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4"/>
  </p:sldMasterIdLst>
  <p:notesMasterIdLst>
    <p:notesMasterId r:id="rId177"/>
  </p:notesMasterIdLst>
  <p:handoutMasterIdLst>
    <p:handoutMasterId r:id="rId178"/>
  </p:handoutMasterIdLst>
  <p:sldIdLst>
    <p:sldId id="1046" r:id="rId5"/>
    <p:sldId id="275" r:id="rId6"/>
    <p:sldId id="938" r:id="rId7"/>
    <p:sldId id="296" r:id="rId8"/>
    <p:sldId id="1040" r:id="rId9"/>
    <p:sldId id="1047" r:id="rId10"/>
    <p:sldId id="1042" r:id="rId11"/>
    <p:sldId id="1043" r:id="rId12"/>
    <p:sldId id="334" r:id="rId13"/>
    <p:sldId id="313" r:id="rId14"/>
    <p:sldId id="902" r:id="rId15"/>
    <p:sldId id="903" r:id="rId16"/>
    <p:sldId id="347" r:id="rId17"/>
    <p:sldId id="1044" r:id="rId18"/>
    <p:sldId id="953" r:id="rId19"/>
    <p:sldId id="941" r:id="rId20"/>
    <p:sldId id="943" r:id="rId21"/>
    <p:sldId id="1048" r:id="rId22"/>
    <p:sldId id="1049" r:id="rId23"/>
    <p:sldId id="1050" r:id="rId24"/>
    <p:sldId id="1051" r:id="rId25"/>
    <p:sldId id="1052" r:id="rId26"/>
    <p:sldId id="1053" r:id="rId27"/>
    <p:sldId id="955" r:id="rId28"/>
    <p:sldId id="956" r:id="rId29"/>
    <p:sldId id="957" r:id="rId30"/>
    <p:sldId id="414" r:id="rId31"/>
    <p:sldId id="427" r:id="rId32"/>
    <p:sldId id="354" r:id="rId33"/>
    <p:sldId id="350" r:id="rId34"/>
    <p:sldId id="352" r:id="rId35"/>
    <p:sldId id="620" r:id="rId36"/>
    <p:sldId id="942" r:id="rId37"/>
    <p:sldId id="940" r:id="rId38"/>
    <p:sldId id="805" r:id="rId39"/>
    <p:sldId id="430" r:id="rId40"/>
    <p:sldId id="351" r:id="rId41"/>
    <p:sldId id="279" r:id="rId42"/>
    <p:sldId id="958" r:id="rId43"/>
    <p:sldId id="959" r:id="rId44"/>
    <p:sldId id="960" r:id="rId45"/>
    <p:sldId id="961" r:id="rId46"/>
    <p:sldId id="962" r:id="rId47"/>
    <p:sldId id="963" r:id="rId48"/>
    <p:sldId id="964" r:id="rId49"/>
    <p:sldId id="965" r:id="rId50"/>
    <p:sldId id="966" r:id="rId51"/>
    <p:sldId id="967" r:id="rId52"/>
    <p:sldId id="968" r:id="rId53"/>
    <p:sldId id="969" r:id="rId54"/>
    <p:sldId id="340" r:id="rId55"/>
    <p:sldId id="341" r:id="rId56"/>
    <p:sldId id="631" r:id="rId57"/>
    <p:sldId id="298" r:id="rId58"/>
    <p:sldId id="343" r:id="rId59"/>
    <p:sldId id="770" r:id="rId60"/>
    <p:sldId id="771" r:id="rId61"/>
    <p:sldId id="344" r:id="rId62"/>
    <p:sldId id="772" r:id="rId63"/>
    <p:sldId id="434" r:id="rId64"/>
    <p:sldId id="989" r:id="rId65"/>
    <p:sldId id="986" r:id="rId66"/>
    <p:sldId id="985" r:id="rId67"/>
    <p:sldId id="992" r:id="rId68"/>
    <p:sldId id="988" r:id="rId69"/>
    <p:sldId id="990" r:id="rId70"/>
    <p:sldId id="993" r:id="rId71"/>
    <p:sldId id="991" r:id="rId72"/>
    <p:sldId id="997" r:id="rId73"/>
    <p:sldId id="996" r:id="rId74"/>
    <p:sldId id="995" r:id="rId75"/>
    <p:sldId id="1001" r:id="rId76"/>
    <p:sldId id="994" r:id="rId77"/>
    <p:sldId id="998" r:id="rId78"/>
    <p:sldId id="1000" r:id="rId79"/>
    <p:sldId id="999" r:id="rId80"/>
    <p:sldId id="1006" r:id="rId81"/>
    <p:sldId id="1005" r:id="rId82"/>
    <p:sldId id="1004" r:id="rId83"/>
    <p:sldId id="1003" r:id="rId84"/>
    <p:sldId id="1002" r:id="rId85"/>
    <p:sldId id="1010" r:id="rId86"/>
    <p:sldId id="1011" r:id="rId87"/>
    <p:sldId id="1012" r:id="rId88"/>
    <p:sldId id="1015" r:id="rId89"/>
    <p:sldId id="1013" r:id="rId90"/>
    <p:sldId id="1014" r:id="rId91"/>
    <p:sldId id="1009" r:id="rId92"/>
    <p:sldId id="1019" r:id="rId93"/>
    <p:sldId id="1018" r:id="rId94"/>
    <p:sldId id="1017" r:id="rId95"/>
    <p:sldId id="1016" r:id="rId96"/>
    <p:sldId id="1021" r:id="rId97"/>
    <p:sldId id="1022" r:id="rId98"/>
    <p:sldId id="1024" r:id="rId99"/>
    <p:sldId id="1023" r:id="rId100"/>
    <p:sldId id="1020" r:id="rId101"/>
    <p:sldId id="1026" r:id="rId102"/>
    <p:sldId id="1027" r:id="rId103"/>
    <p:sldId id="1025" r:id="rId104"/>
    <p:sldId id="970" r:id="rId105"/>
    <p:sldId id="971" r:id="rId106"/>
    <p:sldId id="972" r:id="rId107"/>
    <p:sldId id="973" r:id="rId108"/>
    <p:sldId id="781" r:id="rId109"/>
    <p:sldId id="782" r:id="rId110"/>
    <p:sldId id="783" r:id="rId111"/>
    <p:sldId id="784" r:id="rId112"/>
    <p:sldId id="1039" r:id="rId113"/>
    <p:sldId id="786" r:id="rId114"/>
    <p:sldId id="1038" r:id="rId115"/>
    <p:sldId id="1037" r:id="rId116"/>
    <p:sldId id="787" r:id="rId117"/>
    <p:sldId id="1045" r:id="rId118"/>
    <p:sldId id="803" r:id="rId119"/>
    <p:sldId id="808" r:id="rId120"/>
    <p:sldId id="802" r:id="rId121"/>
    <p:sldId id="789" r:id="rId122"/>
    <p:sldId id="792" r:id="rId123"/>
    <p:sldId id="887" r:id="rId124"/>
    <p:sldId id="936" r:id="rId125"/>
    <p:sldId id="888" r:id="rId126"/>
    <p:sldId id="890" r:id="rId127"/>
    <p:sldId id="891" r:id="rId128"/>
    <p:sldId id="889" r:id="rId129"/>
    <p:sldId id="892" r:id="rId130"/>
    <p:sldId id="980" r:id="rId131"/>
    <p:sldId id="981" r:id="rId132"/>
    <p:sldId id="982" r:id="rId133"/>
    <p:sldId id="983" r:id="rId134"/>
    <p:sldId id="984" r:id="rId135"/>
    <p:sldId id="987" r:id="rId136"/>
    <p:sldId id="974" r:id="rId137"/>
    <p:sldId id="975" r:id="rId138"/>
    <p:sldId id="976" r:id="rId139"/>
    <p:sldId id="809" r:id="rId140"/>
    <p:sldId id="810" r:id="rId141"/>
    <p:sldId id="885" r:id="rId142"/>
    <p:sldId id="886" r:id="rId143"/>
    <p:sldId id="814" r:id="rId144"/>
    <p:sldId id="815" r:id="rId145"/>
    <p:sldId id="816" r:id="rId146"/>
    <p:sldId id="817" r:id="rId147"/>
    <p:sldId id="932" r:id="rId148"/>
    <p:sldId id="868" r:id="rId149"/>
    <p:sldId id="1029" r:id="rId150"/>
    <p:sldId id="1031" r:id="rId151"/>
    <p:sldId id="1032" r:id="rId152"/>
    <p:sldId id="1033" r:id="rId153"/>
    <p:sldId id="1034" r:id="rId154"/>
    <p:sldId id="1035" r:id="rId155"/>
    <p:sldId id="1030" r:id="rId156"/>
    <p:sldId id="1036" r:id="rId157"/>
    <p:sldId id="329" r:id="rId158"/>
    <p:sldId id="399" r:id="rId159"/>
    <p:sldId id="392" r:id="rId160"/>
    <p:sldId id="403" r:id="rId161"/>
    <p:sldId id="405" r:id="rId162"/>
    <p:sldId id="406" r:id="rId163"/>
    <p:sldId id="407" r:id="rId164"/>
    <p:sldId id="408" r:id="rId165"/>
    <p:sldId id="977" r:id="rId166"/>
    <p:sldId id="978" r:id="rId167"/>
    <p:sldId id="979" r:id="rId168"/>
    <p:sldId id="855" r:id="rId169"/>
    <p:sldId id="854" r:id="rId170"/>
    <p:sldId id="332" r:id="rId171"/>
    <p:sldId id="355" r:id="rId172"/>
    <p:sldId id="413" r:id="rId173"/>
    <p:sldId id="425" r:id="rId174"/>
    <p:sldId id="333" r:id="rId175"/>
    <p:sldId id="454" r:id="rId176"/>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56565"/>
    <a:srgbClr val="000000"/>
    <a:srgbClr val="FFFF00"/>
    <a:srgbClr val="FF9933"/>
    <a:srgbClr val="FF9900"/>
    <a:srgbClr val="A50021"/>
    <a:srgbClr val="CC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0DF11-BAB1-A569-327A-FA24F71A9721}" v="103" dt="2020-07-06T20:45:38.748"/>
    <p1510:client id="{B2AAC929-DF10-0780-1310-47503583AE8C}" v="739" dt="2020-07-09T20:13:22.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1" autoAdjust="0"/>
    <p:restoredTop sz="99887" autoAdjust="0"/>
  </p:normalViewPr>
  <p:slideViewPr>
    <p:cSldViewPr>
      <p:cViewPr varScale="1">
        <p:scale>
          <a:sx n="94" d="100"/>
          <a:sy n="94" d="100"/>
        </p:scale>
        <p:origin x="1344"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4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ableStyles" Target="tableStyle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notesMaster" Target="notesMasters/notesMaster1.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viewProps" Target="view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h Helgeson" userId="S::mariah@drbconsult.onmicrosoft.com::51b1bd1c-374c-4333-91a8-ada6f1cc33a2" providerId="AD" clId="Web-{5640DF11-BAB1-A569-327A-FA24F71A9721}"/>
    <pc:docChg chg="modSld">
      <pc:chgData name="Mariah Helgeson" userId="S::mariah@drbconsult.onmicrosoft.com::51b1bd1c-374c-4333-91a8-ada6f1cc33a2" providerId="AD" clId="Web-{5640DF11-BAB1-A569-327A-FA24F71A9721}" dt="2020-07-06T20:45:38.748" v="100"/>
      <pc:docMkLst>
        <pc:docMk/>
      </pc:docMkLst>
      <pc:sldChg chg="addSp delSp modSp">
        <pc:chgData name="Mariah Helgeson" userId="S::mariah@drbconsult.onmicrosoft.com::51b1bd1c-374c-4333-91a8-ada6f1cc33a2" providerId="AD" clId="Web-{5640DF11-BAB1-A569-327A-FA24F71A9721}" dt="2020-07-06T20:45:38.748" v="100"/>
        <pc:sldMkLst>
          <pc:docMk/>
          <pc:sldMk cId="0" sldId="275"/>
        </pc:sldMkLst>
        <pc:spChg chg="add mod">
          <ac:chgData name="Mariah Helgeson" userId="S::mariah@drbconsult.onmicrosoft.com::51b1bd1c-374c-4333-91a8-ada6f1cc33a2" providerId="AD" clId="Web-{5640DF11-BAB1-A569-327A-FA24F71A9721}" dt="2020-07-06T20:45:38.748" v="100"/>
          <ac:spMkLst>
            <pc:docMk/>
            <pc:sldMk cId="0" sldId="275"/>
            <ac:spMk id="3" creationId="{38B157C0-61CD-4916-9EB0-8506CD472C84}"/>
          </ac:spMkLst>
        </pc:spChg>
        <pc:spChg chg="del mod">
          <ac:chgData name="Mariah Helgeson" userId="S::mariah@drbconsult.onmicrosoft.com::51b1bd1c-374c-4333-91a8-ada6f1cc33a2" providerId="AD" clId="Web-{5640DF11-BAB1-A569-327A-FA24F71A9721}" dt="2020-07-06T20:45:38.748" v="100"/>
          <ac:spMkLst>
            <pc:docMk/>
            <pc:sldMk cId="0" sldId="275"/>
            <ac:spMk id="16386" creationId="{7A05DC89-4D0E-494F-ACF8-D8B5DFA49A84}"/>
          </ac:spMkLst>
        </pc:spChg>
        <pc:spChg chg="mod">
          <ac:chgData name="Mariah Helgeson" userId="S::mariah@drbconsult.onmicrosoft.com::51b1bd1c-374c-4333-91a8-ada6f1cc33a2" providerId="AD" clId="Web-{5640DF11-BAB1-A569-327A-FA24F71A9721}" dt="2020-07-06T20:45:34.686" v="97" actId="20577"/>
          <ac:spMkLst>
            <pc:docMk/>
            <pc:sldMk cId="0" sldId="275"/>
            <ac:spMk id="17411" creationId="{1991BA36-8408-48F4-80FE-A62C89601D04}"/>
          </ac:spMkLst>
        </pc:spChg>
      </pc:sldChg>
      <pc:sldChg chg="modSp">
        <pc:chgData name="Mariah Helgeson" userId="S::mariah@drbconsult.onmicrosoft.com::51b1bd1c-374c-4333-91a8-ada6f1cc33a2" providerId="AD" clId="Web-{5640DF11-BAB1-A569-327A-FA24F71A9721}" dt="2020-07-06T20:45:02.278" v="17" actId="20577"/>
        <pc:sldMkLst>
          <pc:docMk/>
          <pc:sldMk cId="0" sldId="1046"/>
        </pc:sldMkLst>
        <pc:spChg chg="mod">
          <ac:chgData name="Mariah Helgeson" userId="S::mariah@drbconsult.onmicrosoft.com::51b1bd1c-374c-4333-91a8-ada6f1cc33a2" providerId="AD" clId="Web-{5640DF11-BAB1-A569-327A-FA24F71A9721}" dt="2020-07-06T20:45:02.278" v="17" actId="20577"/>
          <ac:spMkLst>
            <pc:docMk/>
            <pc:sldMk cId="0" sldId="1046"/>
            <ac:spMk id="15363" creationId="{F9796866-FA6A-4046-91D8-E4056277F2F4}"/>
          </ac:spMkLst>
        </pc:spChg>
      </pc:sldChg>
    </pc:docChg>
  </pc:docChgLst>
  <pc:docChgLst>
    <pc:chgData name="Mariah Helgeson" userId="S::mariah@drbconsult.onmicrosoft.com::51b1bd1c-374c-4333-91a8-ada6f1cc33a2" providerId="AD" clId="Web-{B2AAC929-DF10-0780-1310-47503583AE8C}"/>
    <pc:docChg chg="delSld modSld">
      <pc:chgData name="Mariah Helgeson" userId="S::mariah@drbconsult.onmicrosoft.com::51b1bd1c-374c-4333-91a8-ada6f1cc33a2" providerId="AD" clId="Web-{B2AAC929-DF10-0780-1310-47503583AE8C}" dt="2020-07-09T20:13:22.594" v="753" actId="20577"/>
      <pc:docMkLst>
        <pc:docMk/>
      </pc:docMkLst>
      <pc:sldChg chg="delSp mod modClrScheme chgLayout">
        <pc:chgData name="Mariah Helgeson" userId="S::mariah@drbconsult.onmicrosoft.com::51b1bd1c-374c-4333-91a8-ada6f1cc33a2" providerId="AD" clId="Web-{B2AAC929-DF10-0780-1310-47503583AE8C}" dt="2020-07-09T17:57:01.189" v="163"/>
        <pc:sldMkLst>
          <pc:docMk/>
          <pc:sldMk cId="0" sldId="275"/>
        </pc:sldMkLst>
        <pc:spChg chg="del">
          <ac:chgData name="Mariah Helgeson" userId="S::mariah@drbconsult.onmicrosoft.com::51b1bd1c-374c-4333-91a8-ada6f1cc33a2" providerId="AD" clId="Web-{B2AAC929-DF10-0780-1310-47503583AE8C}" dt="2020-07-09T17:52:55.042" v="0"/>
          <ac:spMkLst>
            <pc:docMk/>
            <pc:sldMk cId="0" sldId="275"/>
            <ac:spMk id="3" creationId="{38B157C0-61CD-4916-9EB0-8506CD472C84}"/>
          </ac:spMkLst>
        </pc:spChg>
      </pc:sldChg>
      <pc:sldChg chg="addSp delSp modSp">
        <pc:chgData name="Mariah Helgeson" userId="S::mariah@drbconsult.onmicrosoft.com::51b1bd1c-374c-4333-91a8-ada6f1cc33a2" providerId="AD" clId="Web-{B2AAC929-DF10-0780-1310-47503583AE8C}" dt="2020-07-09T19:27:16.629" v="452" actId="20577"/>
        <pc:sldMkLst>
          <pc:docMk/>
          <pc:sldMk cId="0" sldId="279"/>
        </pc:sldMkLst>
        <pc:spChg chg="add del mod">
          <ac:chgData name="Mariah Helgeson" userId="S::mariah@drbconsult.onmicrosoft.com::51b1bd1c-374c-4333-91a8-ada6f1cc33a2" providerId="AD" clId="Web-{B2AAC929-DF10-0780-1310-47503583AE8C}" dt="2020-07-09T19:26:48.549" v="451" actId="20577"/>
          <ac:spMkLst>
            <pc:docMk/>
            <pc:sldMk cId="0" sldId="279"/>
            <ac:spMk id="72706" creationId="{6BBE12C7-7C74-43C8-A2D5-8E90690156E3}"/>
          </ac:spMkLst>
        </pc:spChg>
        <pc:spChg chg="mod">
          <ac:chgData name="Mariah Helgeson" userId="S::mariah@drbconsult.onmicrosoft.com::51b1bd1c-374c-4333-91a8-ada6f1cc33a2" providerId="AD" clId="Web-{B2AAC929-DF10-0780-1310-47503583AE8C}" dt="2020-07-09T19:27:16.629" v="452" actId="20577"/>
          <ac:spMkLst>
            <pc:docMk/>
            <pc:sldMk cId="0" sldId="279"/>
            <ac:spMk id="72707" creationId="{6BEF8BB7-97DE-436A-8B2F-59BFF2F16D64}"/>
          </ac:spMkLst>
        </pc:spChg>
      </pc:sldChg>
      <pc:sldChg chg="addSp delSp modSp">
        <pc:chgData name="Mariah Helgeson" userId="S::mariah@drbconsult.onmicrosoft.com::51b1bd1c-374c-4333-91a8-ada6f1cc33a2" providerId="AD" clId="Web-{B2AAC929-DF10-0780-1310-47503583AE8C}" dt="2020-07-09T17:56:35.829" v="161" actId="20577"/>
        <pc:sldMkLst>
          <pc:docMk/>
          <pc:sldMk cId="0" sldId="296"/>
        </pc:sldMkLst>
        <pc:spChg chg="add del mod">
          <ac:chgData name="Mariah Helgeson" userId="S::mariah@drbconsult.onmicrosoft.com::51b1bd1c-374c-4333-91a8-ada6f1cc33a2" providerId="AD" clId="Web-{B2AAC929-DF10-0780-1310-47503583AE8C}" dt="2020-07-09T17:54:21.997" v="73"/>
          <ac:spMkLst>
            <pc:docMk/>
            <pc:sldMk cId="0" sldId="296"/>
            <ac:spMk id="2" creationId="{B91C7D0F-B84F-4C8E-BB97-B7CCB9F8434A}"/>
          </ac:spMkLst>
        </pc:spChg>
        <pc:spChg chg="mod">
          <ac:chgData name="Mariah Helgeson" userId="S::mariah@drbconsult.onmicrosoft.com::51b1bd1c-374c-4333-91a8-ada6f1cc33a2" providerId="AD" clId="Web-{B2AAC929-DF10-0780-1310-47503583AE8C}" dt="2020-07-09T17:56:35.829" v="161" actId="20577"/>
          <ac:spMkLst>
            <pc:docMk/>
            <pc:sldMk cId="0" sldId="296"/>
            <ac:spMk id="3" creationId="{47212350-E8E8-468F-AC99-6F969ED4CC63}"/>
          </ac:spMkLst>
        </pc:spChg>
        <pc:spChg chg="add mod">
          <ac:chgData name="Mariah Helgeson" userId="S::mariah@drbconsult.onmicrosoft.com::51b1bd1c-374c-4333-91a8-ada6f1cc33a2" providerId="AD" clId="Web-{B2AAC929-DF10-0780-1310-47503583AE8C}" dt="2020-07-09T17:54:20.982" v="72" actId="20577"/>
          <ac:spMkLst>
            <pc:docMk/>
            <pc:sldMk cId="0" sldId="296"/>
            <ac:spMk id="6" creationId="{5E0EC20E-D804-4DC5-B927-8613C8A0AE0E}"/>
          </ac:spMkLst>
        </pc:spChg>
        <pc:spChg chg="del">
          <ac:chgData name="Mariah Helgeson" userId="S::mariah@drbconsult.onmicrosoft.com::51b1bd1c-374c-4333-91a8-ada6f1cc33a2" providerId="AD" clId="Web-{B2AAC929-DF10-0780-1310-47503583AE8C}" dt="2020-07-09T17:54:15.529" v="66"/>
          <ac:spMkLst>
            <pc:docMk/>
            <pc:sldMk cId="0" sldId="296"/>
            <ac:spMk id="20482" creationId="{FD25FB07-AB44-4074-83DB-595373D5B097}"/>
          </ac:spMkLst>
        </pc:spChg>
      </pc:sldChg>
      <pc:sldChg chg="modSp">
        <pc:chgData name="Mariah Helgeson" userId="S::mariah@drbconsult.onmicrosoft.com::51b1bd1c-374c-4333-91a8-ada6f1cc33a2" providerId="AD" clId="Web-{B2AAC929-DF10-0780-1310-47503583AE8C}" dt="2020-07-09T19:49:13.021" v="565" actId="20577"/>
        <pc:sldMkLst>
          <pc:docMk/>
          <pc:sldMk cId="0" sldId="298"/>
        </pc:sldMkLst>
        <pc:spChg chg="mod">
          <ac:chgData name="Mariah Helgeson" userId="S::mariah@drbconsult.onmicrosoft.com::51b1bd1c-374c-4333-91a8-ada6f1cc33a2" providerId="AD" clId="Web-{B2AAC929-DF10-0780-1310-47503583AE8C}" dt="2020-07-09T19:49:13.021" v="565" actId="20577"/>
          <ac:spMkLst>
            <pc:docMk/>
            <pc:sldMk cId="0" sldId="298"/>
            <ac:spMk id="3" creationId="{6C3FDED8-77A5-4982-A631-D982CBC55B50}"/>
          </ac:spMkLst>
        </pc:spChg>
        <pc:spChg chg="mod">
          <ac:chgData name="Mariah Helgeson" userId="S::mariah@drbconsult.onmicrosoft.com::51b1bd1c-374c-4333-91a8-ada6f1cc33a2" providerId="AD" clId="Web-{B2AAC929-DF10-0780-1310-47503583AE8C}" dt="2020-07-09T19:49:02.333" v="564" actId="20577"/>
          <ac:spMkLst>
            <pc:docMk/>
            <pc:sldMk cId="0" sldId="298"/>
            <ac:spMk id="95234" creationId="{D9D6B15E-E60A-4BDD-BC7F-FD343BD67408}"/>
          </ac:spMkLst>
        </pc:spChg>
      </pc:sldChg>
      <pc:sldChg chg="modSp">
        <pc:chgData name="Mariah Helgeson" userId="S::mariah@drbconsult.onmicrosoft.com::51b1bd1c-374c-4333-91a8-ada6f1cc33a2" providerId="AD" clId="Web-{B2AAC929-DF10-0780-1310-47503583AE8C}" dt="2020-07-09T18:59:08.324" v="199" actId="20577"/>
        <pc:sldMkLst>
          <pc:docMk/>
          <pc:sldMk cId="0" sldId="313"/>
        </pc:sldMkLst>
        <pc:spChg chg="mod">
          <ac:chgData name="Mariah Helgeson" userId="S::mariah@drbconsult.onmicrosoft.com::51b1bd1c-374c-4333-91a8-ada6f1cc33a2" providerId="AD" clId="Web-{B2AAC929-DF10-0780-1310-47503583AE8C}" dt="2020-07-09T18:57:44.350" v="185" actId="20577"/>
          <ac:spMkLst>
            <pc:docMk/>
            <pc:sldMk cId="0" sldId="313"/>
            <ac:spMk id="28674" creationId="{B9D6AA5A-0BA6-4694-8FFE-6DF9DB2B7D1D}"/>
          </ac:spMkLst>
        </pc:spChg>
        <pc:spChg chg="mod">
          <ac:chgData name="Mariah Helgeson" userId="S::mariah@drbconsult.onmicrosoft.com::51b1bd1c-374c-4333-91a8-ada6f1cc33a2" providerId="AD" clId="Web-{B2AAC929-DF10-0780-1310-47503583AE8C}" dt="2020-07-09T18:59:08.324" v="199" actId="20577"/>
          <ac:spMkLst>
            <pc:docMk/>
            <pc:sldMk cId="0" sldId="313"/>
            <ac:spMk id="28675" creationId="{D3F07FED-8237-4BB9-A63A-5475973D1CFF}"/>
          </ac:spMkLst>
        </pc:spChg>
      </pc:sldChg>
      <pc:sldChg chg="modSp">
        <pc:chgData name="Mariah Helgeson" userId="S::mariah@drbconsult.onmicrosoft.com::51b1bd1c-374c-4333-91a8-ada6f1cc33a2" providerId="AD" clId="Web-{B2AAC929-DF10-0780-1310-47503583AE8C}" dt="2020-07-09T20:05:52.566" v="699" actId="20577"/>
        <pc:sldMkLst>
          <pc:docMk/>
          <pc:sldMk cId="0" sldId="329"/>
        </pc:sldMkLst>
        <pc:spChg chg="mod">
          <ac:chgData name="Mariah Helgeson" userId="S::mariah@drbconsult.onmicrosoft.com::51b1bd1c-374c-4333-91a8-ada6f1cc33a2" providerId="AD" clId="Web-{B2AAC929-DF10-0780-1310-47503583AE8C}" dt="2020-07-09T20:05:52.566" v="699" actId="20577"/>
          <ac:spMkLst>
            <pc:docMk/>
            <pc:sldMk cId="0" sldId="329"/>
            <ac:spMk id="232451" creationId="{24DFBB27-D4EA-41F5-B07A-A793973CD417}"/>
          </ac:spMkLst>
        </pc:spChg>
      </pc:sldChg>
      <pc:sldChg chg="modSp">
        <pc:chgData name="Mariah Helgeson" userId="S::mariah@drbconsult.onmicrosoft.com::51b1bd1c-374c-4333-91a8-ada6f1cc33a2" providerId="AD" clId="Web-{B2AAC929-DF10-0780-1310-47503583AE8C}" dt="2020-07-09T20:10:28.005" v="727" actId="20577"/>
        <pc:sldMkLst>
          <pc:docMk/>
          <pc:sldMk cId="0" sldId="332"/>
        </pc:sldMkLst>
        <pc:spChg chg="mod">
          <ac:chgData name="Mariah Helgeson" userId="S::mariah@drbconsult.onmicrosoft.com::51b1bd1c-374c-4333-91a8-ada6f1cc33a2" providerId="AD" clId="Web-{B2AAC929-DF10-0780-1310-47503583AE8C}" dt="2020-07-09T20:10:28.005" v="727" actId="20577"/>
          <ac:spMkLst>
            <pc:docMk/>
            <pc:sldMk cId="0" sldId="332"/>
            <ac:spMk id="4" creationId="{7146A568-1B20-4D63-A0C4-5B41F5CBAE0F}"/>
          </ac:spMkLst>
        </pc:spChg>
      </pc:sldChg>
      <pc:sldChg chg="delSp modSp">
        <pc:chgData name="Mariah Helgeson" userId="S::mariah@drbconsult.onmicrosoft.com::51b1bd1c-374c-4333-91a8-ada6f1cc33a2" providerId="AD" clId="Web-{B2AAC929-DF10-0780-1310-47503583AE8C}" dt="2020-07-09T20:12:20.215" v="747"/>
        <pc:sldMkLst>
          <pc:docMk/>
          <pc:sldMk cId="0" sldId="333"/>
        </pc:sldMkLst>
        <pc:spChg chg="mod">
          <ac:chgData name="Mariah Helgeson" userId="S::mariah@drbconsult.onmicrosoft.com::51b1bd1c-374c-4333-91a8-ada6f1cc33a2" providerId="AD" clId="Web-{B2AAC929-DF10-0780-1310-47503583AE8C}" dt="2020-07-09T20:12:16.543" v="746" actId="1076"/>
          <ac:spMkLst>
            <pc:docMk/>
            <pc:sldMk cId="0" sldId="333"/>
            <ac:spMk id="2" creationId="{E91AD8C5-9484-4DF1-828C-9C0D75D8B558}"/>
          </ac:spMkLst>
        </pc:spChg>
        <pc:spChg chg="del">
          <ac:chgData name="Mariah Helgeson" userId="S::mariah@drbconsult.onmicrosoft.com::51b1bd1c-374c-4333-91a8-ada6f1cc33a2" providerId="AD" clId="Web-{B2AAC929-DF10-0780-1310-47503583AE8C}" dt="2020-07-09T20:12:20.215" v="747"/>
          <ac:spMkLst>
            <pc:docMk/>
            <pc:sldMk cId="0" sldId="333"/>
            <ac:spMk id="265219" creationId="{C6D81598-5AB3-4751-A668-ECF8157E2081}"/>
          </ac:spMkLst>
        </pc:spChg>
      </pc:sldChg>
      <pc:sldChg chg="delSp modSp mod modClrScheme chgLayout">
        <pc:chgData name="Mariah Helgeson" userId="S::mariah@drbconsult.onmicrosoft.com::51b1bd1c-374c-4333-91a8-ada6f1cc33a2" providerId="AD" clId="Web-{B2AAC929-DF10-0780-1310-47503583AE8C}" dt="2020-07-09T18:00:47.758" v="179"/>
        <pc:sldMkLst>
          <pc:docMk/>
          <pc:sldMk cId="0" sldId="334"/>
        </pc:sldMkLst>
        <pc:spChg chg="mod ord">
          <ac:chgData name="Mariah Helgeson" userId="S::mariah@drbconsult.onmicrosoft.com::51b1bd1c-374c-4333-91a8-ada6f1cc33a2" providerId="AD" clId="Web-{B2AAC929-DF10-0780-1310-47503583AE8C}" dt="2020-07-09T18:00:47.758" v="179"/>
          <ac:spMkLst>
            <pc:docMk/>
            <pc:sldMk cId="0" sldId="334"/>
            <ac:spMk id="7" creationId="{0BCAB8E5-72E5-439C-83CE-2B1318C8B5B6}"/>
          </ac:spMkLst>
        </pc:spChg>
        <pc:spChg chg="del">
          <ac:chgData name="Mariah Helgeson" userId="S::mariah@drbconsult.onmicrosoft.com::51b1bd1c-374c-4333-91a8-ada6f1cc33a2" providerId="AD" clId="Web-{B2AAC929-DF10-0780-1310-47503583AE8C}" dt="2020-07-09T18:00:13.617" v="176"/>
          <ac:spMkLst>
            <pc:docMk/>
            <pc:sldMk cId="0" sldId="334"/>
            <ac:spMk id="26627" creationId="{B942ADAC-422F-4BE6-8C45-A3123E92F95C}"/>
          </ac:spMkLst>
        </pc:spChg>
      </pc:sldChg>
      <pc:sldChg chg="addSp delSp modSp">
        <pc:chgData name="Mariah Helgeson" userId="S::mariah@drbconsult.onmicrosoft.com::51b1bd1c-374c-4333-91a8-ada6f1cc33a2" providerId="AD" clId="Web-{B2AAC929-DF10-0780-1310-47503583AE8C}" dt="2020-07-09T19:48:09.940" v="556" actId="14100"/>
        <pc:sldMkLst>
          <pc:docMk/>
          <pc:sldMk cId="0" sldId="340"/>
        </pc:sldMkLst>
        <pc:picChg chg="add del mod">
          <ac:chgData name="Mariah Helgeson" userId="S::mariah@drbconsult.onmicrosoft.com::51b1bd1c-374c-4333-91a8-ada6f1cc33a2" providerId="AD" clId="Web-{B2AAC929-DF10-0780-1310-47503583AE8C}" dt="2020-07-09T19:48:09.940" v="556" actId="14100"/>
          <ac:picMkLst>
            <pc:docMk/>
            <pc:sldMk cId="0" sldId="340"/>
            <ac:picMk id="87042" creationId="{03B053A1-B06D-4AAC-989C-BFC9C1E1B60B}"/>
          </ac:picMkLst>
        </pc:picChg>
      </pc:sldChg>
      <pc:sldChg chg="modSp">
        <pc:chgData name="Mariah Helgeson" userId="S::mariah@drbconsult.onmicrosoft.com::51b1bd1c-374c-4333-91a8-ada6f1cc33a2" providerId="AD" clId="Web-{B2AAC929-DF10-0780-1310-47503583AE8C}" dt="2020-07-09T19:48:21.409" v="557" actId="1076"/>
        <pc:sldMkLst>
          <pc:docMk/>
          <pc:sldMk cId="0" sldId="341"/>
        </pc:sldMkLst>
        <pc:picChg chg="mod">
          <ac:chgData name="Mariah Helgeson" userId="S::mariah@drbconsult.onmicrosoft.com::51b1bd1c-374c-4333-91a8-ada6f1cc33a2" providerId="AD" clId="Web-{B2AAC929-DF10-0780-1310-47503583AE8C}" dt="2020-07-09T19:48:21.409" v="557" actId="1076"/>
          <ac:picMkLst>
            <pc:docMk/>
            <pc:sldMk cId="0" sldId="341"/>
            <ac:picMk id="89090" creationId="{8EB574DF-BD00-4A8F-B859-2DA35FB99026}"/>
          </ac:picMkLst>
        </pc:picChg>
      </pc:sldChg>
      <pc:sldChg chg="modSp">
        <pc:chgData name="Mariah Helgeson" userId="S::mariah@drbconsult.onmicrosoft.com::51b1bd1c-374c-4333-91a8-ada6f1cc33a2" providerId="AD" clId="Web-{B2AAC929-DF10-0780-1310-47503583AE8C}" dt="2020-07-09T19:50:46.168" v="576" actId="1076"/>
        <pc:sldMkLst>
          <pc:docMk/>
          <pc:sldMk cId="0" sldId="343"/>
        </pc:sldMkLst>
        <pc:spChg chg="mod">
          <ac:chgData name="Mariah Helgeson" userId="S::mariah@drbconsult.onmicrosoft.com::51b1bd1c-374c-4333-91a8-ada6f1cc33a2" providerId="AD" clId="Web-{B2AAC929-DF10-0780-1310-47503583AE8C}" dt="2020-07-09T19:49:39.289" v="566" actId="20577"/>
          <ac:spMkLst>
            <pc:docMk/>
            <pc:sldMk cId="0" sldId="343"/>
            <ac:spMk id="89093" creationId="{7922FE29-1606-481F-B9FD-D24E3D7E3B99}"/>
          </ac:spMkLst>
        </pc:spChg>
        <pc:spChg chg="mod">
          <ac:chgData name="Mariah Helgeson" userId="S::mariah@drbconsult.onmicrosoft.com::51b1bd1c-374c-4333-91a8-ada6f1cc33a2" providerId="AD" clId="Web-{B2AAC929-DF10-0780-1310-47503583AE8C}" dt="2020-07-09T19:50:22.401" v="573"/>
          <ac:spMkLst>
            <pc:docMk/>
            <pc:sldMk cId="0" sldId="343"/>
            <ac:spMk id="89095" creationId="{1D24A08F-C393-42B0-8274-B44AE2D21D97}"/>
          </ac:spMkLst>
        </pc:spChg>
        <pc:picChg chg="mod">
          <ac:chgData name="Mariah Helgeson" userId="S::mariah@drbconsult.onmicrosoft.com::51b1bd1c-374c-4333-91a8-ada6f1cc33a2" providerId="AD" clId="Web-{B2AAC929-DF10-0780-1310-47503583AE8C}" dt="2020-07-09T19:50:46.168" v="576" actId="1076"/>
          <ac:picMkLst>
            <pc:docMk/>
            <pc:sldMk cId="0" sldId="343"/>
            <ac:picMk id="97282" creationId="{0C997E76-A105-4CF0-92AB-8B0C71316538}"/>
          </ac:picMkLst>
        </pc:picChg>
      </pc:sldChg>
      <pc:sldChg chg="modSp">
        <pc:chgData name="Mariah Helgeson" userId="S::mariah@drbconsult.onmicrosoft.com::51b1bd1c-374c-4333-91a8-ada6f1cc33a2" providerId="AD" clId="Web-{B2AAC929-DF10-0780-1310-47503583AE8C}" dt="2020-07-09T19:51:46.234" v="592" actId="20577"/>
        <pc:sldMkLst>
          <pc:docMk/>
          <pc:sldMk cId="0" sldId="344"/>
        </pc:sldMkLst>
        <pc:spChg chg="mod">
          <ac:chgData name="Mariah Helgeson" userId="S::mariah@drbconsult.onmicrosoft.com::51b1bd1c-374c-4333-91a8-ada6f1cc33a2" providerId="AD" clId="Web-{B2AAC929-DF10-0780-1310-47503583AE8C}" dt="2020-07-09T19:51:46.234" v="592" actId="20577"/>
          <ac:spMkLst>
            <pc:docMk/>
            <pc:sldMk cId="0" sldId="344"/>
            <ac:spMk id="103427" creationId="{07027053-2786-46C9-8467-B333EEE921AB}"/>
          </ac:spMkLst>
        </pc:spChg>
      </pc:sldChg>
      <pc:sldChg chg="modSp">
        <pc:chgData name="Mariah Helgeson" userId="S::mariah@drbconsult.onmicrosoft.com::51b1bd1c-374c-4333-91a8-ada6f1cc33a2" providerId="AD" clId="Web-{B2AAC929-DF10-0780-1310-47503583AE8C}" dt="2020-07-09T19:00:23.047" v="210" actId="20577"/>
        <pc:sldMkLst>
          <pc:docMk/>
          <pc:sldMk cId="0" sldId="347"/>
        </pc:sldMkLst>
        <pc:spChg chg="mod">
          <ac:chgData name="Mariah Helgeson" userId="S::mariah@drbconsult.onmicrosoft.com::51b1bd1c-374c-4333-91a8-ada6f1cc33a2" providerId="AD" clId="Web-{B2AAC929-DF10-0780-1310-47503583AE8C}" dt="2020-07-09T19:00:23.047" v="210" actId="20577"/>
          <ac:spMkLst>
            <pc:docMk/>
            <pc:sldMk cId="0" sldId="347"/>
            <ac:spMk id="34819" creationId="{09716BE5-D1F2-4133-A40F-080199A77DBA}"/>
          </ac:spMkLst>
        </pc:spChg>
      </pc:sldChg>
      <pc:sldChg chg="modSp">
        <pc:chgData name="Mariah Helgeson" userId="S::mariah@drbconsult.onmicrosoft.com::51b1bd1c-374c-4333-91a8-ada6f1cc33a2" providerId="AD" clId="Web-{B2AAC929-DF10-0780-1310-47503583AE8C}" dt="2020-07-09T19:16:53.201" v="394" actId="20577"/>
        <pc:sldMkLst>
          <pc:docMk/>
          <pc:sldMk cId="0" sldId="350"/>
        </pc:sldMkLst>
        <pc:spChg chg="mod">
          <ac:chgData name="Mariah Helgeson" userId="S::mariah@drbconsult.onmicrosoft.com::51b1bd1c-374c-4333-91a8-ada6f1cc33a2" providerId="AD" clId="Web-{B2AAC929-DF10-0780-1310-47503583AE8C}" dt="2020-07-09T19:16:53.201" v="394" actId="20577"/>
          <ac:spMkLst>
            <pc:docMk/>
            <pc:sldMk cId="0" sldId="350"/>
            <ac:spMk id="56323" creationId="{27B6380B-D51D-4A14-B067-4096C3FBD9DF}"/>
          </ac:spMkLst>
        </pc:spChg>
      </pc:sldChg>
      <pc:sldChg chg="modSp">
        <pc:chgData name="Mariah Helgeson" userId="S::mariah@drbconsult.onmicrosoft.com::51b1bd1c-374c-4333-91a8-ada6f1cc33a2" providerId="AD" clId="Web-{B2AAC929-DF10-0780-1310-47503583AE8C}" dt="2020-07-09T19:26:09.688" v="444" actId="20577"/>
        <pc:sldMkLst>
          <pc:docMk/>
          <pc:sldMk cId="0" sldId="351"/>
        </pc:sldMkLst>
        <pc:spChg chg="mod">
          <ac:chgData name="Mariah Helgeson" userId="S::mariah@drbconsult.onmicrosoft.com::51b1bd1c-374c-4333-91a8-ada6f1cc33a2" providerId="AD" clId="Web-{B2AAC929-DF10-0780-1310-47503583AE8C}" dt="2020-07-09T19:26:09.688" v="444" actId="20577"/>
          <ac:spMkLst>
            <pc:docMk/>
            <pc:sldMk cId="0" sldId="351"/>
            <ac:spMk id="70659" creationId="{1AF209A9-5813-4E56-AFC4-EF6E626D204A}"/>
          </ac:spMkLst>
        </pc:spChg>
      </pc:sldChg>
      <pc:sldChg chg="modSp">
        <pc:chgData name="Mariah Helgeson" userId="S::mariah@drbconsult.onmicrosoft.com::51b1bd1c-374c-4333-91a8-ada6f1cc33a2" providerId="AD" clId="Web-{B2AAC929-DF10-0780-1310-47503583AE8C}" dt="2020-07-09T19:20:34.636" v="397" actId="1076"/>
        <pc:sldMkLst>
          <pc:docMk/>
          <pc:sldMk cId="0" sldId="352"/>
        </pc:sldMkLst>
        <pc:spChg chg="mod">
          <ac:chgData name="Mariah Helgeson" userId="S::mariah@drbconsult.onmicrosoft.com::51b1bd1c-374c-4333-91a8-ada6f1cc33a2" providerId="AD" clId="Web-{B2AAC929-DF10-0780-1310-47503583AE8C}" dt="2020-07-09T19:20:34.636" v="397" actId="1076"/>
          <ac:spMkLst>
            <pc:docMk/>
            <pc:sldMk cId="0" sldId="352"/>
            <ac:spMk id="58371" creationId="{DB09AD9B-2330-464A-B84C-5CA80C3135D0}"/>
          </ac:spMkLst>
        </pc:spChg>
      </pc:sldChg>
      <pc:sldChg chg="modSp">
        <pc:chgData name="Mariah Helgeson" userId="S::mariah@drbconsult.onmicrosoft.com::51b1bd1c-374c-4333-91a8-ada6f1cc33a2" providerId="AD" clId="Web-{B2AAC929-DF10-0780-1310-47503583AE8C}" dt="2020-07-09T19:16:41.278" v="391" actId="20577"/>
        <pc:sldMkLst>
          <pc:docMk/>
          <pc:sldMk cId="0" sldId="354"/>
        </pc:sldMkLst>
        <pc:spChg chg="mod">
          <ac:chgData name="Mariah Helgeson" userId="S::mariah@drbconsult.onmicrosoft.com::51b1bd1c-374c-4333-91a8-ada6f1cc33a2" providerId="AD" clId="Web-{B2AAC929-DF10-0780-1310-47503583AE8C}" dt="2020-07-09T19:16:41.278" v="391" actId="20577"/>
          <ac:spMkLst>
            <pc:docMk/>
            <pc:sldMk cId="0" sldId="354"/>
            <ac:spMk id="5" creationId="{45C29B7E-EAE8-4F72-B8B0-4F20403C2DE1}"/>
          </ac:spMkLst>
        </pc:spChg>
      </pc:sldChg>
      <pc:sldChg chg="modSp">
        <pc:chgData name="Mariah Helgeson" userId="S::mariah@drbconsult.onmicrosoft.com::51b1bd1c-374c-4333-91a8-ada6f1cc33a2" providerId="AD" clId="Web-{B2AAC929-DF10-0780-1310-47503583AE8C}" dt="2020-07-09T20:10:37.146" v="728" actId="20577"/>
        <pc:sldMkLst>
          <pc:docMk/>
          <pc:sldMk cId="0" sldId="355"/>
        </pc:sldMkLst>
        <pc:spChg chg="mod">
          <ac:chgData name="Mariah Helgeson" userId="S::mariah@drbconsult.onmicrosoft.com::51b1bd1c-374c-4333-91a8-ada6f1cc33a2" providerId="AD" clId="Web-{B2AAC929-DF10-0780-1310-47503583AE8C}" dt="2020-07-09T20:10:37.146" v="728" actId="20577"/>
          <ac:spMkLst>
            <pc:docMk/>
            <pc:sldMk cId="0" sldId="355"/>
            <ac:spMk id="258051" creationId="{E36A0FF7-F8B2-4BDE-8628-E60C5228FBD2}"/>
          </ac:spMkLst>
        </pc:spChg>
      </pc:sldChg>
      <pc:sldChg chg="modSp">
        <pc:chgData name="Mariah Helgeson" userId="S::mariah@drbconsult.onmicrosoft.com::51b1bd1c-374c-4333-91a8-ada6f1cc33a2" providerId="AD" clId="Web-{B2AAC929-DF10-0780-1310-47503583AE8C}" dt="2020-07-09T20:10:47.225" v="729" actId="20577"/>
        <pc:sldMkLst>
          <pc:docMk/>
          <pc:sldMk cId="0" sldId="413"/>
        </pc:sldMkLst>
        <pc:spChg chg="mod">
          <ac:chgData name="Mariah Helgeson" userId="S::mariah@drbconsult.onmicrosoft.com::51b1bd1c-374c-4333-91a8-ada6f1cc33a2" providerId="AD" clId="Web-{B2AAC929-DF10-0780-1310-47503583AE8C}" dt="2020-07-09T20:10:47.225" v="729" actId="20577"/>
          <ac:spMkLst>
            <pc:docMk/>
            <pc:sldMk cId="0" sldId="413"/>
            <ac:spMk id="260099" creationId="{002351D4-A761-4D86-94F1-8D0FC15ACC79}"/>
          </ac:spMkLst>
        </pc:spChg>
      </pc:sldChg>
      <pc:sldChg chg="modSp mod modClrScheme chgLayout">
        <pc:chgData name="Mariah Helgeson" userId="S::mariah@drbconsult.onmicrosoft.com::51b1bd1c-374c-4333-91a8-ada6f1cc33a2" providerId="AD" clId="Web-{B2AAC929-DF10-0780-1310-47503583AE8C}" dt="2020-07-09T19:16:20.527" v="389"/>
        <pc:sldMkLst>
          <pc:docMk/>
          <pc:sldMk cId="0" sldId="414"/>
        </pc:sldMkLst>
        <pc:spChg chg="mod">
          <ac:chgData name="Mariah Helgeson" userId="S::mariah@drbconsult.onmicrosoft.com::51b1bd1c-374c-4333-91a8-ada6f1cc33a2" providerId="AD" clId="Web-{B2AAC929-DF10-0780-1310-47503583AE8C}" dt="2020-07-09T19:16:20.527" v="389"/>
          <ac:spMkLst>
            <pc:docMk/>
            <pc:sldMk cId="0" sldId="414"/>
            <ac:spMk id="50178" creationId="{882AAF6B-D085-4A77-9B54-A3DD6C4930BD}"/>
          </ac:spMkLst>
        </pc:spChg>
        <pc:spChg chg="mod">
          <ac:chgData name="Mariah Helgeson" userId="S::mariah@drbconsult.onmicrosoft.com::51b1bd1c-374c-4333-91a8-ada6f1cc33a2" providerId="AD" clId="Web-{B2AAC929-DF10-0780-1310-47503583AE8C}" dt="2020-07-09T19:16:20.527" v="389"/>
          <ac:spMkLst>
            <pc:docMk/>
            <pc:sldMk cId="0" sldId="414"/>
            <ac:spMk id="50179" creationId="{EFB50FB2-6EFA-43CF-936A-94963FB4559F}"/>
          </ac:spMkLst>
        </pc:spChg>
      </pc:sldChg>
      <pc:sldChg chg="del">
        <pc:chgData name="Mariah Helgeson" userId="S::mariah@drbconsult.onmicrosoft.com::51b1bd1c-374c-4333-91a8-ada6f1cc33a2" providerId="AD" clId="Web-{B2AAC929-DF10-0780-1310-47503583AE8C}" dt="2020-07-09T19:48:37.816" v="558"/>
        <pc:sldMkLst>
          <pc:docMk/>
          <pc:sldMk cId="0" sldId="415"/>
        </pc:sldMkLst>
      </pc:sldChg>
      <pc:sldChg chg="modSp">
        <pc:chgData name="Mariah Helgeson" userId="S::mariah@drbconsult.onmicrosoft.com::51b1bd1c-374c-4333-91a8-ada6f1cc33a2" providerId="AD" clId="Web-{B2AAC929-DF10-0780-1310-47503583AE8C}" dt="2020-07-09T20:12:52.998" v="750" actId="20577"/>
        <pc:sldMkLst>
          <pc:docMk/>
          <pc:sldMk cId="0" sldId="425"/>
        </pc:sldMkLst>
        <pc:spChg chg="mod">
          <ac:chgData name="Mariah Helgeson" userId="S::mariah@drbconsult.onmicrosoft.com::51b1bd1c-374c-4333-91a8-ada6f1cc33a2" providerId="AD" clId="Web-{B2AAC929-DF10-0780-1310-47503583AE8C}" dt="2020-07-09T20:12:52.998" v="750" actId="20577"/>
          <ac:spMkLst>
            <pc:docMk/>
            <pc:sldMk cId="0" sldId="425"/>
            <ac:spMk id="263170" creationId="{8710EE6D-B683-4DCE-B3B2-C3FB0A8C0EE0}"/>
          </ac:spMkLst>
        </pc:spChg>
      </pc:sldChg>
      <pc:sldChg chg="modSp">
        <pc:chgData name="Mariah Helgeson" userId="S::mariah@drbconsult.onmicrosoft.com::51b1bd1c-374c-4333-91a8-ada6f1cc33a2" providerId="AD" clId="Web-{B2AAC929-DF10-0780-1310-47503583AE8C}" dt="2020-07-09T19:20:52.950" v="401" actId="20577"/>
        <pc:sldMkLst>
          <pc:docMk/>
          <pc:sldMk cId="0" sldId="620"/>
        </pc:sldMkLst>
        <pc:spChg chg="mod">
          <ac:chgData name="Mariah Helgeson" userId="S::mariah@drbconsult.onmicrosoft.com::51b1bd1c-374c-4333-91a8-ada6f1cc33a2" providerId="AD" clId="Web-{B2AAC929-DF10-0780-1310-47503583AE8C}" dt="2020-07-09T19:20:52.950" v="401" actId="20577"/>
          <ac:spMkLst>
            <pc:docMk/>
            <pc:sldMk cId="0" sldId="620"/>
            <ac:spMk id="60419" creationId="{B9CBE7C4-292B-4B46-978C-EDD6A537669D}"/>
          </ac:spMkLst>
        </pc:spChg>
      </pc:sldChg>
      <pc:sldChg chg="modSp mod modClrScheme chgLayout">
        <pc:chgData name="Mariah Helgeson" userId="S::mariah@drbconsult.onmicrosoft.com::51b1bd1c-374c-4333-91a8-ada6f1cc33a2" providerId="AD" clId="Web-{B2AAC929-DF10-0780-1310-47503583AE8C}" dt="2020-07-09T19:48:47.536" v="559"/>
        <pc:sldMkLst>
          <pc:docMk/>
          <pc:sldMk cId="0" sldId="631"/>
        </pc:sldMkLst>
        <pc:spChg chg="mod">
          <ac:chgData name="Mariah Helgeson" userId="S::mariah@drbconsult.onmicrosoft.com::51b1bd1c-374c-4333-91a8-ada6f1cc33a2" providerId="AD" clId="Web-{B2AAC929-DF10-0780-1310-47503583AE8C}" dt="2020-07-09T19:48:47.536" v="559"/>
          <ac:spMkLst>
            <pc:docMk/>
            <pc:sldMk cId="0" sldId="631"/>
            <ac:spMk id="3" creationId="{0412D561-692F-440A-82E7-7A5CE6530144}"/>
          </ac:spMkLst>
        </pc:spChg>
        <pc:spChg chg="mod">
          <ac:chgData name="Mariah Helgeson" userId="S::mariah@drbconsult.onmicrosoft.com::51b1bd1c-374c-4333-91a8-ada6f1cc33a2" providerId="AD" clId="Web-{B2AAC929-DF10-0780-1310-47503583AE8C}" dt="2020-07-09T19:48:47.536" v="559"/>
          <ac:spMkLst>
            <pc:docMk/>
            <pc:sldMk cId="0" sldId="631"/>
            <ac:spMk id="93186" creationId="{2CFF633A-577C-4DEF-9E67-64A8C2206357}"/>
          </ac:spMkLst>
        </pc:spChg>
      </pc:sldChg>
      <pc:sldChg chg="modSp">
        <pc:chgData name="Mariah Helgeson" userId="S::mariah@drbconsult.onmicrosoft.com::51b1bd1c-374c-4333-91a8-ada6f1cc33a2" providerId="AD" clId="Web-{B2AAC929-DF10-0780-1310-47503583AE8C}" dt="2020-07-09T19:51:21.842" v="590" actId="20577"/>
        <pc:sldMkLst>
          <pc:docMk/>
          <pc:sldMk cId="0" sldId="770"/>
        </pc:sldMkLst>
        <pc:spChg chg="mod">
          <ac:chgData name="Mariah Helgeson" userId="S::mariah@drbconsult.onmicrosoft.com::51b1bd1c-374c-4333-91a8-ada6f1cc33a2" providerId="AD" clId="Web-{B2AAC929-DF10-0780-1310-47503583AE8C}" dt="2020-07-09T19:51:21.842" v="590" actId="20577"/>
          <ac:spMkLst>
            <pc:docMk/>
            <pc:sldMk cId="0" sldId="770"/>
            <ac:spMk id="59395" creationId="{9C3C859A-E1E2-4B4F-9FBD-76A8B71F5FCB}"/>
          </ac:spMkLst>
        </pc:spChg>
      </pc:sldChg>
      <pc:sldChg chg="modSp">
        <pc:chgData name="Mariah Helgeson" userId="S::mariah@drbconsult.onmicrosoft.com::51b1bd1c-374c-4333-91a8-ada6f1cc33a2" providerId="AD" clId="Web-{B2AAC929-DF10-0780-1310-47503583AE8C}" dt="2020-07-09T19:51:55.766" v="595" actId="20577"/>
        <pc:sldMkLst>
          <pc:docMk/>
          <pc:sldMk cId="0" sldId="771"/>
        </pc:sldMkLst>
        <pc:spChg chg="mod">
          <ac:chgData name="Mariah Helgeson" userId="S::mariah@drbconsult.onmicrosoft.com::51b1bd1c-374c-4333-91a8-ada6f1cc33a2" providerId="AD" clId="Web-{B2AAC929-DF10-0780-1310-47503583AE8C}" dt="2020-07-09T19:51:29.092" v="591" actId="20577"/>
          <ac:spMkLst>
            <pc:docMk/>
            <pc:sldMk cId="0" sldId="771"/>
            <ac:spMk id="60419" creationId="{D5686BD6-9184-434B-9F67-CCF1C81CDB00}"/>
          </ac:spMkLst>
        </pc:spChg>
        <pc:spChg chg="mod">
          <ac:chgData name="Mariah Helgeson" userId="S::mariah@drbconsult.onmicrosoft.com::51b1bd1c-374c-4333-91a8-ada6f1cc33a2" providerId="AD" clId="Web-{B2AAC929-DF10-0780-1310-47503583AE8C}" dt="2020-07-09T19:51:55.766" v="595" actId="20577"/>
          <ac:spMkLst>
            <pc:docMk/>
            <pc:sldMk cId="0" sldId="771"/>
            <ac:spMk id="101378" creationId="{E79CAE6B-14B4-4E62-B2EF-A781E16B9E05}"/>
          </ac:spMkLst>
        </pc:spChg>
      </pc:sldChg>
      <pc:sldChg chg="modSp">
        <pc:chgData name="Mariah Helgeson" userId="S::mariah@drbconsult.onmicrosoft.com::51b1bd1c-374c-4333-91a8-ada6f1cc33a2" providerId="AD" clId="Web-{B2AAC929-DF10-0780-1310-47503583AE8C}" dt="2020-07-09T19:52:08.845" v="597" actId="20577"/>
        <pc:sldMkLst>
          <pc:docMk/>
          <pc:sldMk cId="0" sldId="772"/>
        </pc:sldMkLst>
        <pc:spChg chg="mod">
          <ac:chgData name="Mariah Helgeson" userId="S::mariah@drbconsult.onmicrosoft.com::51b1bd1c-374c-4333-91a8-ada6f1cc33a2" providerId="AD" clId="Web-{B2AAC929-DF10-0780-1310-47503583AE8C}" dt="2020-07-09T19:52:08.845" v="597" actId="20577"/>
          <ac:spMkLst>
            <pc:docMk/>
            <pc:sldMk cId="0" sldId="772"/>
            <ac:spMk id="61443" creationId="{A621CFB4-2FE9-4F4D-83B8-7C72271E0717}"/>
          </ac:spMkLst>
        </pc:spChg>
        <pc:spChg chg="mod">
          <ac:chgData name="Mariah Helgeson" userId="S::mariah@drbconsult.onmicrosoft.com::51b1bd1c-374c-4333-91a8-ada6f1cc33a2" providerId="AD" clId="Web-{B2AAC929-DF10-0780-1310-47503583AE8C}" dt="2020-07-09T19:52:02.266" v="596" actId="20577"/>
          <ac:spMkLst>
            <pc:docMk/>
            <pc:sldMk cId="0" sldId="772"/>
            <ac:spMk id="105474" creationId="{51C7E792-BEE2-4172-BE9E-1D7D20ECB9DB}"/>
          </ac:spMkLst>
        </pc:spChg>
      </pc:sldChg>
      <pc:sldChg chg="modSp">
        <pc:chgData name="Mariah Helgeson" userId="S::mariah@drbconsult.onmicrosoft.com::51b1bd1c-374c-4333-91a8-ada6f1cc33a2" providerId="AD" clId="Web-{B2AAC929-DF10-0780-1310-47503583AE8C}" dt="2020-07-09T19:56:15.328" v="617" actId="20577"/>
        <pc:sldMkLst>
          <pc:docMk/>
          <pc:sldMk cId="0" sldId="781"/>
        </pc:sldMkLst>
        <pc:spChg chg="mod">
          <ac:chgData name="Mariah Helgeson" userId="S::mariah@drbconsult.onmicrosoft.com::51b1bd1c-374c-4333-91a8-ada6f1cc33a2" providerId="AD" clId="Web-{B2AAC929-DF10-0780-1310-47503583AE8C}" dt="2020-07-09T19:56:15.328" v="617" actId="20577"/>
          <ac:spMkLst>
            <pc:docMk/>
            <pc:sldMk cId="0" sldId="781"/>
            <ac:spMk id="35843" creationId="{044A9853-4FD7-420A-81ED-407753DEDC52}"/>
          </ac:spMkLst>
        </pc:spChg>
        <pc:spChg chg="mod">
          <ac:chgData name="Mariah Helgeson" userId="S::mariah@drbconsult.onmicrosoft.com::51b1bd1c-374c-4333-91a8-ada6f1cc33a2" providerId="AD" clId="Web-{B2AAC929-DF10-0780-1310-47503583AE8C}" dt="2020-07-09T19:55:52.905" v="614" actId="20577"/>
          <ac:spMkLst>
            <pc:docMk/>
            <pc:sldMk cId="0" sldId="781"/>
            <ac:spMk id="154626" creationId="{3072B38D-EF13-4A73-9BB0-64440881ABF1}"/>
          </ac:spMkLst>
        </pc:spChg>
      </pc:sldChg>
      <pc:sldChg chg="addSp delSp modSp mod modClrScheme chgLayout">
        <pc:chgData name="Mariah Helgeson" userId="S::mariah@drbconsult.onmicrosoft.com::51b1bd1c-374c-4333-91a8-ada6f1cc33a2" providerId="AD" clId="Web-{B2AAC929-DF10-0780-1310-47503583AE8C}" dt="2020-07-09T19:56:53.909" v="621"/>
        <pc:sldMkLst>
          <pc:docMk/>
          <pc:sldMk cId="0" sldId="782"/>
        </pc:sldMkLst>
        <pc:spChg chg="add del mod ord">
          <ac:chgData name="Mariah Helgeson" userId="S::mariah@drbconsult.onmicrosoft.com::51b1bd1c-374c-4333-91a8-ada6f1cc33a2" providerId="AD" clId="Web-{B2AAC929-DF10-0780-1310-47503583AE8C}" dt="2020-07-09T19:56:53.909" v="621"/>
          <ac:spMkLst>
            <pc:docMk/>
            <pc:sldMk cId="0" sldId="782"/>
            <ac:spMk id="2" creationId="{8DC902C5-2AB1-43E1-B473-DEC351C7B80C}"/>
          </ac:spMkLst>
        </pc:spChg>
        <pc:spChg chg="mod ord">
          <ac:chgData name="Mariah Helgeson" userId="S::mariah@drbconsult.onmicrosoft.com::51b1bd1c-374c-4333-91a8-ada6f1cc33a2" providerId="AD" clId="Web-{B2AAC929-DF10-0780-1310-47503583AE8C}" dt="2020-07-09T19:56:48.033" v="619"/>
          <ac:spMkLst>
            <pc:docMk/>
            <pc:sldMk cId="0" sldId="782"/>
            <ac:spMk id="74755" creationId="{9217DFC5-02F4-45D5-9073-7E8C71E810B7}"/>
          </ac:spMkLst>
        </pc:spChg>
        <pc:spChg chg="mod ord">
          <ac:chgData name="Mariah Helgeson" userId="S::mariah@drbconsult.onmicrosoft.com::51b1bd1c-374c-4333-91a8-ada6f1cc33a2" providerId="AD" clId="Web-{B2AAC929-DF10-0780-1310-47503583AE8C}" dt="2020-07-09T19:56:48.033" v="619"/>
          <ac:spMkLst>
            <pc:docMk/>
            <pc:sldMk cId="0" sldId="782"/>
            <ac:spMk id="156674" creationId="{AE09D3AD-51EA-48BE-8D89-F47EA64FD68B}"/>
          </ac:spMkLst>
        </pc:spChg>
        <pc:picChg chg="mod">
          <ac:chgData name="Mariah Helgeson" userId="S::mariah@drbconsult.onmicrosoft.com::51b1bd1c-374c-4333-91a8-ada6f1cc33a2" providerId="AD" clId="Web-{B2AAC929-DF10-0780-1310-47503583AE8C}" dt="2020-07-09T19:56:51.456" v="620" actId="1076"/>
          <ac:picMkLst>
            <pc:docMk/>
            <pc:sldMk cId="0" sldId="782"/>
            <ac:picMk id="156676" creationId="{0D3C21E4-B0C4-4E85-89C1-E93529534217}"/>
          </ac:picMkLst>
        </pc:picChg>
      </pc:sldChg>
      <pc:sldChg chg="modSp">
        <pc:chgData name="Mariah Helgeson" userId="S::mariah@drbconsult.onmicrosoft.com::51b1bd1c-374c-4333-91a8-ada6f1cc33a2" providerId="AD" clId="Web-{B2AAC929-DF10-0780-1310-47503583AE8C}" dt="2020-07-09T19:57:06.035" v="627" actId="20577"/>
        <pc:sldMkLst>
          <pc:docMk/>
          <pc:sldMk cId="0" sldId="783"/>
        </pc:sldMkLst>
        <pc:spChg chg="mod">
          <ac:chgData name="Mariah Helgeson" userId="S::mariah@drbconsult.onmicrosoft.com::51b1bd1c-374c-4333-91a8-ada6f1cc33a2" providerId="AD" clId="Web-{B2AAC929-DF10-0780-1310-47503583AE8C}" dt="2020-07-09T19:57:06.035" v="627" actId="20577"/>
          <ac:spMkLst>
            <pc:docMk/>
            <pc:sldMk cId="0" sldId="783"/>
            <ac:spMk id="75779" creationId="{E1A482B5-AF2C-4629-A8D2-48B39A107932}"/>
          </ac:spMkLst>
        </pc:spChg>
        <pc:spChg chg="mod">
          <ac:chgData name="Mariah Helgeson" userId="S::mariah@drbconsult.onmicrosoft.com::51b1bd1c-374c-4333-91a8-ada6f1cc33a2" providerId="AD" clId="Web-{B2AAC929-DF10-0780-1310-47503583AE8C}" dt="2020-07-09T19:57:02.425" v="624" actId="20577"/>
          <ac:spMkLst>
            <pc:docMk/>
            <pc:sldMk cId="0" sldId="783"/>
            <ac:spMk id="158722" creationId="{D3B8F25A-78AC-45D4-8230-327C6978E14A}"/>
          </ac:spMkLst>
        </pc:spChg>
      </pc:sldChg>
      <pc:sldChg chg="modSp">
        <pc:chgData name="Mariah Helgeson" userId="S::mariah@drbconsult.onmicrosoft.com::51b1bd1c-374c-4333-91a8-ada6f1cc33a2" providerId="AD" clId="Web-{B2AAC929-DF10-0780-1310-47503583AE8C}" dt="2020-07-09T19:57:26.926" v="632" actId="20577"/>
        <pc:sldMkLst>
          <pc:docMk/>
          <pc:sldMk cId="0" sldId="784"/>
        </pc:sldMkLst>
        <pc:spChg chg="mod">
          <ac:chgData name="Mariah Helgeson" userId="S::mariah@drbconsult.onmicrosoft.com::51b1bd1c-374c-4333-91a8-ada6f1cc33a2" providerId="AD" clId="Web-{B2AAC929-DF10-0780-1310-47503583AE8C}" dt="2020-07-09T19:57:19.910" v="629" actId="20577"/>
          <ac:spMkLst>
            <pc:docMk/>
            <pc:sldMk cId="0" sldId="784"/>
            <ac:spMk id="76803" creationId="{52B0CAC5-BEBE-4F73-B50B-7FA087FEAF0E}"/>
          </ac:spMkLst>
        </pc:spChg>
        <pc:spChg chg="mod">
          <ac:chgData name="Mariah Helgeson" userId="S::mariah@drbconsult.onmicrosoft.com::51b1bd1c-374c-4333-91a8-ada6f1cc33a2" providerId="AD" clId="Web-{B2AAC929-DF10-0780-1310-47503583AE8C}" dt="2020-07-09T19:57:26.926" v="632" actId="20577"/>
          <ac:spMkLst>
            <pc:docMk/>
            <pc:sldMk cId="0" sldId="784"/>
            <ac:spMk id="160770" creationId="{4360CA53-ED3D-452A-AC25-E114C0018313}"/>
          </ac:spMkLst>
        </pc:spChg>
      </pc:sldChg>
      <pc:sldChg chg="modSp">
        <pc:chgData name="Mariah Helgeson" userId="S::mariah@drbconsult.onmicrosoft.com::51b1bd1c-374c-4333-91a8-ada6f1cc33a2" providerId="AD" clId="Web-{B2AAC929-DF10-0780-1310-47503583AE8C}" dt="2020-07-09T19:57:47.162" v="638" actId="20577"/>
        <pc:sldMkLst>
          <pc:docMk/>
          <pc:sldMk cId="0" sldId="786"/>
        </pc:sldMkLst>
        <pc:spChg chg="mod">
          <ac:chgData name="Mariah Helgeson" userId="S::mariah@drbconsult.onmicrosoft.com::51b1bd1c-374c-4333-91a8-ada6f1cc33a2" providerId="AD" clId="Web-{B2AAC929-DF10-0780-1310-47503583AE8C}" dt="2020-07-09T19:57:47.162" v="638" actId="20577"/>
          <ac:spMkLst>
            <pc:docMk/>
            <pc:sldMk cId="0" sldId="786"/>
            <ac:spMk id="78851" creationId="{EEC3EF07-9BC1-400E-AEED-AA055EA70BA7}"/>
          </ac:spMkLst>
        </pc:spChg>
      </pc:sldChg>
      <pc:sldChg chg="modSp">
        <pc:chgData name="Mariah Helgeson" userId="S::mariah@drbconsult.onmicrosoft.com::51b1bd1c-374c-4333-91a8-ada6f1cc33a2" providerId="AD" clId="Web-{B2AAC929-DF10-0780-1310-47503583AE8C}" dt="2020-07-09T19:58:58.713" v="643" actId="20577"/>
        <pc:sldMkLst>
          <pc:docMk/>
          <pc:sldMk cId="0" sldId="787"/>
        </pc:sldMkLst>
        <pc:spChg chg="mod">
          <ac:chgData name="Mariah Helgeson" userId="S::mariah@drbconsult.onmicrosoft.com::51b1bd1c-374c-4333-91a8-ada6f1cc33a2" providerId="AD" clId="Web-{B2AAC929-DF10-0780-1310-47503583AE8C}" dt="2020-07-09T19:58:58.713" v="643" actId="20577"/>
          <ac:spMkLst>
            <pc:docMk/>
            <pc:sldMk cId="0" sldId="787"/>
            <ac:spMk id="79875" creationId="{63EE82CA-B95B-4DB0-A12D-DBB9DCB2891F}"/>
          </ac:spMkLst>
        </pc:spChg>
      </pc:sldChg>
      <pc:sldChg chg="modSp">
        <pc:chgData name="Mariah Helgeson" userId="S::mariah@drbconsult.onmicrosoft.com::51b1bd1c-374c-4333-91a8-ada6f1cc33a2" providerId="AD" clId="Web-{B2AAC929-DF10-0780-1310-47503583AE8C}" dt="2020-07-09T20:01:11.643" v="663" actId="20577"/>
        <pc:sldMkLst>
          <pc:docMk/>
          <pc:sldMk cId="0" sldId="789"/>
        </pc:sldMkLst>
        <pc:spChg chg="mod">
          <ac:chgData name="Mariah Helgeson" userId="S::mariah@drbconsult.onmicrosoft.com::51b1bd1c-374c-4333-91a8-ada6f1cc33a2" providerId="AD" clId="Web-{B2AAC929-DF10-0780-1310-47503583AE8C}" dt="2020-07-09T20:01:11.643" v="663" actId="20577"/>
          <ac:spMkLst>
            <pc:docMk/>
            <pc:sldMk cId="0" sldId="789"/>
            <ac:spMk id="65539" creationId="{DBA03452-1344-4B4B-AC96-7A1690C59562}"/>
          </ac:spMkLst>
        </pc:spChg>
      </pc:sldChg>
      <pc:sldChg chg="modSp">
        <pc:chgData name="Mariah Helgeson" userId="S::mariah@drbconsult.onmicrosoft.com::51b1bd1c-374c-4333-91a8-ada6f1cc33a2" providerId="AD" clId="Web-{B2AAC929-DF10-0780-1310-47503583AE8C}" dt="2020-07-09T20:01:22.441" v="665" actId="20577"/>
        <pc:sldMkLst>
          <pc:docMk/>
          <pc:sldMk cId="0" sldId="792"/>
        </pc:sldMkLst>
        <pc:spChg chg="mod">
          <ac:chgData name="Mariah Helgeson" userId="S::mariah@drbconsult.onmicrosoft.com::51b1bd1c-374c-4333-91a8-ada6f1cc33a2" providerId="AD" clId="Web-{B2AAC929-DF10-0780-1310-47503583AE8C}" dt="2020-07-09T20:01:22.441" v="665" actId="20577"/>
          <ac:spMkLst>
            <pc:docMk/>
            <pc:sldMk cId="0" sldId="792"/>
            <ac:spMk id="68611" creationId="{C0A9FF23-BD31-4FA2-A31A-08400AD5B3CA}"/>
          </ac:spMkLst>
        </pc:spChg>
      </pc:sldChg>
      <pc:sldChg chg="delSp modSp delAnim">
        <pc:chgData name="Mariah Helgeson" userId="S::mariah@drbconsult.onmicrosoft.com::51b1bd1c-374c-4333-91a8-ada6f1cc33a2" providerId="AD" clId="Web-{B2AAC929-DF10-0780-1310-47503583AE8C}" dt="2020-07-09T20:00:53.720" v="660" actId="14100"/>
        <pc:sldMkLst>
          <pc:docMk/>
          <pc:sldMk cId="0" sldId="802"/>
        </pc:sldMkLst>
        <pc:spChg chg="del">
          <ac:chgData name="Mariah Helgeson" userId="S::mariah@drbconsult.onmicrosoft.com::51b1bd1c-374c-4333-91a8-ada6f1cc33a2" providerId="AD" clId="Web-{B2AAC929-DF10-0780-1310-47503583AE8C}" dt="2020-07-09T20:00:30.172" v="656"/>
          <ac:spMkLst>
            <pc:docMk/>
            <pc:sldMk cId="0" sldId="802"/>
            <ac:spMk id="175107" creationId="{991CC77F-0E7B-4651-BEF3-A72DB5A1215B}"/>
          </ac:spMkLst>
        </pc:spChg>
        <pc:picChg chg="del">
          <ac:chgData name="Mariah Helgeson" userId="S::mariah@drbconsult.onmicrosoft.com::51b1bd1c-374c-4333-91a8-ada6f1cc33a2" providerId="AD" clId="Web-{B2AAC929-DF10-0780-1310-47503583AE8C}" dt="2020-07-09T20:00:44.220" v="658"/>
          <ac:picMkLst>
            <pc:docMk/>
            <pc:sldMk cId="0" sldId="802"/>
            <ac:picMk id="39945" creationId="{9244344C-D671-4FDE-AB6B-7847998AD1F9}"/>
          </ac:picMkLst>
        </pc:picChg>
        <pc:picChg chg="mod">
          <ac:chgData name="Mariah Helgeson" userId="S::mariah@drbconsult.onmicrosoft.com::51b1bd1c-374c-4333-91a8-ada6f1cc33a2" providerId="AD" clId="Web-{B2AAC929-DF10-0780-1310-47503583AE8C}" dt="2020-07-09T20:00:53.720" v="660" actId="14100"/>
          <ac:picMkLst>
            <pc:docMk/>
            <pc:sldMk cId="0" sldId="802"/>
            <ac:picMk id="39947" creationId="{7D4F84D1-4399-4296-8411-1D02861516EC}"/>
          </ac:picMkLst>
        </pc:picChg>
      </pc:sldChg>
      <pc:sldChg chg="modSp">
        <pc:chgData name="Mariah Helgeson" userId="S::mariah@drbconsult.onmicrosoft.com::51b1bd1c-374c-4333-91a8-ada6f1cc33a2" providerId="AD" clId="Web-{B2AAC929-DF10-0780-1310-47503583AE8C}" dt="2020-07-09T20:00:15.859" v="654" actId="20577"/>
        <pc:sldMkLst>
          <pc:docMk/>
          <pc:sldMk cId="0" sldId="803"/>
        </pc:sldMkLst>
        <pc:spChg chg="mod">
          <ac:chgData name="Mariah Helgeson" userId="S::mariah@drbconsult.onmicrosoft.com::51b1bd1c-374c-4333-91a8-ada6f1cc33a2" providerId="AD" clId="Web-{B2AAC929-DF10-0780-1310-47503583AE8C}" dt="2020-07-09T20:00:15.859" v="654" actId="20577"/>
          <ac:spMkLst>
            <pc:docMk/>
            <pc:sldMk cId="0" sldId="803"/>
            <ac:spMk id="171011" creationId="{29688C9C-7DBF-4C08-8296-FCD033A69C4B}"/>
          </ac:spMkLst>
        </pc:spChg>
      </pc:sldChg>
      <pc:sldChg chg="modSp">
        <pc:chgData name="Mariah Helgeson" userId="S::mariah@drbconsult.onmicrosoft.com::51b1bd1c-374c-4333-91a8-ada6f1cc33a2" providerId="AD" clId="Web-{B2AAC929-DF10-0780-1310-47503583AE8C}" dt="2020-07-09T19:24:09.868" v="435" actId="1076"/>
        <pc:sldMkLst>
          <pc:docMk/>
          <pc:sldMk cId="0" sldId="805"/>
        </pc:sldMkLst>
        <pc:spChg chg="mod">
          <ac:chgData name="Mariah Helgeson" userId="S::mariah@drbconsult.onmicrosoft.com::51b1bd1c-374c-4333-91a8-ada6f1cc33a2" providerId="AD" clId="Web-{B2AAC929-DF10-0780-1310-47503583AE8C}" dt="2020-07-09T19:24:09.868" v="435" actId="1076"/>
          <ac:spMkLst>
            <pc:docMk/>
            <pc:sldMk cId="0" sldId="805"/>
            <ac:spMk id="66563" creationId="{128B321C-F759-453F-BA8A-14138F88F037}"/>
          </ac:spMkLst>
        </pc:spChg>
      </pc:sldChg>
      <pc:sldChg chg="delSp modSp">
        <pc:chgData name="Mariah Helgeson" userId="S::mariah@drbconsult.onmicrosoft.com::51b1bd1c-374c-4333-91a8-ada6f1cc33a2" providerId="AD" clId="Web-{B2AAC929-DF10-0780-1310-47503583AE8C}" dt="2020-07-09T20:00:59.814" v="661" actId="1076"/>
        <pc:sldMkLst>
          <pc:docMk/>
          <pc:sldMk cId="0" sldId="808"/>
        </pc:sldMkLst>
        <pc:spChg chg="del">
          <ac:chgData name="Mariah Helgeson" userId="S::mariah@drbconsult.onmicrosoft.com::51b1bd1c-374c-4333-91a8-ada6f1cc33a2" providerId="AD" clId="Web-{B2AAC929-DF10-0780-1310-47503583AE8C}" dt="2020-07-09T20:00:21.890" v="655"/>
          <ac:spMkLst>
            <pc:docMk/>
            <pc:sldMk cId="0" sldId="808"/>
            <ac:spMk id="173059" creationId="{960E2CA6-4386-45E8-98E2-0B0C1E4B61FF}"/>
          </ac:spMkLst>
        </pc:spChg>
        <pc:picChg chg="mod">
          <ac:chgData name="Mariah Helgeson" userId="S::mariah@drbconsult.onmicrosoft.com::51b1bd1c-374c-4333-91a8-ada6f1cc33a2" providerId="AD" clId="Web-{B2AAC929-DF10-0780-1310-47503583AE8C}" dt="2020-07-09T20:00:59.814" v="661" actId="1076"/>
          <ac:picMkLst>
            <pc:docMk/>
            <pc:sldMk cId="0" sldId="808"/>
            <ac:picMk id="107524" creationId="{ED691572-4901-4F2F-9D19-429328EA4DAE}"/>
          </ac:picMkLst>
        </pc:picChg>
      </pc:sldChg>
      <pc:sldChg chg="addSp delSp modSp mod modClrScheme chgLayout">
        <pc:chgData name="Mariah Helgeson" userId="S::mariah@drbconsult.onmicrosoft.com::51b1bd1c-374c-4333-91a8-ada6f1cc33a2" providerId="AD" clId="Web-{B2AAC929-DF10-0780-1310-47503583AE8C}" dt="2020-07-09T20:04:06.544" v="688" actId="1076"/>
        <pc:sldMkLst>
          <pc:docMk/>
          <pc:sldMk cId="0" sldId="809"/>
        </pc:sldMkLst>
        <pc:spChg chg="add del mod">
          <ac:chgData name="Mariah Helgeson" userId="S::mariah@drbconsult.onmicrosoft.com::51b1bd1c-374c-4333-91a8-ada6f1cc33a2" providerId="AD" clId="Web-{B2AAC929-DF10-0780-1310-47503583AE8C}" dt="2020-07-09T20:03:53.840" v="686"/>
          <ac:spMkLst>
            <pc:docMk/>
            <pc:sldMk cId="0" sldId="809"/>
            <ac:spMk id="72" creationId="{D59DB247-EEE6-4216-916E-8CC60A1565E8}"/>
          </ac:spMkLst>
        </pc:spChg>
        <pc:spChg chg="del">
          <ac:chgData name="Mariah Helgeson" userId="S::mariah@drbconsult.onmicrosoft.com::51b1bd1c-374c-4333-91a8-ada6f1cc33a2" providerId="AD" clId="Web-{B2AAC929-DF10-0780-1310-47503583AE8C}" dt="2020-07-09T20:03:50.153" v="685"/>
          <ac:spMkLst>
            <pc:docMk/>
            <pc:sldMk cId="0" sldId="809"/>
            <ac:spMk id="203778" creationId="{5D96B79E-AE8D-4383-9B6F-655E243164A4}"/>
          </ac:spMkLst>
        </pc:spChg>
        <pc:spChg chg="mod">
          <ac:chgData name="Mariah Helgeson" userId="S::mariah@drbconsult.onmicrosoft.com::51b1bd1c-374c-4333-91a8-ada6f1cc33a2" providerId="AD" clId="Web-{B2AAC929-DF10-0780-1310-47503583AE8C}" dt="2020-07-09T20:04:06.544" v="688" actId="1076"/>
          <ac:spMkLst>
            <pc:docMk/>
            <pc:sldMk cId="0" sldId="809"/>
            <ac:spMk id="203779" creationId="{DFC17A04-64E3-49E0-9C00-DE424DF1DF44}"/>
          </ac:spMkLst>
        </pc:spChg>
      </pc:sldChg>
      <pc:sldChg chg="modSp">
        <pc:chgData name="Mariah Helgeson" userId="S::mariah@drbconsult.onmicrosoft.com::51b1bd1c-374c-4333-91a8-ada6f1cc33a2" providerId="AD" clId="Web-{B2AAC929-DF10-0780-1310-47503583AE8C}" dt="2020-07-09T20:04:12.498" v="689" actId="20577"/>
        <pc:sldMkLst>
          <pc:docMk/>
          <pc:sldMk cId="0" sldId="810"/>
        </pc:sldMkLst>
        <pc:spChg chg="mod">
          <ac:chgData name="Mariah Helgeson" userId="S::mariah@drbconsult.onmicrosoft.com::51b1bd1c-374c-4333-91a8-ada6f1cc33a2" providerId="AD" clId="Web-{B2AAC929-DF10-0780-1310-47503583AE8C}" dt="2020-07-09T20:04:12.498" v="689" actId="20577"/>
          <ac:spMkLst>
            <pc:docMk/>
            <pc:sldMk cId="0" sldId="810"/>
            <ac:spMk id="109571" creationId="{C3C7AFCC-DEA7-46B0-88FF-91F7634B769A}"/>
          </ac:spMkLst>
        </pc:spChg>
      </pc:sldChg>
      <pc:sldChg chg="modSp mod modClrScheme chgLayout">
        <pc:chgData name="Mariah Helgeson" userId="S::mariah@drbconsult.onmicrosoft.com::51b1bd1c-374c-4333-91a8-ada6f1cc33a2" providerId="AD" clId="Web-{B2AAC929-DF10-0780-1310-47503583AE8C}" dt="2020-07-09T20:04:45.562" v="694"/>
        <pc:sldMkLst>
          <pc:docMk/>
          <pc:sldMk cId="0" sldId="814"/>
        </pc:sldMkLst>
        <pc:spChg chg="mod">
          <ac:chgData name="Mariah Helgeson" userId="S::mariah@drbconsult.onmicrosoft.com::51b1bd1c-374c-4333-91a8-ada6f1cc33a2" providerId="AD" clId="Web-{B2AAC929-DF10-0780-1310-47503583AE8C}" dt="2020-07-09T20:04:45.562" v="694"/>
          <ac:spMkLst>
            <pc:docMk/>
            <pc:sldMk cId="0" sldId="814"/>
            <ac:spMk id="113667" creationId="{A1592194-B603-481A-80BD-22E882800D0C}"/>
          </ac:spMkLst>
        </pc:spChg>
        <pc:spChg chg="mod">
          <ac:chgData name="Mariah Helgeson" userId="S::mariah@drbconsult.onmicrosoft.com::51b1bd1c-374c-4333-91a8-ada6f1cc33a2" providerId="AD" clId="Web-{B2AAC929-DF10-0780-1310-47503583AE8C}" dt="2020-07-09T20:04:45.562" v="694"/>
          <ac:spMkLst>
            <pc:docMk/>
            <pc:sldMk cId="0" sldId="814"/>
            <ac:spMk id="211970" creationId="{625D5371-59C0-48D4-B944-C1543098861F}"/>
          </ac:spMkLst>
        </pc:spChg>
      </pc:sldChg>
      <pc:sldChg chg="modSp">
        <pc:chgData name="Mariah Helgeson" userId="S::mariah@drbconsult.onmicrosoft.com::51b1bd1c-374c-4333-91a8-ada6f1cc33a2" providerId="AD" clId="Web-{B2AAC929-DF10-0780-1310-47503583AE8C}" dt="2020-07-09T20:04:56.735" v="695" actId="20577"/>
        <pc:sldMkLst>
          <pc:docMk/>
          <pc:sldMk cId="0" sldId="815"/>
        </pc:sldMkLst>
        <pc:spChg chg="mod">
          <ac:chgData name="Mariah Helgeson" userId="S::mariah@drbconsult.onmicrosoft.com::51b1bd1c-374c-4333-91a8-ada6f1cc33a2" providerId="AD" clId="Web-{B2AAC929-DF10-0780-1310-47503583AE8C}" dt="2020-07-09T20:04:56.735" v="695" actId="20577"/>
          <ac:spMkLst>
            <pc:docMk/>
            <pc:sldMk cId="0" sldId="815"/>
            <ac:spMk id="124931" creationId="{39DF03B9-22DA-4BCF-ADB6-815B599F073B}"/>
          </ac:spMkLst>
        </pc:spChg>
      </pc:sldChg>
      <pc:sldChg chg="modSp">
        <pc:chgData name="Mariah Helgeson" userId="S::mariah@drbconsult.onmicrosoft.com::51b1bd1c-374c-4333-91a8-ada6f1cc33a2" providerId="AD" clId="Web-{B2AAC929-DF10-0780-1310-47503583AE8C}" dt="2020-07-09T20:05:04.501" v="696" actId="20577"/>
        <pc:sldMkLst>
          <pc:docMk/>
          <pc:sldMk cId="0" sldId="816"/>
        </pc:sldMkLst>
        <pc:spChg chg="mod">
          <ac:chgData name="Mariah Helgeson" userId="S::mariah@drbconsult.onmicrosoft.com::51b1bd1c-374c-4333-91a8-ada6f1cc33a2" providerId="AD" clId="Web-{B2AAC929-DF10-0780-1310-47503583AE8C}" dt="2020-07-09T20:05:04.501" v="696" actId="20577"/>
          <ac:spMkLst>
            <pc:docMk/>
            <pc:sldMk cId="0" sldId="816"/>
            <ac:spMk id="126979" creationId="{B75C77CF-DEDC-4911-8A3B-E70A571ED067}"/>
          </ac:spMkLst>
        </pc:spChg>
      </pc:sldChg>
      <pc:sldChg chg="modSp">
        <pc:chgData name="Mariah Helgeson" userId="S::mariah@drbconsult.onmicrosoft.com::51b1bd1c-374c-4333-91a8-ada6f1cc33a2" providerId="AD" clId="Web-{B2AAC929-DF10-0780-1310-47503583AE8C}" dt="2020-07-09T20:05:11.111" v="697" actId="20577"/>
        <pc:sldMkLst>
          <pc:docMk/>
          <pc:sldMk cId="0" sldId="817"/>
        </pc:sldMkLst>
        <pc:spChg chg="mod">
          <ac:chgData name="Mariah Helgeson" userId="S::mariah@drbconsult.onmicrosoft.com::51b1bd1c-374c-4333-91a8-ada6f1cc33a2" providerId="AD" clId="Web-{B2AAC929-DF10-0780-1310-47503583AE8C}" dt="2020-07-09T20:05:11.111" v="697" actId="20577"/>
          <ac:spMkLst>
            <pc:docMk/>
            <pc:sldMk cId="0" sldId="817"/>
            <ac:spMk id="125955" creationId="{9A2C800A-A4C1-4D65-AE13-9285E19B3B1D}"/>
          </ac:spMkLst>
        </pc:spChg>
      </pc:sldChg>
      <pc:sldChg chg="modSp">
        <pc:chgData name="Mariah Helgeson" userId="S::mariah@drbconsult.onmicrosoft.com::51b1bd1c-374c-4333-91a8-ada6f1cc33a2" providerId="AD" clId="Web-{B2AAC929-DF10-0780-1310-47503583AE8C}" dt="2020-07-09T20:09:16.563" v="726" actId="20577"/>
        <pc:sldMkLst>
          <pc:docMk/>
          <pc:sldMk cId="0" sldId="854"/>
        </pc:sldMkLst>
        <pc:spChg chg="mod">
          <ac:chgData name="Mariah Helgeson" userId="S::mariah@drbconsult.onmicrosoft.com::51b1bd1c-374c-4333-91a8-ada6f1cc33a2" providerId="AD" clId="Web-{B2AAC929-DF10-0780-1310-47503583AE8C}" dt="2020-07-09T20:09:16.563" v="726" actId="20577"/>
          <ac:spMkLst>
            <pc:docMk/>
            <pc:sldMk cId="0" sldId="854"/>
            <ac:spMk id="203779" creationId="{BA5E9FAB-F5D1-414C-BDD7-759E5C7CC2A7}"/>
          </ac:spMkLst>
        </pc:spChg>
      </pc:sldChg>
      <pc:sldChg chg="modSp">
        <pc:chgData name="Mariah Helgeson" userId="S::mariah@drbconsult.onmicrosoft.com::51b1bd1c-374c-4333-91a8-ada6f1cc33a2" providerId="AD" clId="Web-{B2AAC929-DF10-0780-1310-47503583AE8C}" dt="2020-07-09T20:09:05.812" v="725" actId="20577"/>
        <pc:sldMkLst>
          <pc:docMk/>
          <pc:sldMk cId="0" sldId="855"/>
        </pc:sldMkLst>
        <pc:spChg chg="mod">
          <ac:chgData name="Mariah Helgeson" userId="S::mariah@drbconsult.onmicrosoft.com::51b1bd1c-374c-4333-91a8-ada6f1cc33a2" providerId="AD" clId="Web-{B2AAC929-DF10-0780-1310-47503583AE8C}" dt="2020-07-09T20:09:05.812" v="725" actId="20577"/>
          <ac:spMkLst>
            <pc:docMk/>
            <pc:sldMk cId="0" sldId="855"/>
            <ac:spMk id="205827" creationId="{7295D7FB-6FCA-49DC-86A5-59E0FE5AB8AF}"/>
          </ac:spMkLst>
        </pc:spChg>
      </pc:sldChg>
      <pc:sldChg chg="delSp">
        <pc:chgData name="Mariah Helgeson" userId="S::mariah@drbconsult.onmicrosoft.com::51b1bd1c-374c-4333-91a8-ada6f1cc33a2" providerId="AD" clId="Web-{B2AAC929-DF10-0780-1310-47503583AE8C}" dt="2020-07-09T20:05:18.627" v="698"/>
        <pc:sldMkLst>
          <pc:docMk/>
          <pc:sldMk cId="0" sldId="868"/>
        </pc:sldMkLst>
        <pc:spChg chg="del">
          <ac:chgData name="Mariah Helgeson" userId="S::mariah@drbconsult.onmicrosoft.com::51b1bd1c-374c-4333-91a8-ada6f1cc33a2" providerId="AD" clId="Web-{B2AAC929-DF10-0780-1310-47503583AE8C}" dt="2020-07-09T20:05:18.627" v="698"/>
          <ac:spMkLst>
            <pc:docMk/>
            <pc:sldMk cId="0" sldId="868"/>
            <ac:spMk id="222211" creationId="{5229BA06-0655-4500-96E2-C5B7427F490F}"/>
          </ac:spMkLst>
        </pc:spChg>
      </pc:sldChg>
      <pc:sldChg chg="modSp">
        <pc:chgData name="Mariah Helgeson" userId="S::mariah@drbconsult.onmicrosoft.com::51b1bd1c-374c-4333-91a8-ada6f1cc33a2" providerId="AD" clId="Web-{B2AAC929-DF10-0780-1310-47503583AE8C}" dt="2020-07-09T20:04:20.873" v="690" actId="20577"/>
        <pc:sldMkLst>
          <pc:docMk/>
          <pc:sldMk cId="0" sldId="885"/>
        </pc:sldMkLst>
        <pc:spChg chg="mod">
          <ac:chgData name="Mariah Helgeson" userId="S::mariah@drbconsult.onmicrosoft.com::51b1bd1c-374c-4333-91a8-ada6f1cc33a2" providerId="AD" clId="Web-{B2AAC929-DF10-0780-1310-47503583AE8C}" dt="2020-07-09T20:04:20.873" v="690" actId="20577"/>
          <ac:spMkLst>
            <pc:docMk/>
            <pc:sldMk cId="0" sldId="885"/>
            <ac:spMk id="207875" creationId="{49CF4AB2-541F-46AA-9C9D-AAADD679FFA6}"/>
          </ac:spMkLst>
        </pc:spChg>
      </pc:sldChg>
      <pc:sldChg chg="modSp mod modClrScheme chgLayout">
        <pc:chgData name="Mariah Helgeson" userId="S::mariah@drbconsult.onmicrosoft.com::51b1bd1c-374c-4333-91a8-ada6f1cc33a2" providerId="AD" clId="Web-{B2AAC929-DF10-0780-1310-47503583AE8C}" dt="2020-07-09T20:04:31.515" v="693"/>
        <pc:sldMkLst>
          <pc:docMk/>
          <pc:sldMk cId="0" sldId="886"/>
        </pc:sldMkLst>
        <pc:spChg chg="mod">
          <ac:chgData name="Mariah Helgeson" userId="S::mariah@drbconsult.onmicrosoft.com::51b1bd1c-374c-4333-91a8-ada6f1cc33a2" providerId="AD" clId="Web-{B2AAC929-DF10-0780-1310-47503583AE8C}" dt="2020-07-09T20:04:31.515" v="693"/>
          <ac:spMkLst>
            <pc:docMk/>
            <pc:sldMk cId="0" sldId="886"/>
            <ac:spMk id="209922" creationId="{3136E236-ED9D-4C0C-88C3-9F59D95FE420}"/>
          </ac:spMkLst>
        </pc:spChg>
        <pc:spChg chg="mod">
          <ac:chgData name="Mariah Helgeson" userId="S::mariah@drbconsult.onmicrosoft.com::51b1bd1c-374c-4333-91a8-ada6f1cc33a2" providerId="AD" clId="Web-{B2AAC929-DF10-0780-1310-47503583AE8C}" dt="2020-07-09T20:04:31.515" v="693"/>
          <ac:spMkLst>
            <pc:docMk/>
            <pc:sldMk cId="0" sldId="886"/>
            <ac:spMk id="209923" creationId="{C92BF18B-23D9-4BAB-8AF8-4B17040A2BC4}"/>
          </ac:spMkLst>
        </pc:spChg>
      </pc:sldChg>
      <pc:sldChg chg="modSp">
        <pc:chgData name="Mariah Helgeson" userId="S::mariah@drbconsult.onmicrosoft.com::51b1bd1c-374c-4333-91a8-ada6f1cc33a2" providerId="AD" clId="Web-{B2AAC929-DF10-0780-1310-47503583AE8C}" dt="2020-07-09T20:01:41.411" v="668" actId="20577"/>
        <pc:sldMkLst>
          <pc:docMk/>
          <pc:sldMk cId="0" sldId="887"/>
        </pc:sldMkLst>
        <pc:spChg chg="mod">
          <ac:chgData name="Mariah Helgeson" userId="S::mariah@drbconsult.onmicrosoft.com::51b1bd1c-374c-4333-91a8-ada6f1cc33a2" providerId="AD" clId="Web-{B2AAC929-DF10-0780-1310-47503583AE8C}" dt="2020-07-09T20:01:41.411" v="668" actId="20577"/>
          <ac:spMkLst>
            <pc:docMk/>
            <pc:sldMk cId="0" sldId="887"/>
            <ac:spMk id="4" creationId="{0881D639-3695-4729-A5D1-7C437009FB78}"/>
          </ac:spMkLst>
        </pc:spChg>
      </pc:sldChg>
      <pc:sldChg chg="modSp">
        <pc:chgData name="Mariah Helgeson" userId="S::mariah@drbconsult.onmicrosoft.com::51b1bd1c-374c-4333-91a8-ada6f1cc33a2" providerId="AD" clId="Web-{B2AAC929-DF10-0780-1310-47503583AE8C}" dt="2020-07-09T20:02:14.491" v="673" actId="20577"/>
        <pc:sldMkLst>
          <pc:docMk/>
          <pc:sldMk cId="0" sldId="888"/>
        </pc:sldMkLst>
        <pc:spChg chg="mod">
          <ac:chgData name="Mariah Helgeson" userId="S::mariah@drbconsult.onmicrosoft.com::51b1bd1c-374c-4333-91a8-ada6f1cc33a2" providerId="AD" clId="Web-{B2AAC929-DF10-0780-1310-47503583AE8C}" dt="2020-07-09T20:02:14.491" v="673" actId="20577"/>
          <ac:spMkLst>
            <pc:docMk/>
            <pc:sldMk cId="0" sldId="888"/>
            <ac:spMk id="184323" creationId="{B064C8B5-0292-44FF-AB8C-DA41FFBA1288}"/>
          </ac:spMkLst>
        </pc:spChg>
      </pc:sldChg>
      <pc:sldChg chg="modSp">
        <pc:chgData name="Mariah Helgeson" userId="S::mariah@drbconsult.onmicrosoft.com::51b1bd1c-374c-4333-91a8-ada6f1cc33a2" providerId="AD" clId="Web-{B2AAC929-DF10-0780-1310-47503583AE8C}" dt="2020-07-09T20:02:55.274" v="682" actId="20577"/>
        <pc:sldMkLst>
          <pc:docMk/>
          <pc:sldMk cId="0" sldId="889"/>
        </pc:sldMkLst>
        <pc:spChg chg="mod">
          <ac:chgData name="Mariah Helgeson" userId="S::mariah@drbconsult.onmicrosoft.com::51b1bd1c-374c-4333-91a8-ada6f1cc33a2" providerId="AD" clId="Web-{B2AAC929-DF10-0780-1310-47503583AE8C}" dt="2020-07-09T20:02:55.274" v="682" actId="20577"/>
          <ac:spMkLst>
            <pc:docMk/>
            <pc:sldMk cId="0" sldId="889"/>
            <ac:spMk id="190467" creationId="{7AF9DB2A-9829-4119-9CEC-E302CE2C375D}"/>
          </ac:spMkLst>
        </pc:spChg>
      </pc:sldChg>
      <pc:sldChg chg="modSp">
        <pc:chgData name="Mariah Helgeson" userId="S::mariah@drbconsult.onmicrosoft.com::51b1bd1c-374c-4333-91a8-ada6f1cc33a2" providerId="AD" clId="Web-{B2AAC929-DF10-0780-1310-47503583AE8C}" dt="2020-07-09T20:02:27.163" v="677" actId="20577"/>
        <pc:sldMkLst>
          <pc:docMk/>
          <pc:sldMk cId="0" sldId="890"/>
        </pc:sldMkLst>
        <pc:spChg chg="mod">
          <ac:chgData name="Mariah Helgeson" userId="S::mariah@drbconsult.onmicrosoft.com::51b1bd1c-374c-4333-91a8-ada6f1cc33a2" providerId="AD" clId="Web-{B2AAC929-DF10-0780-1310-47503583AE8C}" dt="2020-07-09T20:02:27.163" v="677" actId="20577"/>
          <ac:spMkLst>
            <pc:docMk/>
            <pc:sldMk cId="0" sldId="890"/>
            <ac:spMk id="186371" creationId="{EA4B03E9-88BF-4AC8-A176-D367EF08FEC3}"/>
          </ac:spMkLst>
        </pc:spChg>
      </pc:sldChg>
      <pc:sldChg chg="modSp">
        <pc:chgData name="Mariah Helgeson" userId="S::mariah@drbconsult.onmicrosoft.com::51b1bd1c-374c-4333-91a8-ada6f1cc33a2" providerId="AD" clId="Web-{B2AAC929-DF10-0780-1310-47503583AE8C}" dt="2020-07-09T20:02:45.805" v="681" actId="20577"/>
        <pc:sldMkLst>
          <pc:docMk/>
          <pc:sldMk cId="0" sldId="891"/>
        </pc:sldMkLst>
        <pc:spChg chg="mod">
          <ac:chgData name="Mariah Helgeson" userId="S::mariah@drbconsult.onmicrosoft.com::51b1bd1c-374c-4333-91a8-ada6f1cc33a2" providerId="AD" clId="Web-{B2AAC929-DF10-0780-1310-47503583AE8C}" dt="2020-07-09T20:02:45.805" v="681" actId="20577"/>
          <ac:spMkLst>
            <pc:docMk/>
            <pc:sldMk cId="0" sldId="891"/>
            <ac:spMk id="188419" creationId="{17AC28D0-A5F4-4F3A-80BE-37166B80D731}"/>
          </ac:spMkLst>
        </pc:spChg>
      </pc:sldChg>
      <pc:sldChg chg="modSp">
        <pc:chgData name="Mariah Helgeson" userId="S::mariah@drbconsult.onmicrosoft.com::51b1bd1c-374c-4333-91a8-ada6f1cc33a2" providerId="AD" clId="Web-{B2AAC929-DF10-0780-1310-47503583AE8C}" dt="2020-07-09T20:03:08.291" v="683" actId="20577"/>
        <pc:sldMkLst>
          <pc:docMk/>
          <pc:sldMk cId="0" sldId="892"/>
        </pc:sldMkLst>
        <pc:spChg chg="mod">
          <ac:chgData name="Mariah Helgeson" userId="S::mariah@drbconsult.onmicrosoft.com::51b1bd1c-374c-4333-91a8-ada6f1cc33a2" providerId="AD" clId="Web-{B2AAC929-DF10-0780-1310-47503583AE8C}" dt="2020-07-09T20:03:08.291" v="683" actId="20577"/>
          <ac:spMkLst>
            <pc:docMk/>
            <pc:sldMk cId="0" sldId="892"/>
            <ac:spMk id="3" creationId="{E39EB0FF-B89A-4F8C-86F0-487BD76220AD}"/>
          </ac:spMkLst>
        </pc:spChg>
      </pc:sldChg>
      <pc:sldChg chg="modSp">
        <pc:chgData name="Mariah Helgeson" userId="S::mariah@drbconsult.onmicrosoft.com::51b1bd1c-374c-4333-91a8-ada6f1cc33a2" providerId="AD" clId="Web-{B2AAC929-DF10-0780-1310-47503583AE8C}" dt="2020-07-09T18:58:17.680" v="191" actId="20577"/>
        <pc:sldMkLst>
          <pc:docMk/>
          <pc:sldMk cId="0" sldId="902"/>
        </pc:sldMkLst>
        <pc:spChg chg="mod">
          <ac:chgData name="Mariah Helgeson" userId="S::mariah@drbconsult.onmicrosoft.com::51b1bd1c-374c-4333-91a8-ada6f1cc33a2" providerId="AD" clId="Web-{B2AAC929-DF10-0780-1310-47503583AE8C}" dt="2020-07-09T18:58:17.680" v="191" actId="20577"/>
          <ac:spMkLst>
            <pc:docMk/>
            <pc:sldMk cId="0" sldId="902"/>
            <ac:spMk id="30723" creationId="{7804B825-9B8C-4744-9BB1-25FEF09F6D4E}"/>
          </ac:spMkLst>
        </pc:spChg>
      </pc:sldChg>
      <pc:sldChg chg="modSp">
        <pc:chgData name="Mariah Helgeson" userId="S::mariah@drbconsult.onmicrosoft.com::51b1bd1c-374c-4333-91a8-ada6f1cc33a2" providerId="AD" clId="Web-{B2AAC929-DF10-0780-1310-47503583AE8C}" dt="2020-07-09T18:58:55.808" v="197" actId="20577"/>
        <pc:sldMkLst>
          <pc:docMk/>
          <pc:sldMk cId="0" sldId="903"/>
        </pc:sldMkLst>
        <pc:spChg chg="mod">
          <ac:chgData name="Mariah Helgeson" userId="S::mariah@drbconsult.onmicrosoft.com::51b1bd1c-374c-4333-91a8-ada6f1cc33a2" providerId="AD" clId="Web-{B2AAC929-DF10-0780-1310-47503583AE8C}" dt="2020-07-09T18:58:55.808" v="197" actId="20577"/>
          <ac:spMkLst>
            <pc:docMk/>
            <pc:sldMk cId="0" sldId="903"/>
            <ac:spMk id="32771" creationId="{ED5EF218-FD72-49E0-8E03-79DDFDA4546E}"/>
          </ac:spMkLst>
        </pc:spChg>
      </pc:sldChg>
      <pc:sldChg chg="modSp">
        <pc:chgData name="Mariah Helgeson" userId="S::mariah@drbconsult.onmicrosoft.com::51b1bd1c-374c-4333-91a8-ada6f1cc33a2" providerId="AD" clId="Web-{B2AAC929-DF10-0780-1310-47503583AE8C}" dt="2020-07-09T20:01:56.365" v="670" actId="1076"/>
        <pc:sldMkLst>
          <pc:docMk/>
          <pc:sldMk cId="0" sldId="936"/>
        </pc:sldMkLst>
        <pc:spChg chg="mod">
          <ac:chgData name="Mariah Helgeson" userId="S::mariah@drbconsult.onmicrosoft.com::51b1bd1c-374c-4333-91a8-ada6f1cc33a2" providerId="AD" clId="Web-{B2AAC929-DF10-0780-1310-47503583AE8C}" dt="2020-07-09T20:01:56.365" v="670" actId="1076"/>
          <ac:spMkLst>
            <pc:docMk/>
            <pc:sldMk cId="0" sldId="936"/>
            <ac:spMk id="184323" creationId="{BEB2A888-5B47-41C3-AC17-A017AC6E755E}"/>
          </ac:spMkLst>
        </pc:spChg>
      </pc:sldChg>
      <pc:sldChg chg="modSp">
        <pc:chgData name="Mariah Helgeson" userId="S::mariah@drbconsult.onmicrosoft.com::51b1bd1c-374c-4333-91a8-ada6f1cc33a2" providerId="AD" clId="Web-{B2AAC929-DF10-0780-1310-47503583AE8C}" dt="2020-07-09T20:13:20.578" v="751" actId="20577"/>
        <pc:sldMkLst>
          <pc:docMk/>
          <pc:sldMk cId="0" sldId="938"/>
        </pc:sldMkLst>
        <pc:spChg chg="mod">
          <ac:chgData name="Mariah Helgeson" userId="S::mariah@drbconsult.onmicrosoft.com::51b1bd1c-374c-4333-91a8-ada6f1cc33a2" providerId="AD" clId="Web-{B2AAC929-DF10-0780-1310-47503583AE8C}" dt="2020-07-09T20:13:20.578" v="751" actId="20577"/>
          <ac:spMkLst>
            <pc:docMk/>
            <pc:sldMk cId="0" sldId="938"/>
            <ac:spMk id="3" creationId="{C0D8721F-3A0B-4596-B932-CFF356E07FB9}"/>
          </ac:spMkLst>
        </pc:spChg>
      </pc:sldChg>
      <pc:sldChg chg="delSp modSp">
        <pc:chgData name="Mariah Helgeson" userId="S::mariah@drbconsult.onmicrosoft.com::51b1bd1c-374c-4333-91a8-ada6f1cc33a2" providerId="AD" clId="Web-{B2AAC929-DF10-0780-1310-47503583AE8C}" dt="2020-07-09T19:23:49.367" v="433" actId="1076"/>
        <pc:sldMkLst>
          <pc:docMk/>
          <pc:sldMk cId="0" sldId="940"/>
        </pc:sldMkLst>
        <pc:spChg chg="del">
          <ac:chgData name="Mariah Helgeson" userId="S::mariah@drbconsult.onmicrosoft.com::51b1bd1c-374c-4333-91a8-ada6f1cc33a2" providerId="AD" clId="Web-{B2AAC929-DF10-0780-1310-47503583AE8C}" dt="2020-07-09T19:22:10.564" v="412"/>
          <ac:spMkLst>
            <pc:docMk/>
            <pc:sldMk cId="0" sldId="940"/>
            <ac:spMk id="64515" creationId="{1738883A-03F5-4A07-8871-EBD11DDC6F3A}"/>
          </ac:spMkLst>
        </pc:spChg>
        <pc:spChg chg="mod">
          <ac:chgData name="Mariah Helgeson" userId="S::mariah@drbconsult.onmicrosoft.com::51b1bd1c-374c-4333-91a8-ada6f1cc33a2" providerId="AD" clId="Web-{B2AAC929-DF10-0780-1310-47503583AE8C}" dt="2020-07-09T19:23:26.881" v="428" actId="20577"/>
          <ac:spMkLst>
            <pc:docMk/>
            <pc:sldMk cId="0" sldId="940"/>
            <ac:spMk id="99332" creationId="{EBE2D8C4-3DCD-4F14-88B8-3D407049F976}"/>
          </ac:spMkLst>
        </pc:spChg>
        <pc:spChg chg="mod">
          <ac:chgData name="Mariah Helgeson" userId="S::mariah@drbconsult.onmicrosoft.com::51b1bd1c-374c-4333-91a8-ada6f1cc33a2" providerId="AD" clId="Web-{B2AAC929-DF10-0780-1310-47503583AE8C}" dt="2020-07-09T19:23:02.692" v="423" actId="20577"/>
          <ac:spMkLst>
            <pc:docMk/>
            <pc:sldMk cId="0" sldId="940"/>
            <ac:spMk id="99333" creationId="{8D846EB2-67F8-499C-8907-4F1619B7BF29}"/>
          </ac:spMkLst>
        </pc:spChg>
        <pc:spChg chg="mod">
          <ac:chgData name="Mariah Helgeson" userId="S::mariah@drbconsult.onmicrosoft.com::51b1bd1c-374c-4333-91a8-ada6f1cc33a2" providerId="AD" clId="Web-{B2AAC929-DF10-0780-1310-47503583AE8C}" dt="2020-07-09T19:23:34.100" v="430" actId="20577"/>
          <ac:spMkLst>
            <pc:docMk/>
            <pc:sldMk cId="0" sldId="940"/>
            <ac:spMk id="99334" creationId="{E0BC2B20-B6E3-4F4F-95E6-D031F33F5CBE}"/>
          </ac:spMkLst>
        </pc:spChg>
        <pc:spChg chg="mod">
          <ac:chgData name="Mariah Helgeson" userId="S::mariah@drbconsult.onmicrosoft.com::51b1bd1c-374c-4333-91a8-ada6f1cc33a2" providerId="AD" clId="Web-{B2AAC929-DF10-0780-1310-47503583AE8C}" dt="2020-07-09T19:23:49.367" v="433" actId="1076"/>
          <ac:spMkLst>
            <pc:docMk/>
            <pc:sldMk cId="0" sldId="940"/>
            <ac:spMk id="99335" creationId="{CCBBA018-4292-4E82-ACDE-333F001DE441}"/>
          </ac:spMkLst>
        </pc:spChg>
        <pc:spChg chg="mod">
          <ac:chgData name="Mariah Helgeson" userId="S::mariah@drbconsult.onmicrosoft.com::51b1bd1c-374c-4333-91a8-ada6f1cc33a2" providerId="AD" clId="Web-{B2AAC929-DF10-0780-1310-47503583AE8C}" dt="2020-07-09T19:23:12.271" v="424" actId="20577"/>
          <ac:spMkLst>
            <pc:docMk/>
            <pc:sldMk cId="0" sldId="940"/>
            <ac:spMk id="99336" creationId="{09EFFB77-0E29-44C4-9071-942F1514D557}"/>
          </ac:spMkLst>
        </pc:spChg>
      </pc:sldChg>
      <pc:sldChg chg="addSp delSp modSp">
        <pc:chgData name="Mariah Helgeson" userId="S::mariah@drbconsult.onmicrosoft.com::51b1bd1c-374c-4333-91a8-ada6f1cc33a2" providerId="AD" clId="Web-{B2AAC929-DF10-0780-1310-47503583AE8C}" dt="2020-07-09T19:05:45.254" v="252" actId="14100"/>
        <pc:sldMkLst>
          <pc:docMk/>
          <pc:sldMk cId="0" sldId="941"/>
        </pc:sldMkLst>
        <pc:spChg chg="del">
          <ac:chgData name="Mariah Helgeson" userId="S::mariah@drbconsult.onmicrosoft.com::51b1bd1c-374c-4333-91a8-ada6f1cc33a2" providerId="AD" clId="Web-{B2AAC929-DF10-0780-1310-47503583AE8C}" dt="2020-07-09T19:05:14.315" v="248"/>
          <ac:spMkLst>
            <pc:docMk/>
            <pc:sldMk cId="0" sldId="941"/>
            <ac:spMk id="4" creationId="{CFAFF299-5A61-4C4B-9435-832F64FD4173}"/>
          </ac:spMkLst>
        </pc:spChg>
        <pc:spChg chg="add">
          <ac:chgData name="Mariah Helgeson" userId="S::mariah@drbconsult.onmicrosoft.com::51b1bd1c-374c-4333-91a8-ada6f1cc33a2" providerId="AD" clId="Web-{B2AAC929-DF10-0780-1310-47503583AE8C}" dt="2020-07-09T19:05:14.315" v="248"/>
          <ac:spMkLst>
            <pc:docMk/>
            <pc:sldMk cId="0" sldId="941"/>
            <ac:spMk id="72" creationId="{28BDA01D-8DC0-442E-9DD6-8F920E4461AE}"/>
          </ac:spMkLst>
        </pc:spChg>
        <pc:spChg chg="mod">
          <ac:chgData name="Mariah Helgeson" userId="S::mariah@drbconsult.onmicrosoft.com::51b1bd1c-374c-4333-91a8-ada6f1cc33a2" providerId="AD" clId="Web-{B2AAC929-DF10-0780-1310-47503583AE8C}" dt="2020-07-09T19:05:14.315" v="248"/>
          <ac:spMkLst>
            <pc:docMk/>
            <pc:sldMk cId="0" sldId="941"/>
            <ac:spMk id="38914" creationId="{5D9BDB31-8DF5-42FA-A915-487CDE234CA7}"/>
          </ac:spMkLst>
        </pc:spChg>
        <pc:graphicFrameChg chg="add mod">
          <ac:chgData name="Mariah Helgeson" userId="S::mariah@drbconsult.onmicrosoft.com::51b1bd1c-374c-4333-91a8-ada6f1cc33a2" providerId="AD" clId="Web-{B2AAC929-DF10-0780-1310-47503583AE8C}" dt="2020-07-09T19:05:45.254" v="252" actId="14100"/>
          <ac:graphicFrameMkLst>
            <pc:docMk/>
            <pc:sldMk cId="0" sldId="941"/>
            <ac:graphicFrameMk id="38916" creationId="{A0D24554-0B62-48D8-948A-65889C6DB360}"/>
          </ac:graphicFrameMkLst>
        </pc:graphicFrameChg>
      </pc:sldChg>
      <pc:sldChg chg="modSp mod modClrScheme chgLayout">
        <pc:chgData name="Mariah Helgeson" userId="S::mariah@drbconsult.onmicrosoft.com::51b1bd1c-374c-4333-91a8-ada6f1cc33a2" providerId="AD" clId="Web-{B2AAC929-DF10-0780-1310-47503583AE8C}" dt="2020-07-09T19:21:45.015" v="411" actId="20577"/>
        <pc:sldMkLst>
          <pc:docMk/>
          <pc:sldMk cId="0" sldId="942"/>
        </pc:sldMkLst>
        <pc:spChg chg="mod">
          <ac:chgData name="Mariah Helgeson" userId="S::mariah@drbconsult.onmicrosoft.com::51b1bd1c-374c-4333-91a8-ada6f1cc33a2" providerId="AD" clId="Web-{B2AAC929-DF10-0780-1310-47503583AE8C}" dt="2020-07-09T19:21:35.827" v="409" actId="1076"/>
          <ac:spMkLst>
            <pc:docMk/>
            <pc:sldMk cId="0" sldId="942"/>
            <ac:spMk id="62466" creationId="{23AFFA38-D79F-4472-8F8A-E3B572A1854D}"/>
          </ac:spMkLst>
        </pc:spChg>
        <pc:spChg chg="mod">
          <ac:chgData name="Mariah Helgeson" userId="S::mariah@drbconsult.onmicrosoft.com::51b1bd1c-374c-4333-91a8-ada6f1cc33a2" providerId="AD" clId="Web-{B2AAC929-DF10-0780-1310-47503583AE8C}" dt="2020-07-09T19:21:45.015" v="411" actId="20577"/>
          <ac:spMkLst>
            <pc:docMk/>
            <pc:sldMk cId="0" sldId="942"/>
            <ac:spMk id="101379" creationId="{873FAAFC-0CCD-479F-AA89-443429F6A48D}"/>
          </ac:spMkLst>
        </pc:spChg>
      </pc:sldChg>
      <pc:sldChg chg="modSp">
        <pc:chgData name="Mariah Helgeson" userId="S::mariah@drbconsult.onmicrosoft.com::51b1bd1c-374c-4333-91a8-ada6f1cc33a2" providerId="AD" clId="Web-{B2AAC929-DF10-0780-1310-47503583AE8C}" dt="2020-07-09T19:07:55.590" v="276" actId="1076"/>
        <pc:sldMkLst>
          <pc:docMk/>
          <pc:sldMk cId="0" sldId="943"/>
        </pc:sldMkLst>
        <pc:spChg chg="mod">
          <ac:chgData name="Mariah Helgeson" userId="S::mariah@drbconsult.onmicrosoft.com::51b1bd1c-374c-4333-91a8-ada6f1cc33a2" providerId="AD" clId="Web-{B2AAC929-DF10-0780-1310-47503583AE8C}" dt="2020-07-09T19:07:55.590" v="276" actId="1076"/>
          <ac:spMkLst>
            <pc:docMk/>
            <pc:sldMk cId="0" sldId="943"/>
            <ac:spMk id="39940" creationId="{288ECA6F-9A66-4CEF-988C-B192632C4B2E}"/>
          </ac:spMkLst>
        </pc:spChg>
      </pc:sldChg>
      <pc:sldChg chg="modSp mod modClrScheme chgLayout">
        <pc:chgData name="Mariah Helgeson" userId="S::mariah@drbconsult.onmicrosoft.com::51b1bd1c-374c-4333-91a8-ada6f1cc33a2" providerId="AD" clId="Web-{B2AAC929-DF10-0780-1310-47503583AE8C}" dt="2020-07-09T19:28:47.057" v="458" actId="20577"/>
        <pc:sldMkLst>
          <pc:docMk/>
          <pc:sldMk cId="0" sldId="953"/>
        </pc:sldMkLst>
        <pc:spChg chg="mod ord">
          <ac:chgData name="Mariah Helgeson" userId="S::mariah@drbconsult.onmicrosoft.com::51b1bd1c-374c-4333-91a8-ada6f1cc33a2" providerId="AD" clId="Web-{B2AAC929-DF10-0780-1310-47503583AE8C}" dt="2020-07-09T19:02:24.430" v="237" actId="20577"/>
          <ac:spMkLst>
            <pc:docMk/>
            <pc:sldMk cId="0" sldId="953"/>
            <ac:spMk id="3" creationId="{5C9EAC26-2BFD-4092-8DB6-CEB723A3CEBC}"/>
          </ac:spMkLst>
        </pc:spChg>
        <pc:spChg chg="mod ord">
          <ac:chgData name="Mariah Helgeson" userId="S::mariah@drbconsult.onmicrosoft.com::51b1bd1c-374c-4333-91a8-ada6f1cc33a2" providerId="AD" clId="Web-{B2AAC929-DF10-0780-1310-47503583AE8C}" dt="2020-07-09T19:28:47.057" v="458" actId="20577"/>
          <ac:spMkLst>
            <pc:docMk/>
            <pc:sldMk cId="0" sldId="953"/>
            <ac:spMk id="37890" creationId="{871C5DC6-DABE-4460-BA81-C910C1BEFF74}"/>
          </ac:spMkLst>
        </pc:spChg>
      </pc:sldChg>
      <pc:sldChg chg="del">
        <pc:chgData name="Mariah Helgeson" userId="S::mariah@drbconsult.onmicrosoft.com::51b1bd1c-374c-4333-91a8-ada6f1cc33a2" providerId="AD" clId="Web-{B2AAC929-DF10-0780-1310-47503583AE8C}" dt="2020-07-09T17:57:10.315" v="164"/>
        <pc:sldMkLst>
          <pc:docMk/>
          <pc:sldMk cId="0" sldId="954"/>
        </pc:sldMkLst>
      </pc:sldChg>
      <pc:sldChg chg="addSp delSp modSp mod modClrScheme modShow chgLayout">
        <pc:chgData name="Mariah Helgeson" userId="S::mariah@drbconsult.onmicrosoft.com::51b1bd1c-374c-4333-91a8-ada6f1cc33a2" providerId="AD" clId="Web-{B2AAC929-DF10-0780-1310-47503583AE8C}" dt="2020-07-09T19:14:01.362" v="350"/>
        <pc:sldMkLst>
          <pc:docMk/>
          <pc:sldMk cId="0" sldId="955"/>
        </pc:sldMkLst>
        <pc:spChg chg="add del mod">
          <ac:chgData name="Mariah Helgeson" userId="S::mariah@drbconsult.onmicrosoft.com::51b1bd1c-374c-4333-91a8-ada6f1cc33a2" providerId="AD" clId="Web-{B2AAC929-DF10-0780-1310-47503583AE8C}" dt="2020-07-09T19:14:01.362" v="350"/>
          <ac:spMkLst>
            <pc:docMk/>
            <pc:sldMk cId="0" sldId="955"/>
            <ac:spMk id="71" creationId="{08A3EEB2-4242-46CB-B512-B807278E45DF}"/>
          </ac:spMkLst>
        </pc:spChg>
        <pc:spChg chg="mod ord">
          <ac:chgData name="Mariah Helgeson" userId="S::mariah@drbconsult.onmicrosoft.com::51b1bd1c-374c-4333-91a8-ada6f1cc33a2" providerId="AD" clId="Web-{B2AAC929-DF10-0780-1310-47503583AE8C}" dt="2020-07-09T19:13:58.472" v="349"/>
          <ac:spMkLst>
            <pc:docMk/>
            <pc:sldMk cId="0" sldId="955"/>
            <ac:spMk id="47106" creationId="{5A36DD94-114E-4479-883B-E435A04659B5}"/>
          </ac:spMkLst>
        </pc:spChg>
        <pc:spChg chg="del">
          <ac:chgData name="Mariah Helgeson" userId="S::mariah@drbconsult.onmicrosoft.com::51b1bd1c-374c-4333-91a8-ada6f1cc33a2" providerId="AD" clId="Web-{B2AAC929-DF10-0780-1310-47503583AE8C}" dt="2020-07-09T19:13:21.172" v="345"/>
          <ac:spMkLst>
            <pc:docMk/>
            <pc:sldMk cId="0" sldId="955"/>
            <ac:spMk id="47107" creationId="{4CA7A8F7-AEB0-45C0-AF21-6E1D1876FA1F}"/>
          </ac:spMkLst>
        </pc:spChg>
      </pc:sldChg>
      <pc:sldChg chg="modSp">
        <pc:chgData name="Mariah Helgeson" userId="S::mariah@drbconsult.onmicrosoft.com::51b1bd1c-374c-4333-91a8-ada6f1cc33a2" providerId="AD" clId="Web-{B2AAC929-DF10-0780-1310-47503583AE8C}" dt="2020-07-09T19:14:40.802" v="359" actId="20577"/>
        <pc:sldMkLst>
          <pc:docMk/>
          <pc:sldMk cId="0" sldId="956"/>
        </pc:sldMkLst>
        <pc:spChg chg="mod">
          <ac:chgData name="Mariah Helgeson" userId="S::mariah@drbconsult.onmicrosoft.com::51b1bd1c-374c-4333-91a8-ada6f1cc33a2" providerId="AD" clId="Web-{B2AAC929-DF10-0780-1310-47503583AE8C}" dt="2020-07-09T19:14:40.802" v="359" actId="20577"/>
          <ac:spMkLst>
            <pc:docMk/>
            <pc:sldMk cId="0" sldId="956"/>
            <ac:spMk id="3" creationId="{A2D54738-64FD-4246-B094-61615F5432D9}"/>
          </ac:spMkLst>
        </pc:spChg>
      </pc:sldChg>
      <pc:sldChg chg="modSp">
        <pc:chgData name="Mariah Helgeson" userId="S::mariah@drbconsult.onmicrosoft.com::51b1bd1c-374c-4333-91a8-ada6f1cc33a2" providerId="AD" clId="Web-{B2AAC929-DF10-0780-1310-47503583AE8C}" dt="2020-07-09T19:15:47.197" v="382" actId="20577"/>
        <pc:sldMkLst>
          <pc:docMk/>
          <pc:sldMk cId="0" sldId="957"/>
        </pc:sldMkLst>
        <pc:spChg chg="mod">
          <ac:chgData name="Mariah Helgeson" userId="S::mariah@drbconsult.onmicrosoft.com::51b1bd1c-374c-4333-91a8-ada6f1cc33a2" providerId="AD" clId="Web-{B2AAC929-DF10-0780-1310-47503583AE8C}" dt="2020-07-09T19:15:47.197" v="382" actId="20577"/>
          <ac:spMkLst>
            <pc:docMk/>
            <pc:sldMk cId="0" sldId="957"/>
            <ac:spMk id="3" creationId="{DE62E5F7-D192-45FD-8616-BC3EA8A5B7CB}"/>
          </ac:spMkLst>
        </pc:spChg>
      </pc:sldChg>
      <pc:sldChg chg="modSp mod modClrScheme chgLayout">
        <pc:chgData name="Mariah Helgeson" userId="S::mariah@drbconsult.onmicrosoft.com::51b1bd1c-374c-4333-91a8-ada6f1cc33a2" providerId="AD" clId="Web-{B2AAC929-DF10-0780-1310-47503583AE8C}" dt="2020-07-09T19:27:43.209" v="457" actId="20577"/>
        <pc:sldMkLst>
          <pc:docMk/>
          <pc:sldMk cId="0" sldId="958"/>
        </pc:sldMkLst>
        <pc:spChg chg="mod ord">
          <ac:chgData name="Mariah Helgeson" userId="S::mariah@drbconsult.onmicrosoft.com::51b1bd1c-374c-4333-91a8-ada6f1cc33a2" providerId="AD" clId="Web-{B2AAC929-DF10-0780-1310-47503583AE8C}" dt="2020-07-09T19:27:43.209" v="457" actId="20577"/>
          <ac:spMkLst>
            <pc:docMk/>
            <pc:sldMk cId="0" sldId="958"/>
            <ac:spMk id="3" creationId="{D465CF6F-F483-41F5-9A9C-47C7AC4DDBC5}"/>
          </ac:spMkLst>
        </pc:spChg>
        <pc:spChg chg="mod ord">
          <ac:chgData name="Mariah Helgeson" userId="S::mariah@drbconsult.onmicrosoft.com::51b1bd1c-374c-4333-91a8-ada6f1cc33a2" providerId="AD" clId="Web-{B2AAC929-DF10-0780-1310-47503583AE8C}" dt="2020-07-09T19:27:32.255" v="453"/>
          <ac:spMkLst>
            <pc:docMk/>
            <pc:sldMk cId="0" sldId="958"/>
            <ac:spMk id="74754" creationId="{EAB13741-9AC6-4E45-AF64-1B1965BAF80A}"/>
          </ac:spMkLst>
        </pc:spChg>
      </pc:sldChg>
      <pc:sldChg chg="modSp">
        <pc:chgData name="Mariah Helgeson" userId="S::mariah@drbconsult.onmicrosoft.com::51b1bd1c-374c-4333-91a8-ada6f1cc33a2" providerId="AD" clId="Web-{B2AAC929-DF10-0780-1310-47503583AE8C}" dt="2020-07-09T19:30:53.205" v="488" actId="20577"/>
        <pc:sldMkLst>
          <pc:docMk/>
          <pc:sldMk cId="0" sldId="959"/>
        </pc:sldMkLst>
        <pc:spChg chg="mod">
          <ac:chgData name="Mariah Helgeson" userId="S::mariah@drbconsult.onmicrosoft.com::51b1bd1c-374c-4333-91a8-ada6f1cc33a2" providerId="AD" clId="Web-{B2AAC929-DF10-0780-1310-47503583AE8C}" dt="2020-07-09T19:30:53.205" v="488" actId="20577"/>
          <ac:spMkLst>
            <pc:docMk/>
            <pc:sldMk cId="0" sldId="959"/>
            <ac:spMk id="75780" creationId="{C0E1592F-F906-47B5-ACC0-7705DEDC51F6}"/>
          </ac:spMkLst>
        </pc:spChg>
      </pc:sldChg>
      <pc:sldChg chg="delSp modSp">
        <pc:chgData name="Mariah Helgeson" userId="S::mariah@drbconsult.onmicrosoft.com::51b1bd1c-374c-4333-91a8-ada6f1cc33a2" providerId="AD" clId="Web-{B2AAC929-DF10-0780-1310-47503583AE8C}" dt="2020-07-09T19:30:48.298" v="487" actId="20577"/>
        <pc:sldMkLst>
          <pc:docMk/>
          <pc:sldMk cId="0" sldId="960"/>
        </pc:sldMkLst>
        <pc:spChg chg="del mod">
          <ac:chgData name="Mariah Helgeson" userId="S::mariah@drbconsult.onmicrosoft.com::51b1bd1c-374c-4333-91a8-ada6f1cc33a2" providerId="AD" clId="Web-{B2AAC929-DF10-0780-1310-47503583AE8C}" dt="2020-07-09T19:29:56.951" v="477"/>
          <ac:spMkLst>
            <pc:docMk/>
            <pc:sldMk cId="0" sldId="960"/>
            <ac:spMk id="76803" creationId="{C6D1036A-0D53-4DAB-A183-1E433EB50803}"/>
          </ac:spMkLst>
        </pc:spChg>
        <pc:spChg chg="mod">
          <ac:chgData name="Mariah Helgeson" userId="S::mariah@drbconsult.onmicrosoft.com::51b1bd1c-374c-4333-91a8-ada6f1cc33a2" providerId="AD" clId="Web-{B2AAC929-DF10-0780-1310-47503583AE8C}" dt="2020-07-09T19:30:48.298" v="487" actId="20577"/>
          <ac:spMkLst>
            <pc:docMk/>
            <pc:sldMk cId="0" sldId="960"/>
            <ac:spMk id="76804" creationId="{89A15682-6977-4539-92DE-E0DC2094E30B}"/>
          </ac:spMkLst>
        </pc:spChg>
      </pc:sldChg>
      <pc:sldChg chg="modSp">
        <pc:chgData name="Mariah Helgeson" userId="S::mariah@drbconsult.onmicrosoft.com::51b1bd1c-374c-4333-91a8-ada6f1cc33a2" providerId="AD" clId="Web-{B2AAC929-DF10-0780-1310-47503583AE8C}" dt="2020-07-09T19:31:08.284" v="490" actId="20577"/>
        <pc:sldMkLst>
          <pc:docMk/>
          <pc:sldMk cId="0" sldId="961"/>
        </pc:sldMkLst>
        <pc:spChg chg="mod">
          <ac:chgData name="Mariah Helgeson" userId="S::mariah@drbconsult.onmicrosoft.com::51b1bd1c-374c-4333-91a8-ada6f1cc33a2" providerId="AD" clId="Web-{B2AAC929-DF10-0780-1310-47503583AE8C}" dt="2020-07-09T19:31:08.284" v="490" actId="20577"/>
          <ac:spMkLst>
            <pc:docMk/>
            <pc:sldMk cId="0" sldId="961"/>
            <ac:spMk id="77827" creationId="{59AB14C6-5F81-4875-A373-AAED2D470C65}"/>
          </ac:spMkLst>
        </pc:spChg>
      </pc:sldChg>
      <pc:sldChg chg="addSp delSp modSp mod modClrScheme chgLayout">
        <pc:chgData name="Mariah Helgeson" userId="S::mariah@drbconsult.onmicrosoft.com::51b1bd1c-374c-4333-91a8-ada6f1cc33a2" providerId="AD" clId="Web-{B2AAC929-DF10-0780-1310-47503583AE8C}" dt="2020-07-09T19:32:43.946" v="513" actId="1076"/>
        <pc:sldMkLst>
          <pc:docMk/>
          <pc:sldMk cId="0" sldId="962"/>
        </pc:sldMkLst>
        <pc:spChg chg="add del mod">
          <ac:chgData name="Mariah Helgeson" userId="S::mariah@drbconsult.onmicrosoft.com::51b1bd1c-374c-4333-91a8-ada6f1cc33a2" providerId="AD" clId="Web-{B2AAC929-DF10-0780-1310-47503583AE8C}" dt="2020-07-09T19:32:21.757" v="507"/>
          <ac:spMkLst>
            <pc:docMk/>
            <pc:sldMk cId="0" sldId="962"/>
            <ac:spMk id="3" creationId="{638D0084-062B-4D29-B44C-D6A8A54B09BA}"/>
          </ac:spMkLst>
        </pc:spChg>
        <pc:spChg chg="add del mod">
          <ac:chgData name="Mariah Helgeson" userId="S::mariah@drbconsult.onmicrosoft.com::51b1bd1c-374c-4333-91a8-ada6f1cc33a2" providerId="AD" clId="Web-{B2AAC929-DF10-0780-1310-47503583AE8C}" dt="2020-07-09T19:32:30.773" v="510"/>
          <ac:spMkLst>
            <pc:docMk/>
            <pc:sldMk cId="0" sldId="962"/>
            <ac:spMk id="5" creationId="{3CEC9A18-5E86-446B-9BDE-418C68934DBF}"/>
          </ac:spMkLst>
        </pc:spChg>
        <pc:spChg chg="add del mod">
          <ac:chgData name="Mariah Helgeson" userId="S::mariah@drbconsult.onmicrosoft.com::51b1bd1c-374c-4333-91a8-ada6f1cc33a2" providerId="AD" clId="Web-{B2AAC929-DF10-0780-1310-47503583AE8C}" dt="2020-07-09T19:32:32.555" v="511"/>
          <ac:spMkLst>
            <pc:docMk/>
            <pc:sldMk cId="0" sldId="962"/>
            <ac:spMk id="7" creationId="{9ED87ADD-EAF2-478A-9990-357950420481}"/>
          </ac:spMkLst>
        </pc:spChg>
        <pc:spChg chg="add del mod">
          <ac:chgData name="Mariah Helgeson" userId="S::mariah@drbconsult.onmicrosoft.com::51b1bd1c-374c-4333-91a8-ada6f1cc33a2" providerId="AD" clId="Web-{B2AAC929-DF10-0780-1310-47503583AE8C}" dt="2020-07-09T19:32:25.195" v="508"/>
          <ac:spMkLst>
            <pc:docMk/>
            <pc:sldMk cId="0" sldId="962"/>
            <ac:spMk id="73" creationId="{F8850ECD-4124-4242-8009-BAD05273F43E}"/>
          </ac:spMkLst>
        </pc:spChg>
        <pc:spChg chg="add del mod">
          <ac:chgData name="Mariah Helgeson" userId="S::mariah@drbconsult.onmicrosoft.com::51b1bd1c-374c-4333-91a8-ada6f1cc33a2" providerId="AD" clId="Web-{B2AAC929-DF10-0780-1310-47503583AE8C}" dt="2020-07-09T19:32:27.648" v="509"/>
          <ac:spMkLst>
            <pc:docMk/>
            <pc:sldMk cId="0" sldId="962"/>
            <ac:spMk id="75" creationId="{D776DEFD-3CEC-4ADA-8371-155C3D396046}"/>
          </ac:spMkLst>
        </pc:spChg>
        <pc:spChg chg="add mod">
          <ac:chgData name="Mariah Helgeson" userId="S::mariah@drbconsult.onmicrosoft.com::51b1bd1c-374c-4333-91a8-ada6f1cc33a2" providerId="AD" clId="Web-{B2AAC929-DF10-0780-1310-47503583AE8C}" dt="2020-07-09T19:31:59.396" v="499"/>
          <ac:spMkLst>
            <pc:docMk/>
            <pc:sldMk cId="0" sldId="962"/>
            <ac:spMk id="77" creationId="{1F0D0108-12D8-4142-823A-54E8F06AB470}"/>
          </ac:spMkLst>
        </pc:spChg>
        <pc:spChg chg="add del mod">
          <ac:chgData name="Mariah Helgeson" userId="S::mariah@drbconsult.onmicrosoft.com::51b1bd1c-374c-4333-91a8-ada6f1cc33a2" providerId="AD" clId="Web-{B2AAC929-DF10-0780-1310-47503583AE8C}" dt="2020-07-09T19:32:21.757" v="507"/>
          <ac:spMkLst>
            <pc:docMk/>
            <pc:sldMk cId="0" sldId="962"/>
            <ac:spMk id="78850" creationId="{260B05FD-3901-4DC0-A84F-69B98B37A6AC}"/>
          </ac:spMkLst>
        </pc:spChg>
        <pc:spChg chg="mod">
          <ac:chgData name="Mariah Helgeson" userId="S::mariah@drbconsult.onmicrosoft.com::51b1bd1c-374c-4333-91a8-ada6f1cc33a2" providerId="AD" clId="Web-{B2AAC929-DF10-0780-1310-47503583AE8C}" dt="2020-07-09T19:32:36.852" v="512" actId="1076"/>
          <ac:spMkLst>
            <pc:docMk/>
            <pc:sldMk cId="0" sldId="962"/>
            <ac:spMk id="78851" creationId="{EE6FAB7F-F93D-4562-B0B0-A8469B1C9030}"/>
          </ac:spMkLst>
        </pc:spChg>
        <pc:picChg chg="mod">
          <ac:chgData name="Mariah Helgeson" userId="S::mariah@drbconsult.onmicrosoft.com::51b1bd1c-374c-4333-91a8-ada6f1cc33a2" providerId="AD" clId="Web-{B2AAC929-DF10-0780-1310-47503583AE8C}" dt="2020-07-09T19:32:43.946" v="513" actId="1076"/>
          <ac:picMkLst>
            <pc:docMk/>
            <pc:sldMk cId="0" sldId="962"/>
            <ac:picMk id="78852" creationId="{3C3C27E0-51F3-438B-B64F-6F78FBF24BCA}"/>
          </ac:picMkLst>
        </pc:picChg>
      </pc:sldChg>
      <pc:sldChg chg="modSp">
        <pc:chgData name="Mariah Helgeson" userId="S::mariah@drbconsult.onmicrosoft.com::51b1bd1c-374c-4333-91a8-ada6f1cc33a2" providerId="AD" clId="Web-{B2AAC929-DF10-0780-1310-47503583AE8C}" dt="2020-07-09T19:33:20.448" v="531" actId="20577"/>
        <pc:sldMkLst>
          <pc:docMk/>
          <pc:sldMk cId="0" sldId="963"/>
        </pc:sldMkLst>
        <pc:spChg chg="mod">
          <ac:chgData name="Mariah Helgeson" userId="S::mariah@drbconsult.onmicrosoft.com::51b1bd1c-374c-4333-91a8-ada6f1cc33a2" providerId="AD" clId="Web-{B2AAC929-DF10-0780-1310-47503583AE8C}" dt="2020-07-09T19:33:20.448" v="531" actId="20577"/>
          <ac:spMkLst>
            <pc:docMk/>
            <pc:sldMk cId="0" sldId="963"/>
            <ac:spMk id="3" creationId="{5E474ADC-330F-4C98-A763-92D909023483}"/>
          </ac:spMkLst>
        </pc:spChg>
        <pc:spChg chg="mod">
          <ac:chgData name="Mariah Helgeson" userId="S::mariah@drbconsult.onmicrosoft.com::51b1bd1c-374c-4333-91a8-ada6f1cc33a2" providerId="AD" clId="Web-{B2AAC929-DF10-0780-1310-47503583AE8C}" dt="2020-07-09T19:32:58.822" v="521" actId="20577"/>
          <ac:spMkLst>
            <pc:docMk/>
            <pc:sldMk cId="0" sldId="963"/>
            <ac:spMk id="79874" creationId="{93BA0119-DFC6-48B6-AA08-4A8F2E63F96A}"/>
          </ac:spMkLst>
        </pc:spChg>
      </pc:sldChg>
      <pc:sldChg chg="modSp mod modClrScheme chgLayout">
        <pc:chgData name="Mariah Helgeson" userId="S::mariah@drbconsult.onmicrosoft.com::51b1bd1c-374c-4333-91a8-ada6f1cc33a2" providerId="AD" clId="Web-{B2AAC929-DF10-0780-1310-47503583AE8C}" dt="2020-07-09T19:33:47.622" v="532"/>
        <pc:sldMkLst>
          <pc:docMk/>
          <pc:sldMk cId="0" sldId="964"/>
        </pc:sldMkLst>
        <pc:spChg chg="mod ord">
          <ac:chgData name="Mariah Helgeson" userId="S::mariah@drbconsult.onmicrosoft.com::51b1bd1c-374c-4333-91a8-ada6f1cc33a2" providerId="AD" clId="Web-{B2AAC929-DF10-0780-1310-47503583AE8C}" dt="2020-07-09T19:33:47.622" v="532"/>
          <ac:spMkLst>
            <pc:docMk/>
            <pc:sldMk cId="0" sldId="964"/>
            <ac:spMk id="80898" creationId="{8AFA7307-AB8F-42FF-B11B-817413836080}"/>
          </ac:spMkLst>
        </pc:spChg>
        <pc:spChg chg="mod ord">
          <ac:chgData name="Mariah Helgeson" userId="S::mariah@drbconsult.onmicrosoft.com::51b1bd1c-374c-4333-91a8-ada6f1cc33a2" providerId="AD" clId="Web-{B2AAC929-DF10-0780-1310-47503583AE8C}" dt="2020-07-09T19:33:47.622" v="532"/>
          <ac:spMkLst>
            <pc:docMk/>
            <pc:sldMk cId="0" sldId="964"/>
            <ac:spMk id="80899" creationId="{80E02517-50B9-4280-A1B1-5163D22D085D}"/>
          </ac:spMkLst>
        </pc:spChg>
      </pc:sldChg>
      <pc:sldChg chg="modSp">
        <pc:chgData name="Mariah Helgeson" userId="S::mariah@drbconsult.onmicrosoft.com::51b1bd1c-374c-4333-91a8-ada6f1cc33a2" providerId="AD" clId="Web-{B2AAC929-DF10-0780-1310-47503583AE8C}" dt="2020-07-09T19:34:07.967" v="536" actId="20577"/>
        <pc:sldMkLst>
          <pc:docMk/>
          <pc:sldMk cId="0" sldId="965"/>
        </pc:sldMkLst>
        <pc:spChg chg="mod">
          <ac:chgData name="Mariah Helgeson" userId="S::mariah@drbconsult.onmicrosoft.com::51b1bd1c-374c-4333-91a8-ada6f1cc33a2" providerId="AD" clId="Web-{B2AAC929-DF10-0780-1310-47503583AE8C}" dt="2020-07-09T19:34:07.967" v="536" actId="20577"/>
          <ac:spMkLst>
            <pc:docMk/>
            <pc:sldMk cId="0" sldId="965"/>
            <ac:spMk id="81924" creationId="{BBB8E1B4-CBA0-49D5-80D5-A68161DB6B4E}"/>
          </ac:spMkLst>
        </pc:spChg>
      </pc:sldChg>
      <pc:sldChg chg="modSp">
        <pc:chgData name="Mariah Helgeson" userId="S::mariah@drbconsult.onmicrosoft.com::51b1bd1c-374c-4333-91a8-ada6f1cc33a2" providerId="AD" clId="Web-{B2AAC929-DF10-0780-1310-47503583AE8C}" dt="2020-07-09T19:34:22.108" v="539" actId="20577"/>
        <pc:sldMkLst>
          <pc:docMk/>
          <pc:sldMk cId="0" sldId="966"/>
        </pc:sldMkLst>
        <pc:spChg chg="mod">
          <ac:chgData name="Mariah Helgeson" userId="S::mariah@drbconsult.onmicrosoft.com::51b1bd1c-374c-4333-91a8-ada6f1cc33a2" providerId="AD" clId="Web-{B2AAC929-DF10-0780-1310-47503583AE8C}" dt="2020-07-09T19:34:22.108" v="539" actId="20577"/>
          <ac:spMkLst>
            <pc:docMk/>
            <pc:sldMk cId="0" sldId="966"/>
            <ac:spMk id="82948" creationId="{78C5DA0D-B938-4896-BE37-F0EDD83E15FA}"/>
          </ac:spMkLst>
        </pc:spChg>
      </pc:sldChg>
      <pc:sldChg chg="modSp">
        <pc:chgData name="Mariah Helgeson" userId="S::mariah@drbconsult.onmicrosoft.com::51b1bd1c-374c-4333-91a8-ada6f1cc33a2" providerId="AD" clId="Web-{B2AAC929-DF10-0780-1310-47503583AE8C}" dt="2020-07-09T19:47:14.921" v="548" actId="20577"/>
        <pc:sldMkLst>
          <pc:docMk/>
          <pc:sldMk cId="0" sldId="967"/>
        </pc:sldMkLst>
        <pc:spChg chg="mod">
          <ac:chgData name="Mariah Helgeson" userId="S::mariah@drbconsult.onmicrosoft.com::51b1bd1c-374c-4333-91a8-ada6f1cc33a2" providerId="AD" clId="Web-{B2AAC929-DF10-0780-1310-47503583AE8C}" dt="2020-07-09T19:47:14.921" v="548" actId="20577"/>
          <ac:spMkLst>
            <pc:docMk/>
            <pc:sldMk cId="0" sldId="967"/>
            <ac:spMk id="83972" creationId="{1BC10FE9-03D0-41F9-91BE-319691AFC8A6}"/>
          </ac:spMkLst>
        </pc:spChg>
      </pc:sldChg>
      <pc:sldChg chg="delSp modSp">
        <pc:chgData name="Mariah Helgeson" userId="S::mariah@drbconsult.onmicrosoft.com::51b1bd1c-374c-4333-91a8-ada6f1cc33a2" providerId="AD" clId="Web-{B2AAC929-DF10-0780-1310-47503583AE8C}" dt="2020-07-09T19:34:56.688" v="547"/>
        <pc:sldMkLst>
          <pc:docMk/>
          <pc:sldMk cId="0" sldId="968"/>
        </pc:sldMkLst>
        <pc:spChg chg="del">
          <ac:chgData name="Mariah Helgeson" userId="S::mariah@drbconsult.onmicrosoft.com::51b1bd1c-374c-4333-91a8-ada6f1cc33a2" providerId="AD" clId="Web-{B2AAC929-DF10-0780-1310-47503583AE8C}" dt="2020-07-09T19:34:56.688" v="547"/>
          <ac:spMkLst>
            <pc:docMk/>
            <pc:sldMk cId="0" sldId="968"/>
            <ac:spMk id="84995" creationId="{664F55D2-C773-4F3C-A6E3-7950A3910E6B}"/>
          </ac:spMkLst>
        </pc:spChg>
        <pc:spChg chg="mod">
          <ac:chgData name="Mariah Helgeson" userId="S::mariah@drbconsult.onmicrosoft.com::51b1bd1c-374c-4333-91a8-ada6f1cc33a2" providerId="AD" clId="Web-{B2AAC929-DF10-0780-1310-47503583AE8C}" dt="2020-07-09T19:34:55.157" v="546" actId="1076"/>
          <ac:spMkLst>
            <pc:docMk/>
            <pc:sldMk cId="0" sldId="968"/>
            <ac:spMk id="84996" creationId="{01E02333-AA59-4A95-B266-CB9E11490CF2}"/>
          </ac:spMkLst>
        </pc:spChg>
      </pc:sldChg>
      <pc:sldChg chg="modSp mod modClrScheme chgLayout">
        <pc:chgData name="Mariah Helgeson" userId="S::mariah@drbconsult.onmicrosoft.com::51b1bd1c-374c-4333-91a8-ada6f1cc33a2" providerId="AD" clId="Web-{B2AAC929-DF10-0780-1310-47503583AE8C}" dt="2020-07-09T19:54:20.853" v="599" actId="20577"/>
        <pc:sldMkLst>
          <pc:docMk/>
          <pc:sldMk cId="0" sldId="970"/>
        </pc:sldMkLst>
        <pc:spChg chg="mod ord">
          <ac:chgData name="Mariah Helgeson" userId="S::mariah@drbconsult.onmicrosoft.com::51b1bd1c-374c-4333-91a8-ada6f1cc33a2" providerId="AD" clId="Web-{B2AAC929-DF10-0780-1310-47503583AE8C}" dt="2020-07-09T19:54:16.852" v="598"/>
          <ac:spMkLst>
            <pc:docMk/>
            <pc:sldMk cId="0" sldId="970"/>
            <ac:spMk id="150530" creationId="{026C16AA-06A1-4051-928A-2F5CC8D4F520}"/>
          </ac:spMkLst>
        </pc:spChg>
        <pc:spChg chg="mod ord">
          <ac:chgData name="Mariah Helgeson" userId="S::mariah@drbconsult.onmicrosoft.com::51b1bd1c-374c-4333-91a8-ada6f1cc33a2" providerId="AD" clId="Web-{B2AAC929-DF10-0780-1310-47503583AE8C}" dt="2020-07-09T19:54:20.853" v="599" actId="20577"/>
          <ac:spMkLst>
            <pc:docMk/>
            <pc:sldMk cId="0" sldId="970"/>
            <ac:spMk id="150531" creationId="{FF5C6142-D251-4094-AF66-9EFAEDE24194}"/>
          </ac:spMkLst>
        </pc:spChg>
      </pc:sldChg>
      <pc:sldChg chg="modSp">
        <pc:chgData name="Mariah Helgeson" userId="S::mariah@drbconsult.onmicrosoft.com::51b1bd1c-374c-4333-91a8-ada6f1cc33a2" providerId="AD" clId="Web-{B2AAC929-DF10-0780-1310-47503583AE8C}" dt="2020-07-09T19:54:38.479" v="603" actId="20577"/>
        <pc:sldMkLst>
          <pc:docMk/>
          <pc:sldMk cId="0" sldId="971"/>
        </pc:sldMkLst>
        <pc:spChg chg="mod">
          <ac:chgData name="Mariah Helgeson" userId="S::mariah@drbconsult.onmicrosoft.com::51b1bd1c-374c-4333-91a8-ada6f1cc33a2" providerId="AD" clId="Web-{B2AAC929-DF10-0780-1310-47503583AE8C}" dt="2020-07-09T19:54:38.479" v="603" actId="20577"/>
          <ac:spMkLst>
            <pc:docMk/>
            <pc:sldMk cId="0" sldId="971"/>
            <ac:spMk id="151556" creationId="{B3B93340-6280-4C7F-BB17-3F7CF47DC083}"/>
          </ac:spMkLst>
        </pc:spChg>
      </pc:sldChg>
      <pc:sldChg chg="modSp">
        <pc:chgData name="Mariah Helgeson" userId="S::mariah@drbconsult.onmicrosoft.com::51b1bd1c-374c-4333-91a8-ada6f1cc33a2" providerId="AD" clId="Web-{B2AAC929-DF10-0780-1310-47503583AE8C}" dt="2020-07-09T19:55:07.855" v="604" actId="20577"/>
        <pc:sldMkLst>
          <pc:docMk/>
          <pc:sldMk cId="0" sldId="972"/>
        </pc:sldMkLst>
        <pc:spChg chg="mod">
          <ac:chgData name="Mariah Helgeson" userId="S::mariah@drbconsult.onmicrosoft.com::51b1bd1c-374c-4333-91a8-ada6f1cc33a2" providerId="AD" clId="Web-{B2AAC929-DF10-0780-1310-47503583AE8C}" dt="2020-07-09T19:55:07.855" v="604" actId="20577"/>
          <ac:spMkLst>
            <pc:docMk/>
            <pc:sldMk cId="0" sldId="972"/>
            <ac:spMk id="152580" creationId="{D568B4C1-B10F-4966-9CDF-5DA69F4B7971}"/>
          </ac:spMkLst>
        </pc:spChg>
      </pc:sldChg>
      <pc:sldChg chg="delSp modSp">
        <pc:chgData name="Mariah Helgeson" userId="S::mariah@drbconsult.onmicrosoft.com::51b1bd1c-374c-4333-91a8-ada6f1cc33a2" providerId="AD" clId="Web-{B2AAC929-DF10-0780-1310-47503583AE8C}" dt="2020-07-09T19:55:31.154" v="608" actId="1076"/>
        <pc:sldMkLst>
          <pc:docMk/>
          <pc:sldMk cId="0" sldId="973"/>
        </pc:sldMkLst>
        <pc:spChg chg="del">
          <ac:chgData name="Mariah Helgeson" userId="S::mariah@drbconsult.onmicrosoft.com::51b1bd1c-374c-4333-91a8-ada6f1cc33a2" providerId="AD" clId="Web-{B2AAC929-DF10-0780-1310-47503583AE8C}" dt="2020-07-09T19:55:23.622" v="606"/>
          <ac:spMkLst>
            <pc:docMk/>
            <pc:sldMk cId="0" sldId="973"/>
            <ac:spMk id="153603" creationId="{D499035B-A43E-403E-8746-7C9B6A53F197}"/>
          </ac:spMkLst>
        </pc:spChg>
        <pc:spChg chg="mod">
          <ac:chgData name="Mariah Helgeson" userId="S::mariah@drbconsult.onmicrosoft.com::51b1bd1c-374c-4333-91a8-ada6f1cc33a2" providerId="AD" clId="Web-{B2AAC929-DF10-0780-1310-47503583AE8C}" dt="2020-07-09T19:55:31.154" v="608" actId="1076"/>
          <ac:spMkLst>
            <pc:docMk/>
            <pc:sldMk cId="0" sldId="973"/>
            <ac:spMk id="153604" creationId="{1BF9E0C8-ADB0-4E22-9A83-49EF38C5F5C8}"/>
          </ac:spMkLst>
        </pc:spChg>
      </pc:sldChg>
      <pc:sldChg chg="modSp mod modClrScheme chgLayout">
        <pc:chgData name="Mariah Helgeson" userId="S::mariah@drbconsult.onmicrosoft.com::51b1bd1c-374c-4333-91a8-ada6f1cc33a2" providerId="AD" clId="Web-{B2AAC929-DF10-0780-1310-47503583AE8C}" dt="2020-07-09T20:03:26.933" v="684"/>
        <pc:sldMkLst>
          <pc:docMk/>
          <pc:sldMk cId="0" sldId="974"/>
        </pc:sldMkLst>
        <pc:spChg chg="mod ord">
          <ac:chgData name="Mariah Helgeson" userId="S::mariah@drbconsult.onmicrosoft.com::51b1bd1c-374c-4333-91a8-ada6f1cc33a2" providerId="AD" clId="Web-{B2AAC929-DF10-0780-1310-47503583AE8C}" dt="2020-07-09T20:03:26.933" v="684"/>
          <ac:spMkLst>
            <pc:docMk/>
            <pc:sldMk cId="0" sldId="974"/>
            <ac:spMk id="200706" creationId="{2479640F-2973-48E8-8539-9C3543BF9196}"/>
          </ac:spMkLst>
        </pc:spChg>
        <pc:spChg chg="mod ord">
          <ac:chgData name="Mariah Helgeson" userId="S::mariah@drbconsult.onmicrosoft.com::51b1bd1c-374c-4333-91a8-ada6f1cc33a2" providerId="AD" clId="Web-{B2AAC929-DF10-0780-1310-47503583AE8C}" dt="2020-07-09T20:03:26.933" v="684"/>
          <ac:spMkLst>
            <pc:docMk/>
            <pc:sldMk cId="0" sldId="974"/>
            <ac:spMk id="200707" creationId="{4792B136-A23C-461A-A504-18790E576362}"/>
          </ac:spMkLst>
        </pc:spChg>
      </pc:sldChg>
      <pc:sldChg chg="modSp">
        <pc:chgData name="Mariah Helgeson" userId="S::mariah@drbconsult.onmicrosoft.com::51b1bd1c-374c-4333-91a8-ada6f1cc33a2" providerId="AD" clId="Web-{B2AAC929-DF10-0780-1310-47503583AE8C}" dt="2020-07-09T20:08:55.124" v="724" actId="1076"/>
        <pc:sldMkLst>
          <pc:docMk/>
          <pc:sldMk cId="0" sldId="977"/>
        </pc:sldMkLst>
        <pc:spChg chg="mod">
          <ac:chgData name="Mariah Helgeson" userId="S::mariah@drbconsult.onmicrosoft.com::51b1bd1c-374c-4333-91a8-ada6f1cc33a2" providerId="AD" clId="Web-{B2AAC929-DF10-0780-1310-47503583AE8C}" dt="2020-07-09T20:08:55.124" v="724" actId="1076"/>
          <ac:spMkLst>
            <pc:docMk/>
            <pc:sldMk cId="0" sldId="977"/>
            <ac:spMk id="248835" creationId="{0DE47E66-5B86-4F0A-A9DD-9572BAB5FD1F}"/>
          </ac:spMkLst>
        </pc:spChg>
      </pc:sldChg>
      <pc:sldChg chg="modSp">
        <pc:chgData name="Mariah Helgeson" userId="S::mariah@drbconsult.onmicrosoft.com::51b1bd1c-374c-4333-91a8-ada6f1cc33a2" providerId="AD" clId="Web-{B2AAC929-DF10-0780-1310-47503583AE8C}" dt="2020-07-09T20:07:46.355" v="718" actId="20577"/>
        <pc:sldMkLst>
          <pc:docMk/>
          <pc:sldMk cId="0" sldId="978"/>
        </pc:sldMkLst>
        <pc:spChg chg="mod">
          <ac:chgData name="Mariah Helgeson" userId="S::mariah@drbconsult.onmicrosoft.com::51b1bd1c-374c-4333-91a8-ada6f1cc33a2" providerId="AD" clId="Web-{B2AAC929-DF10-0780-1310-47503583AE8C}" dt="2020-07-09T20:07:46.355" v="718" actId="20577"/>
          <ac:spMkLst>
            <pc:docMk/>
            <pc:sldMk cId="0" sldId="978"/>
            <ac:spMk id="249859" creationId="{4E2E44E1-F2B5-4284-A853-12534ADDAF61}"/>
          </ac:spMkLst>
        </pc:spChg>
      </pc:sldChg>
      <pc:sldChg chg="modSp">
        <pc:chgData name="Mariah Helgeson" userId="S::mariah@drbconsult.onmicrosoft.com::51b1bd1c-374c-4333-91a8-ada6f1cc33a2" providerId="AD" clId="Web-{B2AAC929-DF10-0780-1310-47503583AE8C}" dt="2020-07-09T20:07:33.604" v="715" actId="1076"/>
        <pc:sldMkLst>
          <pc:docMk/>
          <pc:sldMk cId="0" sldId="979"/>
        </pc:sldMkLst>
        <pc:spChg chg="mod">
          <ac:chgData name="Mariah Helgeson" userId="S::mariah@drbconsult.onmicrosoft.com::51b1bd1c-374c-4333-91a8-ada6f1cc33a2" providerId="AD" clId="Web-{B2AAC929-DF10-0780-1310-47503583AE8C}" dt="2020-07-09T20:07:33.604" v="715" actId="1076"/>
          <ac:spMkLst>
            <pc:docMk/>
            <pc:sldMk cId="0" sldId="979"/>
            <ac:spMk id="250883" creationId="{57ECDB8C-D7A1-4289-8935-C4ADB02D5EEB}"/>
          </ac:spMkLst>
        </pc:spChg>
      </pc:sldChg>
      <pc:sldChg chg="modSp">
        <pc:chgData name="Mariah Helgeson" userId="S::mariah@drbconsult.onmicrosoft.com::51b1bd1c-374c-4333-91a8-ada6f1cc33a2" providerId="AD" clId="Web-{B2AAC929-DF10-0780-1310-47503583AE8C}" dt="2020-07-09T19:58:53.119" v="642" actId="1076"/>
        <pc:sldMkLst>
          <pc:docMk/>
          <pc:sldMk cId="0" sldId="1037"/>
        </pc:sldMkLst>
        <pc:spChg chg="mod">
          <ac:chgData name="Mariah Helgeson" userId="S::mariah@drbconsult.onmicrosoft.com::51b1bd1c-374c-4333-91a8-ada6f1cc33a2" providerId="AD" clId="Web-{B2AAC929-DF10-0780-1310-47503583AE8C}" dt="2020-07-09T19:58:53.119" v="642" actId="1076"/>
          <ac:spMkLst>
            <pc:docMk/>
            <pc:sldMk cId="0" sldId="1037"/>
            <ac:spMk id="4" creationId="{0240C7DD-DD3B-4FDC-90C6-B4AA849270B7}"/>
          </ac:spMkLst>
        </pc:spChg>
      </pc:sldChg>
      <pc:sldChg chg="modSp">
        <pc:chgData name="Mariah Helgeson" userId="S::mariah@drbconsult.onmicrosoft.com::51b1bd1c-374c-4333-91a8-ada6f1cc33a2" providerId="AD" clId="Web-{B2AAC929-DF10-0780-1310-47503583AE8C}" dt="2020-07-09T19:58:42.118" v="641" actId="14100"/>
        <pc:sldMkLst>
          <pc:docMk/>
          <pc:sldMk cId="0" sldId="1038"/>
        </pc:sldMkLst>
        <pc:picChg chg="mod">
          <ac:chgData name="Mariah Helgeson" userId="S::mariah@drbconsult.onmicrosoft.com::51b1bd1c-374c-4333-91a8-ada6f1cc33a2" providerId="AD" clId="Web-{B2AAC929-DF10-0780-1310-47503583AE8C}" dt="2020-07-09T19:58:42.118" v="641" actId="14100"/>
          <ac:picMkLst>
            <pc:docMk/>
            <pc:sldMk cId="0" sldId="1038"/>
            <ac:picMk id="165890" creationId="{BF45BAE4-CC1D-476D-932C-F48532A6F420}"/>
          </ac:picMkLst>
        </pc:picChg>
        <pc:picChg chg="mod">
          <ac:chgData name="Mariah Helgeson" userId="S::mariah@drbconsult.onmicrosoft.com::51b1bd1c-374c-4333-91a8-ada6f1cc33a2" providerId="AD" clId="Web-{B2AAC929-DF10-0780-1310-47503583AE8C}" dt="2020-07-09T19:58:00.632" v="639" actId="1076"/>
          <ac:picMkLst>
            <pc:docMk/>
            <pc:sldMk cId="0" sldId="1038"/>
            <ac:picMk id="165891" creationId="{396897B4-6BDE-447A-8B6F-22880CB6CEC4}"/>
          </ac:picMkLst>
        </pc:picChg>
      </pc:sldChg>
      <pc:sldChg chg="modSp">
        <pc:chgData name="Mariah Helgeson" userId="S::mariah@drbconsult.onmicrosoft.com::51b1bd1c-374c-4333-91a8-ada6f1cc33a2" providerId="AD" clId="Web-{B2AAC929-DF10-0780-1310-47503583AE8C}" dt="2020-07-09T19:57:36.443" v="636" actId="20577"/>
        <pc:sldMkLst>
          <pc:docMk/>
          <pc:sldMk cId="0" sldId="1039"/>
        </pc:sldMkLst>
        <pc:spChg chg="mod">
          <ac:chgData name="Mariah Helgeson" userId="S::mariah@drbconsult.onmicrosoft.com::51b1bd1c-374c-4333-91a8-ada6f1cc33a2" providerId="AD" clId="Web-{B2AAC929-DF10-0780-1310-47503583AE8C}" dt="2020-07-09T19:57:36.443" v="636" actId="20577"/>
          <ac:spMkLst>
            <pc:docMk/>
            <pc:sldMk cId="0" sldId="1039"/>
            <ac:spMk id="162818" creationId="{062975DA-95CE-41BA-9AA3-80C190E7F8AC}"/>
          </ac:spMkLst>
        </pc:spChg>
        <pc:spChg chg="mod">
          <ac:chgData name="Mariah Helgeson" userId="S::mariah@drbconsult.onmicrosoft.com::51b1bd1c-374c-4333-91a8-ada6f1cc33a2" providerId="AD" clId="Web-{B2AAC929-DF10-0780-1310-47503583AE8C}" dt="2020-07-09T19:57:34.536" v="635" actId="1076"/>
          <ac:spMkLst>
            <pc:docMk/>
            <pc:sldMk cId="0" sldId="1039"/>
            <ac:spMk id="162819" creationId="{FEB6B7D5-34D6-4D8E-9919-8C3F7F0F35FF}"/>
          </ac:spMkLst>
        </pc:spChg>
      </pc:sldChg>
      <pc:sldChg chg="modSp mod modClrScheme chgLayout">
        <pc:chgData name="Mariah Helgeson" userId="S::mariah@drbconsult.onmicrosoft.com::51b1bd1c-374c-4333-91a8-ada6f1cc33a2" providerId="AD" clId="Web-{B2AAC929-DF10-0780-1310-47503583AE8C}" dt="2020-07-09T17:57:36.847" v="168" actId="1076"/>
        <pc:sldMkLst>
          <pc:docMk/>
          <pc:sldMk cId="0" sldId="1040"/>
        </pc:sldMkLst>
        <pc:spChg chg="mod ord">
          <ac:chgData name="Mariah Helgeson" userId="S::mariah@drbconsult.onmicrosoft.com::51b1bd1c-374c-4333-91a8-ada6f1cc33a2" providerId="AD" clId="Web-{B2AAC929-DF10-0780-1310-47503583AE8C}" dt="2020-07-09T17:57:36.847" v="168" actId="1076"/>
          <ac:spMkLst>
            <pc:docMk/>
            <pc:sldMk cId="0" sldId="1040"/>
            <ac:spMk id="22530" creationId="{32D94656-0E98-46B6-832E-AE05755153F6}"/>
          </ac:spMkLst>
        </pc:spChg>
      </pc:sldChg>
      <pc:sldChg chg="modSp">
        <pc:chgData name="Mariah Helgeson" userId="S::mariah@drbconsult.onmicrosoft.com::51b1bd1c-374c-4333-91a8-ada6f1cc33a2" providerId="AD" clId="Web-{B2AAC929-DF10-0780-1310-47503583AE8C}" dt="2020-07-09T17:57:50.363" v="170" actId="20577"/>
        <pc:sldMkLst>
          <pc:docMk/>
          <pc:sldMk cId="0" sldId="1042"/>
        </pc:sldMkLst>
        <pc:spChg chg="mod">
          <ac:chgData name="Mariah Helgeson" userId="S::mariah@drbconsult.onmicrosoft.com::51b1bd1c-374c-4333-91a8-ada6f1cc33a2" providerId="AD" clId="Web-{B2AAC929-DF10-0780-1310-47503583AE8C}" dt="2020-07-09T17:57:50.363" v="170" actId="20577"/>
          <ac:spMkLst>
            <pc:docMk/>
            <pc:sldMk cId="0" sldId="1042"/>
            <ac:spMk id="24578" creationId="{8FA143CC-CF3C-4160-A426-0FA1C331920A}"/>
          </ac:spMkLst>
        </pc:spChg>
      </pc:sldChg>
      <pc:sldChg chg="modSp">
        <pc:chgData name="Mariah Helgeson" userId="S::mariah@drbconsult.onmicrosoft.com::51b1bd1c-374c-4333-91a8-ada6f1cc33a2" providerId="AD" clId="Web-{B2AAC929-DF10-0780-1310-47503583AE8C}" dt="2020-07-09T17:59:35.256" v="175" actId="1076"/>
        <pc:sldMkLst>
          <pc:docMk/>
          <pc:sldMk cId="0" sldId="1043"/>
        </pc:sldMkLst>
        <pc:spChg chg="mod">
          <ac:chgData name="Mariah Helgeson" userId="S::mariah@drbconsult.onmicrosoft.com::51b1bd1c-374c-4333-91a8-ada6f1cc33a2" providerId="AD" clId="Web-{B2AAC929-DF10-0780-1310-47503583AE8C}" dt="2020-07-09T17:59:35.256" v="175" actId="1076"/>
          <ac:spMkLst>
            <pc:docMk/>
            <pc:sldMk cId="0" sldId="1043"/>
            <ac:spMk id="25603" creationId="{D2CBC775-C48F-418F-B61C-14D57DCDD07C}"/>
          </ac:spMkLst>
        </pc:spChg>
      </pc:sldChg>
      <pc:sldChg chg="modSp">
        <pc:chgData name="Mariah Helgeson" userId="S::mariah@drbconsult.onmicrosoft.com::51b1bd1c-374c-4333-91a8-ada6f1cc33a2" providerId="AD" clId="Web-{B2AAC929-DF10-0780-1310-47503583AE8C}" dt="2020-07-09T19:01:16.066" v="214" actId="1076"/>
        <pc:sldMkLst>
          <pc:docMk/>
          <pc:sldMk cId="0" sldId="1044"/>
        </pc:sldMkLst>
        <pc:spChg chg="mod">
          <ac:chgData name="Mariah Helgeson" userId="S::mariah@drbconsult.onmicrosoft.com::51b1bd1c-374c-4333-91a8-ada6f1cc33a2" providerId="AD" clId="Web-{B2AAC929-DF10-0780-1310-47503583AE8C}" dt="2020-07-09T19:01:16.066" v="214" actId="1076"/>
          <ac:spMkLst>
            <pc:docMk/>
            <pc:sldMk cId="0" sldId="1044"/>
            <ac:spMk id="36867" creationId="{AA2D1D0A-75B8-4F65-AC91-23A000CE4707}"/>
          </ac:spMkLst>
        </pc:spChg>
      </pc:sldChg>
      <pc:sldChg chg="addSp modSp mod modClrScheme chgLayout">
        <pc:chgData name="Mariah Helgeson" userId="S::mariah@drbconsult.onmicrosoft.com::51b1bd1c-374c-4333-91a8-ada6f1cc33a2" providerId="AD" clId="Web-{B2AAC929-DF10-0780-1310-47503583AE8C}" dt="2020-07-09T19:59:56.201" v="653" actId="1076"/>
        <pc:sldMkLst>
          <pc:docMk/>
          <pc:sldMk cId="0" sldId="1045"/>
        </pc:sldMkLst>
        <pc:spChg chg="mod">
          <ac:chgData name="Mariah Helgeson" userId="S::mariah@drbconsult.onmicrosoft.com::51b1bd1c-374c-4333-91a8-ada6f1cc33a2" providerId="AD" clId="Web-{B2AAC929-DF10-0780-1310-47503583AE8C}" dt="2020-07-09T19:59:56.201" v="653" actId="1076"/>
          <ac:spMkLst>
            <pc:docMk/>
            <pc:sldMk cId="0" sldId="1045"/>
            <ac:spMk id="3" creationId="{B825DEA1-CADE-4D1D-8DD0-C9467390A2A5}"/>
          </ac:spMkLst>
        </pc:spChg>
        <pc:spChg chg="add mod">
          <ac:chgData name="Mariah Helgeson" userId="S::mariah@drbconsult.onmicrosoft.com::51b1bd1c-374c-4333-91a8-ada6f1cc33a2" providerId="AD" clId="Web-{B2AAC929-DF10-0780-1310-47503583AE8C}" dt="2020-07-09T19:59:08.979" v="644"/>
          <ac:spMkLst>
            <pc:docMk/>
            <pc:sldMk cId="0" sldId="1045"/>
            <ac:spMk id="72" creationId="{FEDCF43A-8867-4D39-9523-4A0573C8C11F}"/>
          </ac:spMkLst>
        </pc:spChg>
        <pc:spChg chg="mod">
          <ac:chgData name="Mariah Helgeson" userId="S::mariah@drbconsult.onmicrosoft.com::51b1bd1c-374c-4333-91a8-ada6f1cc33a2" providerId="AD" clId="Web-{B2AAC929-DF10-0780-1310-47503583AE8C}" dt="2020-07-09T19:59:08.979" v="644"/>
          <ac:spMkLst>
            <pc:docMk/>
            <pc:sldMk cId="0" sldId="1045"/>
            <ac:spMk id="169986" creationId="{B1495A6B-B972-461B-A956-63EE7909E1C0}"/>
          </ac:spMkLst>
        </pc:spChg>
        <pc:picChg chg="mod ord">
          <ac:chgData name="Mariah Helgeson" userId="S::mariah@drbconsult.onmicrosoft.com::51b1bd1c-374c-4333-91a8-ada6f1cc33a2" providerId="AD" clId="Web-{B2AAC929-DF10-0780-1310-47503583AE8C}" dt="2020-07-09T19:59:40.731" v="647" actId="14100"/>
          <ac:picMkLst>
            <pc:docMk/>
            <pc:sldMk cId="0" sldId="1045"/>
            <ac:picMk id="169987" creationId="{713D4781-467A-4801-A8D9-D6353B3AB2E6}"/>
          </ac:picMkLst>
        </pc:picChg>
      </pc:sldChg>
      <pc:sldChg chg="modSp">
        <pc:chgData name="Mariah Helgeson" userId="S::mariah@drbconsult.onmicrosoft.com::51b1bd1c-374c-4333-91a8-ada6f1cc33a2" providerId="AD" clId="Web-{B2AAC929-DF10-0780-1310-47503583AE8C}" dt="2020-07-09T19:07:58.622" v="279" actId="20577"/>
        <pc:sldMkLst>
          <pc:docMk/>
          <pc:sldMk cId="0" sldId="1048"/>
        </pc:sldMkLst>
        <pc:spChg chg="mod">
          <ac:chgData name="Mariah Helgeson" userId="S::mariah@drbconsult.onmicrosoft.com::51b1bd1c-374c-4333-91a8-ada6f1cc33a2" providerId="AD" clId="Web-{B2AAC929-DF10-0780-1310-47503583AE8C}" dt="2020-07-09T19:07:58.622" v="279" actId="20577"/>
          <ac:spMkLst>
            <pc:docMk/>
            <pc:sldMk cId="0" sldId="1048"/>
            <ac:spMk id="40964" creationId="{5C7F207B-3621-47A8-BD4C-09A2C3E90C26}"/>
          </ac:spMkLst>
        </pc:spChg>
      </pc:sldChg>
      <pc:sldChg chg="addSp delSp modSp">
        <pc:chgData name="Mariah Helgeson" userId="S::mariah@drbconsult.onmicrosoft.com::51b1bd1c-374c-4333-91a8-ada6f1cc33a2" providerId="AD" clId="Web-{B2AAC929-DF10-0780-1310-47503583AE8C}" dt="2020-07-09T19:11:33.275" v="330"/>
        <pc:sldMkLst>
          <pc:docMk/>
          <pc:sldMk cId="0" sldId="1049"/>
        </pc:sldMkLst>
        <pc:spChg chg="add mod">
          <ac:chgData name="Mariah Helgeson" userId="S::mariah@drbconsult.onmicrosoft.com::51b1bd1c-374c-4333-91a8-ada6f1cc33a2" providerId="AD" clId="Web-{B2AAC929-DF10-0780-1310-47503583AE8C}" dt="2020-07-09T19:10:50.273" v="323" actId="14100"/>
          <ac:spMkLst>
            <pc:docMk/>
            <pc:sldMk cId="0" sldId="1049"/>
            <ac:spMk id="13" creationId="{201555F6-129F-45F9-BAC0-A717B9A1F981}"/>
          </ac:spMkLst>
        </pc:spChg>
        <pc:spChg chg="mod">
          <ac:chgData name="Mariah Helgeson" userId="S::mariah@drbconsult.onmicrosoft.com::51b1bd1c-374c-4333-91a8-ada6f1cc33a2" providerId="AD" clId="Web-{B2AAC929-DF10-0780-1310-47503583AE8C}" dt="2020-07-09T19:11:01.539" v="325" actId="14100"/>
          <ac:spMkLst>
            <pc:docMk/>
            <pc:sldMk cId="0" sldId="1049"/>
            <ac:spMk id="41988" creationId="{0452EEE8-9091-42F2-A4CE-9ED4F1B3A439}"/>
          </ac:spMkLst>
        </pc:spChg>
        <pc:spChg chg="mod">
          <ac:chgData name="Mariah Helgeson" userId="S::mariah@drbconsult.onmicrosoft.com::51b1bd1c-374c-4333-91a8-ada6f1cc33a2" providerId="AD" clId="Web-{B2AAC929-DF10-0780-1310-47503583AE8C}" dt="2020-07-09T19:11:22.150" v="328"/>
          <ac:spMkLst>
            <pc:docMk/>
            <pc:sldMk cId="0" sldId="1049"/>
            <ac:spMk id="41989" creationId="{FABB06E0-DBAB-482C-9F84-697956E5975F}"/>
          </ac:spMkLst>
        </pc:spChg>
        <pc:spChg chg="mod">
          <ac:chgData name="Mariah Helgeson" userId="S::mariah@drbconsult.onmicrosoft.com::51b1bd1c-374c-4333-91a8-ada6f1cc33a2" providerId="AD" clId="Web-{B2AAC929-DF10-0780-1310-47503583AE8C}" dt="2020-07-09T19:11:28.353" v="329"/>
          <ac:spMkLst>
            <pc:docMk/>
            <pc:sldMk cId="0" sldId="1049"/>
            <ac:spMk id="41990" creationId="{C1288966-4163-41F9-90F6-A33B21DACF6D}"/>
          </ac:spMkLst>
        </pc:spChg>
        <pc:spChg chg="mod">
          <ac:chgData name="Mariah Helgeson" userId="S::mariah@drbconsult.onmicrosoft.com::51b1bd1c-374c-4333-91a8-ada6f1cc33a2" providerId="AD" clId="Web-{B2AAC929-DF10-0780-1310-47503583AE8C}" dt="2020-07-09T19:11:33.275" v="330"/>
          <ac:spMkLst>
            <pc:docMk/>
            <pc:sldMk cId="0" sldId="1049"/>
            <ac:spMk id="41991" creationId="{DE8529AE-4FD8-4199-B6E8-1E416540FD62}"/>
          </ac:spMkLst>
        </pc:spChg>
        <pc:spChg chg="mod">
          <ac:chgData name="Mariah Helgeson" userId="S::mariah@drbconsult.onmicrosoft.com::51b1bd1c-374c-4333-91a8-ada6f1cc33a2" providerId="AD" clId="Web-{B2AAC929-DF10-0780-1310-47503583AE8C}" dt="2020-07-09T19:09:38.643" v="310" actId="1076"/>
          <ac:spMkLst>
            <pc:docMk/>
            <pc:sldMk cId="0" sldId="1049"/>
            <ac:spMk id="41992" creationId="{63861B0A-B28D-4051-AAD5-C1EC6A75AD05}"/>
          </ac:spMkLst>
        </pc:spChg>
        <pc:spChg chg="mod">
          <ac:chgData name="Mariah Helgeson" userId="S::mariah@drbconsult.onmicrosoft.com::51b1bd1c-374c-4333-91a8-ada6f1cc33a2" providerId="AD" clId="Web-{B2AAC929-DF10-0780-1310-47503583AE8C}" dt="2020-07-09T19:09:52.035" v="312" actId="14100"/>
          <ac:spMkLst>
            <pc:docMk/>
            <pc:sldMk cId="0" sldId="1049"/>
            <ac:spMk id="41993" creationId="{1F2245E3-A656-4C41-A0BF-10C9BCC706A8}"/>
          </ac:spMkLst>
        </pc:spChg>
        <pc:spChg chg="mod">
          <ac:chgData name="Mariah Helgeson" userId="S::mariah@drbconsult.onmicrosoft.com::51b1bd1c-374c-4333-91a8-ada6f1cc33a2" providerId="AD" clId="Web-{B2AAC929-DF10-0780-1310-47503583AE8C}" dt="2020-07-09T19:08:22.483" v="286" actId="1076"/>
          <ac:spMkLst>
            <pc:docMk/>
            <pc:sldMk cId="0" sldId="1049"/>
            <ac:spMk id="41994" creationId="{98C98872-5FA0-4400-8808-8B08A79DEB43}"/>
          </ac:spMkLst>
        </pc:spChg>
        <pc:spChg chg="mod">
          <ac:chgData name="Mariah Helgeson" userId="S::mariah@drbconsult.onmicrosoft.com::51b1bd1c-374c-4333-91a8-ada6f1cc33a2" providerId="AD" clId="Web-{B2AAC929-DF10-0780-1310-47503583AE8C}" dt="2020-07-09T19:08:46.203" v="289" actId="1076"/>
          <ac:spMkLst>
            <pc:docMk/>
            <pc:sldMk cId="0" sldId="1049"/>
            <ac:spMk id="41995" creationId="{CF5F6101-0D1D-4D90-862D-CFEA10EA71D2}"/>
          </ac:spMkLst>
        </pc:spChg>
        <pc:spChg chg="del mod">
          <ac:chgData name="Mariah Helgeson" userId="S::mariah@drbconsult.onmicrosoft.com::51b1bd1c-374c-4333-91a8-ada6f1cc33a2" providerId="AD" clId="Web-{B2AAC929-DF10-0780-1310-47503583AE8C}" dt="2020-07-09T19:10:07.489" v="316"/>
          <ac:spMkLst>
            <pc:docMk/>
            <pc:sldMk cId="0" sldId="1049"/>
            <ac:spMk id="41996" creationId="{557BF8F6-92A8-4CAD-99DA-DCC4ECCECF2C}"/>
          </ac:spMkLst>
        </pc:spChg>
      </pc:sldChg>
      <pc:sldChg chg="modSp">
        <pc:chgData name="Mariah Helgeson" userId="S::mariah@drbconsult.onmicrosoft.com::51b1bd1c-374c-4333-91a8-ada6f1cc33a2" providerId="AD" clId="Web-{B2AAC929-DF10-0780-1310-47503583AE8C}" dt="2020-07-09T19:11:58.621" v="333" actId="20577"/>
        <pc:sldMkLst>
          <pc:docMk/>
          <pc:sldMk cId="0" sldId="1050"/>
        </pc:sldMkLst>
        <pc:spChg chg="mod">
          <ac:chgData name="Mariah Helgeson" userId="S::mariah@drbconsult.onmicrosoft.com::51b1bd1c-374c-4333-91a8-ada6f1cc33a2" providerId="AD" clId="Web-{B2AAC929-DF10-0780-1310-47503583AE8C}" dt="2020-07-09T19:11:58.621" v="333" actId="20577"/>
          <ac:spMkLst>
            <pc:docMk/>
            <pc:sldMk cId="0" sldId="1050"/>
            <ac:spMk id="43012" creationId="{C0D81905-FC5E-41D7-BC7E-680F780F0C08}"/>
          </ac:spMkLst>
        </pc:spChg>
      </pc:sldChg>
      <pc:sldChg chg="modSp">
        <pc:chgData name="Mariah Helgeson" userId="S::mariah@drbconsult.onmicrosoft.com::51b1bd1c-374c-4333-91a8-ada6f1cc33a2" providerId="AD" clId="Web-{B2AAC929-DF10-0780-1310-47503583AE8C}" dt="2020-07-09T19:12:13.950" v="334" actId="20577"/>
        <pc:sldMkLst>
          <pc:docMk/>
          <pc:sldMk cId="0" sldId="1051"/>
        </pc:sldMkLst>
        <pc:spChg chg="mod">
          <ac:chgData name="Mariah Helgeson" userId="S::mariah@drbconsult.onmicrosoft.com::51b1bd1c-374c-4333-91a8-ada6f1cc33a2" providerId="AD" clId="Web-{B2AAC929-DF10-0780-1310-47503583AE8C}" dt="2020-07-09T19:12:13.950" v="334" actId="20577"/>
          <ac:spMkLst>
            <pc:docMk/>
            <pc:sldMk cId="0" sldId="1051"/>
            <ac:spMk id="44036" creationId="{918A0C02-9BA4-47DA-83BA-07DE723121B8}"/>
          </ac:spMkLst>
        </pc:spChg>
      </pc:sldChg>
      <pc:sldChg chg="modSp">
        <pc:chgData name="Mariah Helgeson" userId="S::mariah@drbconsult.onmicrosoft.com::51b1bd1c-374c-4333-91a8-ada6f1cc33a2" providerId="AD" clId="Web-{B2AAC929-DF10-0780-1310-47503583AE8C}" dt="2020-07-09T19:12:22.435" v="335" actId="20577"/>
        <pc:sldMkLst>
          <pc:docMk/>
          <pc:sldMk cId="0" sldId="1052"/>
        </pc:sldMkLst>
        <pc:spChg chg="mod">
          <ac:chgData name="Mariah Helgeson" userId="S::mariah@drbconsult.onmicrosoft.com::51b1bd1c-374c-4333-91a8-ada6f1cc33a2" providerId="AD" clId="Web-{B2AAC929-DF10-0780-1310-47503583AE8C}" dt="2020-07-09T19:12:22.435" v="335" actId="20577"/>
          <ac:spMkLst>
            <pc:docMk/>
            <pc:sldMk cId="0" sldId="1052"/>
            <ac:spMk id="45060" creationId="{47E1EC2F-0925-45D9-A43A-E17020D53450}"/>
          </ac:spMkLst>
        </pc:spChg>
      </pc:sldChg>
      <pc:sldChg chg="modSp">
        <pc:chgData name="Mariah Helgeson" userId="S::mariah@drbconsult.onmicrosoft.com::51b1bd1c-374c-4333-91a8-ada6f1cc33a2" providerId="AD" clId="Web-{B2AAC929-DF10-0780-1310-47503583AE8C}" dt="2020-07-09T19:13:01.812" v="343" actId="1076"/>
        <pc:sldMkLst>
          <pc:docMk/>
          <pc:sldMk cId="0" sldId="1053"/>
        </pc:sldMkLst>
        <pc:spChg chg="mod">
          <ac:chgData name="Mariah Helgeson" userId="S::mariah@drbconsult.onmicrosoft.com::51b1bd1c-374c-4333-91a8-ada6f1cc33a2" providerId="AD" clId="Web-{B2AAC929-DF10-0780-1310-47503583AE8C}" dt="2020-07-09T19:12:36.248" v="337" actId="1076"/>
          <ac:spMkLst>
            <pc:docMk/>
            <pc:sldMk cId="0" sldId="1053"/>
            <ac:spMk id="46082" creationId="{0713282E-C567-406D-8095-7EC207C14C0F}"/>
          </ac:spMkLst>
        </pc:spChg>
        <pc:spChg chg="mod">
          <ac:chgData name="Mariah Helgeson" userId="S::mariah@drbconsult.onmicrosoft.com::51b1bd1c-374c-4333-91a8-ada6f1cc33a2" providerId="AD" clId="Web-{B2AAC929-DF10-0780-1310-47503583AE8C}" dt="2020-07-09T19:13:01.812" v="343" actId="1076"/>
          <ac:spMkLst>
            <pc:docMk/>
            <pc:sldMk cId="0" sldId="1053"/>
            <ac:spMk id="46084" creationId="{20411399-5A2A-4ED3-BFA5-7CCC5A1031CD}"/>
          </ac:spMkLst>
        </pc:spChg>
        <pc:picChg chg="mod">
          <ac:chgData name="Mariah Helgeson" userId="S::mariah@drbconsult.onmicrosoft.com::51b1bd1c-374c-4333-91a8-ada6f1cc33a2" providerId="AD" clId="Web-{B2AAC929-DF10-0780-1310-47503583AE8C}" dt="2020-07-09T19:12:44.639" v="339" actId="1076"/>
          <ac:picMkLst>
            <pc:docMk/>
            <pc:sldMk cId="0" sldId="1053"/>
            <ac:picMk id="46090" creationId="{31229B4C-7938-4865-9990-AE18F1CE6A5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C4CC5-DFD0-4127-8C8F-1CAF6CF5B3FA}" type="doc">
      <dgm:prSet loTypeId="urn:microsoft.com/office/officeart/2016/7/layout/BasicLinearProcessNumbered" loCatId="process" qsTypeId="urn:microsoft.com/office/officeart/2005/8/quickstyle/simple2" qsCatId="simple" csTypeId="urn:microsoft.com/office/officeart/2005/8/colors/accent1_2" csCatId="accent1"/>
      <dgm:spPr/>
      <dgm:t>
        <a:bodyPr/>
        <a:lstStyle/>
        <a:p>
          <a:endParaRPr lang="en-US"/>
        </a:p>
      </dgm:t>
    </dgm:pt>
    <dgm:pt modelId="{DBAE1FB4-9669-4912-B2E2-C1F889CDFC2C}">
      <dgm:prSet/>
      <dgm:spPr/>
      <dgm:t>
        <a:bodyPr/>
        <a:lstStyle/>
        <a:p>
          <a:r>
            <a:rPr lang="en-US"/>
            <a:t>Aim high in steering</a:t>
          </a:r>
        </a:p>
      </dgm:t>
    </dgm:pt>
    <dgm:pt modelId="{16F9487A-C8C3-41EB-B518-2D20F1981215}" type="parTrans" cxnId="{51057E13-13EF-4AB4-9253-DA51830A8305}">
      <dgm:prSet/>
      <dgm:spPr/>
      <dgm:t>
        <a:bodyPr/>
        <a:lstStyle/>
        <a:p>
          <a:endParaRPr lang="en-US"/>
        </a:p>
      </dgm:t>
    </dgm:pt>
    <dgm:pt modelId="{5A1B08B1-C28A-4BD3-B032-236C5E91E527}" type="sibTrans" cxnId="{51057E13-13EF-4AB4-9253-DA51830A8305}">
      <dgm:prSet phldrT="1" phldr="0"/>
      <dgm:spPr/>
      <dgm:t>
        <a:bodyPr/>
        <a:lstStyle/>
        <a:p>
          <a:r>
            <a:rPr lang="en-US"/>
            <a:t>1</a:t>
          </a:r>
        </a:p>
      </dgm:t>
    </dgm:pt>
    <dgm:pt modelId="{133B406A-0A26-48D1-B787-5A2D1C70D2D2}">
      <dgm:prSet/>
      <dgm:spPr/>
      <dgm:t>
        <a:bodyPr/>
        <a:lstStyle/>
        <a:p>
          <a:r>
            <a:rPr lang="en-US"/>
            <a:t>Get the big picture</a:t>
          </a:r>
        </a:p>
      </dgm:t>
    </dgm:pt>
    <dgm:pt modelId="{25CE43B8-AE62-4BAC-9C83-1DD7B208588D}" type="parTrans" cxnId="{885EE65D-EC09-4E69-9ACA-8B7FB192FA1C}">
      <dgm:prSet/>
      <dgm:spPr/>
      <dgm:t>
        <a:bodyPr/>
        <a:lstStyle/>
        <a:p>
          <a:endParaRPr lang="en-US"/>
        </a:p>
      </dgm:t>
    </dgm:pt>
    <dgm:pt modelId="{C8A143D1-D43C-4DEE-98BF-3D80D3F60E5C}" type="sibTrans" cxnId="{885EE65D-EC09-4E69-9ACA-8B7FB192FA1C}">
      <dgm:prSet phldrT="2" phldr="0"/>
      <dgm:spPr/>
      <dgm:t>
        <a:bodyPr/>
        <a:lstStyle/>
        <a:p>
          <a:r>
            <a:rPr lang="en-US"/>
            <a:t>2</a:t>
          </a:r>
        </a:p>
      </dgm:t>
    </dgm:pt>
    <dgm:pt modelId="{DE5F3CE5-0D9C-425A-982D-886897B55F90}">
      <dgm:prSet/>
      <dgm:spPr/>
      <dgm:t>
        <a:bodyPr/>
        <a:lstStyle/>
        <a:p>
          <a:r>
            <a:rPr lang="en-US"/>
            <a:t>Keep your eyes moving</a:t>
          </a:r>
        </a:p>
      </dgm:t>
    </dgm:pt>
    <dgm:pt modelId="{EB81CA13-D630-4657-A41D-49ACE7C4ABB4}" type="parTrans" cxnId="{910B7DF1-1D27-4D42-8FFB-E23DC2C69961}">
      <dgm:prSet/>
      <dgm:spPr/>
      <dgm:t>
        <a:bodyPr/>
        <a:lstStyle/>
        <a:p>
          <a:endParaRPr lang="en-US"/>
        </a:p>
      </dgm:t>
    </dgm:pt>
    <dgm:pt modelId="{D3DCE44A-F756-43C2-A558-169471F6B1A8}" type="sibTrans" cxnId="{910B7DF1-1D27-4D42-8FFB-E23DC2C69961}">
      <dgm:prSet phldrT="3" phldr="0"/>
      <dgm:spPr/>
      <dgm:t>
        <a:bodyPr/>
        <a:lstStyle/>
        <a:p>
          <a:r>
            <a:rPr lang="en-US"/>
            <a:t>3</a:t>
          </a:r>
        </a:p>
      </dgm:t>
    </dgm:pt>
    <dgm:pt modelId="{A6610279-E8CF-4857-A819-A869CEBEF1C5}">
      <dgm:prSet/>
      <dgm:spPr/>
      <dgm:t>
        <a:bodyPr/>
        <a:lstStyle/>
        <a:p>
          <a:r>
            <a:rPr lang="en-US"/>
            <a:t>Leave yourself and out</a:t>
          </a:r>
        </a:p>
      </dgm:t>
    </dgm:pt>
    <dgm:pt modelId="{3F2A8969-A546-46E4-AA89-541843651B55}" type="parTrans" cxnId="{6F76436D-4DCB-4A99-AC70-07D36B2EEB2C}">
      <dgm:prSet/>
      <dgm:spPr/>
      <dgm:t>
        <a:bodyPr/>
        <a:lstStyle/>
        <a:p>
          <a:endParaRPr lang="en-US"/>
        </a:p>
      </dgm:t>
    </dgm:pt>
    <dgm:pt modelId="{EED07FF5-469C-49E4-9202-7F1A68CA5F80}" type="sibTrans" cxnId="{6F76436D-4DCB-4A99-AC70-07D36B2EEB2C}">
      <dgm:prSet phldrT="4" phldr="0"/>
      <dgm:spPr/>
      <dgm:t>
        <a:bodyPr/>
        <a:lstStyle/>
        <a:p>
          <a:r>
            <a:rPr lang="en-US"/>
            <a:t>4</a:t>
          </a:r>
        </a:p>
      </dgm:t>
    </dgm:pt>
    <dgm:pt modelId="{D08C1923-C627-4DE6-BD53-D0456F564469}">
      <dgm:prSet/>
      <dgm:spPr/>
      <dgm:t>
        <a:bodyPr/>
        <a:lstStyle/>
        <a:p>
          <a:r>
            <a:rPr lang="en-US"/>
            <a:t>Make sure they see you</a:t>
          </a:r>
        </a:p>
      </dgm:t>
    </dgm:pt>
    <dgm:pt modelId="{7611AE3A-F17E-4F59-ACAB-5451E6739C4D}" type="parTrans" cxnId="{4987B3B0-6008-4FA6-AE74-5EF96ACE7D64}">
      <dgm:prSet/>
      <dgm:spPr/>
      <dgm:t>
        <a:bodyPr/>
        <a:lstStyle/>
        <a:p>
          <a:endParaRPr lang="en-US"/>
        </a:p>
      </dgm:t>
    </dgm:pt>
    <dgm:pt modelId="{DD9574E1-2247-4053-A7EA-AC6AAF3F3AE4}" type="sibTrans" cxnId="{4987B3B0-6008-4FA6-AE74-5EF96ACE7D64}">
      <dgm:prSet phldrT="5" phldr="0"/>
      <dgm:spPr/>
      <dgm:t>
        <a:bodyPr/>
        <a:lstStyle/>
        <a:p>
          <a:r>
            <a:rPr lang="en-US"/>
            <a:t>5</a:t>
          </a:r>
        </a:p>
      </dgm:t>
    </dgm:pt>
    <dgm:pt modelId="{9EB9AC17-BA1A-47A7-A9B6-36681FC9485E}" type="pres">
      <dgm:prSet presAssocID="{B22C4CC5-DFD0-4127-8C8F-1CAF6CF5B3FA}" presName="Name0" presStyleCnt="0">
        <dgm:presLayoutVars>
          <dgm:animLvl val="lvl"/>
          <dgm:resizeHandles val="exact"/>
        </dgm:presLayoutVars>
      </dgm:prSet>
      <dgm:spPr/>
    </dgm:pt>
    <dgm:pt modelId="{9B570A63-184B-470B-B048-475B4A32607F}" type="pres">
      <dgm:prSet presAssocID="{DBAE1FB4-9669-4912-B2E2-C1F889CDFC2C}" presName="compositeNode" presStyleCnt="0">
        <dgm:presLayoutVars>
          <dgm:bulletEnabled val="1"/>
        </dgm:presLayoutVars>
      </dgm:prSet>
      <dgm:spPr/>
    </dgm:pt>
    <dgm:pt modelId="{D755E413-E7E8-4903-99C5-6D61F5900E78}" type="pres">
      <dgm:prSet presAssocID="{DBAE1FB4-9669-4912-B2E2-C1F889CDFC2C}" presName="bgRect" presStyleLbl="bgAccFollowNode1" presStyleIdx="0" presStyleCnt="5"/>
      <dgm:spPr/>
    </dgm:pt>
    <dgm:pt modelId="{4025033A-18F2-4925-A9E6-8BF7E473FF04}" type="pres">
      <dgm:prSet presAssocID="{5A1B08B1-C28A-4BD3-B032-236C5E91E527}" presName="sibTransNodeCircle" presStyleLbl="alignNode1" presStyleIdx="0" presStyleCnt="10">
        <dgm:presLayoutVars>
          <dgm:chMax val="0"/>
          <dgm:bulletEnabled/>
        </dgm:presLayoutVars>
      </dgm:prSet>
      <dgm:spPr/>
    </dgm:pt>
    <dgm:pt modelId="{F5B9C42A-507C-4C57-B814-B3553DD7C84B}" type="pres">
      <dgm:prSet presAssocID="{DBAE1FB4-9669-4912-B2E2-C1F889CDFC2C}" presName="bottomLine" presStyleLbl="alignNode1" presStyleIdx="1" presStyleCnt="10">
        <dgm:presLayoutVars/>
      </dgm:prSet>
      <dgm:spPr/>
    </dgm:pt>
    <dgm:pt modelId="{944EF26F-5D20-4D84-B130-473485B90D47}" type="pres">
      <dgm:prSet presAssocID="{DBAE1FB4-9669-4912-B2E2-C1F889CDFC2C}" presName="nodeText" presStyleLbl="bgAccFollowNode1" presStyleIdx="0" presStyleCnt="5">
        <dgm:presLayoutVars>
          <dgm:bulletEnabled val="1"/>
        </dgm:presLayoutVars>
      </dgm:prSet>
      <dgm:spPr/>
    </dgm:pt>
    <dgm:pt modelId="{35CEE7E7-4E72-4F3F-B45F-A314427D8721}" type="pres">
      <dgm:prSet presAssocID="{5A1B08B1-C28A-4BD3-B032-236C5E91E527}" presName="sibTrans" presStyleCnt="0"/>
      <dgm:spPr/>
    </dgm:pt>
    <dgm:pt modelId="{BFD799E4-AE21-4428-85DB-CDA3FCF4CD1F}" type="pres">
      <dgm:prSet presAssocID="{133B406A-0A26-48D1-B787-5A2D1C70D2D2}" presName="compositeNode" presStyleCnt="0">
        <dgm:presLayoutVars>
          <dgm:bulletEnabled val="1"/>
        </dgm:presLayoutVars>
      </dgm:prSet>
      <dgm:spPr/>
    </dgm:pt>
    <dgm:pt modelId="{ADB6733D-B7E8-4AE5-8F2E-0F73EFE20FE6}" type="pres">
      <dgm:prSet presAssocID="{133B406A-0A26-48D1-B787-5A2D1C70D2D2}" presName="bgRect" presStyleLbl="bgAccFollowNode1" presStyleIdx="1" presStyleCnt="5"/>
      <dgm:spPr/>
    </dgm:pt>
    <dgm:pt modelId="{DDD9DA61-2F7A-4474-B758-BEDC95FF786C}" type="pres">
      <dgm:prSet presAssocID="{C8A143D1-D43C-4DEE-98BF-3D80D3F60E5C}" presName="sibTransNodeCircle" presStyleLbl="alignNode1" presStyleIdx="2" presStyleCnt="10">
        <dgm:presLayoutVars>
          <dgm:chMax val="0"/>
          <dgm:bulletEnabled/>
        </dgm:presLayoutVars>
      </dgm:prSet>
      <dgm:spPr/>
    </dgm:pt>
    <dgm:pt modelId="{30D0962B-E70B-4608-9FF2-6CCEBEC06039}" type="pres">
      <dgm:prSet presAssocID="{133B406A-0A26-48D1-B787-5A2D1C70D2D2}" presName="bottomLine" presStyleLbl="alignNode1" presStyleIdx="3" presStyleCnt="10">
        <dgm:presLayoutVars/>
      </dgm:prSet>
      <dgm:spPr/>
    </dgm:pt>
    <dgm:pt modelId="{4A6FD750-B459-4D1C-B8DE-E8133ADE4AA0}" type="pres">
      <dgm:prSet presAssocID="{133B406A-0A26-48D1-B787-5A2D1C70D2D2}" presName="nodeText" presStyleLbl="bgAccFollowNode1" presStyleIdx="1" presStyleCnt="5">
        <dgm:presLayoutVars>
          <dgm:bulletEnabled val="1"/>
        </dgm:presLayoutVars>
      </dgm:prSet>
      <dgm:spPr/>
    </dgm:pt>
    <dgm:pt modelId="{26FC1A9A-0B81-48ED-B154-12685CE316A4}" type="pres">
      <dgm:prSet presAssocID="{C8A143D1-D43C-4DEE-98BF-3D80D3F60E5C}" presName="sibTrans" presStyleCnt="0"/>
      <dgm:spPr/>
    </dgm:pt>
    <dgm:pt modelId="{8F322862-CAC3-44DF-BE45-F7C3EB95C5C0}" type="pres">
      <dgm:prSet presAssocID="{DE5F3CE5-0D9C-425A-982D-886897B55F90}" presName="compositeNode" presStyleCnt="0">
        <dgm:presLayoutVars>
          <dgm:bulletEnabled val="1"/>
        </dgm:presLayoutVars>
      </dgm:prSet>
      <dgm:spPr/>
    </dgm:pt>
    <dgm:pt modelId="{E9CC296C-74B9-46BB-8A78-C1A9C4564B30}" type="pres">
      <dgm:prSet presAssocID="{DE5F3CE5-0D9C-425A-982D-886897B55F90}" presName="bgRect" presStyleLbl="bgAccFollowNode1" presStyleIdx="2" presStyleCnt="5"/>
      <dgm:spPr/>
    </dgm:pt>
    <dgm:pt modelId="{D1B70607-18D9-423A-8D47-789C67E36B47}" type="pres">
      <dgm:prSet presAssocID="{D3DCE44A-F756-43C2-A558-169471F6B1A8}" presName="sibTransNodeCircle" presStyleLbl="alignNode1" presStyleIdx="4" presStyleCnt="10">
        <dgm:presLayoutVars>
          <dgm:chMax val="0"/>
          <dgm:bulletEnabled/>
        </dgm:presLayoutVars>
      </dgm:prSet>
      <dgm:spPr/>
    </dgm:pt>
    <dgm:pt modelId="{ED40E655-4ACF-4545-99D4-B73B10489041}" type="pres">
      <dgm:prSet presAssocID="{DE5F3CE5-0D9C-425A-982D-886897B55F90}" presName="bottomLine" presStyleLbl="alignNode1" presStyleIdx="5" presStyleCnt="10">
        <dgm:presLayoutVars/>
      </dgm:prSet>
      <dgm:spPr/>
    </dgm:pt>
    <dgm:pt modelId="{A833F5F1-70D9-4492-BC7E-5897E6E98493}" type="pres">
      <dgm:prSet presAssocID="{DE5F3CE5-0D9C-425A-982D-886897B55F90}" presName="nodeText" presStyleLbl="bgAccFollowNode1" presStyleIdx="2" presStyleCnt="5">
        <dgm:presLayoutVars>
          <dgm:bulletEnabled val="1"/>
        </dgm:presLayoutVars>
      </dgm:prSet>
      <dgm:spPr/>
    </dgm:pt>
    <dgm:pt modelId="{9073CF35-5504-4E60-A8F5-DEFEDFFCFC65}" type="pres">
      <dgm:prSet presAssocID="{D3DCE44A-F756-43C2-A558-169471F6B1A8}" presName="sibTrans" presStyleCnt="0"/>
      <dgm:spPr/>
    </dgm:pt>
    <dgm:pt modelId="{DE17E81F-1AE0-4222-B2CC-C14E7434716F}" type="pres">
      <dgm:prSet presAssocID="{A6610279-E8CF-4857-A819-A869CEBEF1C5}" presName="compositeNode" presStyleCnt="0">
        <dgm:presLayoutVars>
          <dgm:bulletEnabled val="1"/>
        </dgm:presLayoutVars>
      </dgm:prSet>
      <dgm:spPr/>
    </dgm:pt>
    <dgm:pt modelId="{9945ECBE-67A4-4809-A802-605C745990BE}" type="pres">
      <dgm:prSet presAssocID="{A6610279-E8CF-4857-A819-A869CEBEF1C5}" presName="bgRect" presStyleLbl="bgAccFollowNode1" presStyleIdx="3" presStyleCnt="5"/>
      <dgm:spPr/>
    </dgm:pt>
    <dgm:pt modelId="{C9DC044F-432B-4082-81A3-866C4D1011B9}" type="pres">
      <dgm:prSet presAssocID="{EED07FF5-469C-49E4-9202-7F1A68CA5F80}" presName="sibTransNodeCircle" presStyleLbl="alignNode1" presStyleIdx="6" presStyleCnt="10">
        <dgm:presLayoutVars>
          <dgm:chMax val="0"/>
          <dgm:bulletEnabled/>
        </dgm:presLayoutVars>
      </dgm:prSet>
      <dgm:spPr/>
    </dgm:pt>
    <dgm:pt modelId="{E066A4F3-2A2F-447A-9577-C9F419315260}" type="pres">
      <dgm:prSet presAssocID="{A6610279-E8CF-4857-A819-A869CEBEF1C5}" presName="bottomLine" presStyleLbl="alignNode1" presStyleIdx="7" presStyleCnt="10">
        <dgm:presLayoutVars/>
      </dgm:prSet>
      <dgm:spPr/>
    </dgm:pt>
    <dgm:pt modelId="{08C45794-4F2A-4E5C-A689-6A339EAF6612}" type="pres">
      <dgm:prSet presAssocID="{A6610279-E8CF-4857-A819-A869CEBEF1C5}" presName="nodeText" presStyleLbl="bgAccFollowNode1" presStyleIdx="3" presStyleCnt="5">
        <dgm:presLayoutVars>
          <dgm:bulletEnabled val="1"/>
        </dgm:presLayoutVars>
      </dgm:prSet>
      <dgm:spPr/>
    </dgm:pt>
    <dgm:pt modelId="{C413D7D3-6F0E-4041-AF7A-1156D6028EBD}" type="pres">
      <dgm:prSet presAssocID="{EED07FF5-469C-49E4-9202-7F1A68CA5F80}" presName="sibTrans" presStyleCnt="0"/>
      <dgm:spPr/>
    </dgm:pt>
    <dgm:pt modelId="{A2C50709-EAA0-4852-9461-8D4E7C89AFB2}" type="pres">
      <dgm:prSet presAssocID="{D08C1923-C627-4DE6-BD53-D0456F564469}" presName="compositeNode" presStyleCnt="0">
        <dgm:presLayoutVars>
          <dgm:bulletEnabled val="1"/>
        </dgm:presLayoutVars>
      </dgm:prSet>
      <dgm:spPr/>
    </dgm:pt>
    <dgm:pt modelId="{8E2D3C7E-5089-4B72-866C-882256163FBD}" type="pres">
      <dgm:prSet presAssocID="{D08C1923-C627-4DE6-BD53-D0456F564469}" presName="bgRect" presStyleLbl="bgAccFollowNode1" presStyleIdx="4" presStyleCnt="5"/>
      <dgm:spPr/>
    </dgm:pt>
    <dgm:pt modelId="{8537665C-E0C8-4FC7-AC7D-EBE0779C8261}" type="pres">
      <dgm:prSet presAssocID="{DD9574E1-2247-4053-A7EA-AC6AAF3F3AE4}" presName="sibTransNodeCircle" presStyleLbl="alignNode1" presStyleIdx="8" presStyleCnt="10">
        <dgm:presLayoutVars>
          <dgm:chMax val="0"/>
          <dgm:bulletEnabled/>
        </dgm:presLayoutVars>
      </dgm:prSet>
      <dgm:spPr/>
    </dgm:pt>
    <dgm:pt modelId="{E47A636E-7B86-47F1-9D39-0261B6F84436}" type="pres">
      <dgm:prSet presAssocID="{D08C1923-C627-4DE6-BD53-D0456F564469}" presName="bottomLine" presStyleLbl="alignNode1" presStyleIdx="9" presStyleCnt="10">
        <dgm:presLayoutVars/>
      </dgm:prSet>
      <dgm:spPr/>
    </dgm:pt>
    <dgm:pt modelId="{2FB39FE9-68A5-4DA6-B144-BCE8A63658E0}" type="pres">
      <dgm:prSet presAssocID="{D08C1923-C627-4DE6-BD53-D0456F564469}" presName="nodeText" presStyleLbl="bgAccFollowNode1" presStyleIdx="4" presStyleCnt="5">
        <dgm:presLayoutVars>
          <dgm:bulletEnabled val="1"/>
        </dgm:presLayoutVars>
      </dgm:prSet>
      <dgm:spPr/>
    </dgm:pt>
  </dgm:ptLst>
  <dgm:cxnLst>
    <dgm:cxn modelId="{61F28601-1BE8-47A4-AB95-8099E46BF149}" type="presOf" srcId="{B22C4CC5-DFD0-4127-8C8F-1CAF6CF5B3FA}" destId="{9EB9AC17-BA1A-47A7-A9B6-36681FC9485E}" srcOrd="0" destOrd="0" presId="urn:microsoft.com/office/officeart/2016/7/layout/BasicLinearProcessNumbered"/>
    <dgm:cxn modelId="{5146AC0E-D762-4709-8449-EAC41813272C}" type="presOf" srcId="{A6610279-E8CF-4857-A819-A869CEBEF1C5}" destId="{08C45794-4F2A-4E5C-A689-6A339EAF6612}" srcOrd="1" destOrd="0" presId="urn:microsoft.com/office/officeart/2016/7/layout/BasicLinearProcessNumbered"/>
    <dgm:cxn modelId="{4AD15B12-0774-4A92-9974-3092FD0E3337}" type="presOf" srcId="{D08C1923-C627-4DE6-BD53-D0456F564469}" destId="{2FB39FE9-68A5-4DA6-B144-BCE8A63658E0}" srcOrd="1" destOrd="0" presId="urn:microsoft.com/office/officeart/2016/7/layout/BasicLinearProcessNumbered"/>
    <dgm:cxn modelId="{51057E13-13EF-4AB4-9253-DA51830A8305}" srcId="{B22C4CC5-DFD0-4127-8C8F-1CAF6CF5B3FA}" destId="{DBAE1FB4-9669-4912-B2E2-C1F889CDFC2C}" srcOrd="0" destOrd="0" parTransId="{16F9487A-C8C3-41EB-B518-2D20F1981215}" sibTransId="{5A1B08B1-C28A-4BD3-B032-236C5E91E527}"/>
    <dgm:cxn modelId="{885EE65D-EC09-4E69-9ACA-8B7FB192FA1C}" srcId="{B22C4CC5-DFD0-4127-8C8F-1CAF6CF5B3FA}" destId="{133B406A-0A26-48D1-B787-5A2D1C70D2D2}" srcOrd="1" destOrd="0" parTransId="{25CE43B8-AE62-4BAC-9C83-1DD7B208588D}" sibTransId="{C8A143D1-D43C-4DEE-98BF-3D80D3F60E5C}"/>
    <dgm:cxn modelId="{30763C5E-D476-4C29-AFAE-955DB3686621}" type="presOf" srcId="{DE5F3CE5-0D9C-425A-982D-886897B55F90}" destId="{E9CC296C-74B9-46BB-8A78-C1A9C4564B30}" srcOrd="0" destOrd="0" presId="urn:microsoft.com/office/officeart/2016/7/layout/BasicLinearProcessNumbered"/>
    <dgm:cxn modelId="{45D38B43-0CBD-4A30-B740-552FA05C6F28}" type="presOf" srcId="{5A1B08B1-C28A-4BD3-B032-236C5E91E527}" destId="{4025033A-18F2-4925-A9E6-8BF7E473FF04}" srcOrd="0" destOrd="0" presId="urn:microsoft.com/office/officeart/2016/7/layout/BasicLinearProcessNumbered"/>
    <dgm:cxn modelId="{AC916D49-9ECB-486F-8D3E-ADE9DDF27C7C}" type="presOf" srcId="{EED07FF5-469C-49E4-9202-7F1A68CA5F80}" destId="{C9DC044F-432B-4082-81A3-866C4D1011B9}" srcOrd="0" destOrd="0" presId="urn:microsoft.com/office/officeart/2016/7/layout/BasicLinearProcessNumbered"/>
    <dgm:cxn modelId="{6F76436D-4DCB-4A99-AC70-07D36B2EEB2C}" srcId="{B22C4CC5-DFD0-4127-8C8F-1CAF6CF5B3FA}" destId="{A6610279-E8CF-4857-A819-A869CEBEF1C5}" srcOrd="3" destOrd="0" parTransId="{3F2A8969-A546-46E4-AA89-541843651B55}" sibTransId="{EED07FF5-469C-49E4-9202-7F1A68CA5F80}"/>
    <dgm:cxn modelId="{907CF484-4593-4C3A-96E6-E838969A76EA}" type="presOf" srcId="{C8A143D1-D43C-4DEE-98BF-3D80D3F60E5C}" destId="{DDD9DA61-2F7A-4474-B758-BEDC95FF786C}" srcOrd="0" destOrd="0" presId="urn:microsoft.com/office/officeart/2016/7/layout/BasicLinearProcessNumbered"/>
    <dgm:cxn modelId="{EB576388-80B1-4A72-9D08-0B6DB512324F}" type="presOf" srcId="{DE5F3CE5-0D9C-425A-982D-886897B55F90}" destId="{A833F5F1-70D9-4492-BC7E-5897E6E98493}" srcOrd="1" destOrd="0" presId="urn:microsoft.com/office/officeart/2016/7/layout/BasicLinearProcessNumbered"/>
    <dgm:cxn modelId="{743F9496-B581-4DFA-ABD0-A3E2362EEBF4}" type="presOf" srcId="{D08C1923-C627-4DE6-BD53-D0456F564469}" destId="{8E2D3C7E-5089-4B72-866C-882256163FBD}" srcOrd="0" destOrd="0" presId="urn:microsoft.com/office/officeart/2016/7/layout/BasicLinearProcessNumbered"/>
    <dgm:cxn modelId="{4987B3B0-6008-4FA6-AE74-5EF96ACE7D64}" srcId="{B22C4CC5-DFD0-4127-8C8F-1CAF6CF5B3FA}" destId="{D08C1923-C627-4DE6-BD53-D0456F564469}" srcOrd="4" destOrd="0" parTransId="{7611AE3A-F17E-4F59-ACAB-5451E6739C4D}" sibTransId="{DD9574E1-2247-4053-A7EA-AC6AAF3F3AE4}"/>
    <dgm:cxn modelId="{D231E7B5-4B4D-4528-834A-E61A25C54D4A}" type="presOf" srcId="{D3DCE44A-F756-43C2-A558-169471F6B1A8}" destId="{D1B70607-18D9-423A-8D47-789C67E36B47}" srcOrd="0" destOrd="0" presId="urn:microsoft.com/office/officeart/2016/7/layout/BasicLinearProcessNumbered"/>
    <dgm:cxn modelId="{0A7372DA-4BDD-40BC-8877-A7B8626D08D1}" type="presOf" srcId="{DBAE1FB4-9669-4912-B2E2-C1F889CDFC2C}" destId="{D755E413-E7E8-4903-99C5-6D61F5900E78}" srcOrd="0" destOrd="0" presId="urn:microsoft.com/office/officeart/2016/7/layout/BasicLinearProcessNumbered"/>
    <dgm:cxn modelId="{A48FC8DE-1DAA-44A1-AFAB-C50DE18680DD}" type="presOf" srcId="{133B406A-0A26-48D1-B787-5A2D1C70D2D2}" destId="{ADB6733D-B7E8-4AE5-8F2E-0F73EFE20FE6}" srcOrd="0" destOrd="0" presId="urn:microsoft.com/office/officeart/2016/7/layout/BasicLinearProcessNumbered"/>
    <dgm:cxn modelId="{FD8406F0-5090-4F1B-B730-9F461A56A0E3}" type="presOf" srcId="{DD9574E1-2247-4053-A7EA-AC6AAF3F3AE4}" destId="{8537665C-E0C8-4FC7-AC7D-EBE0779C8261}" srcOrd="0" destOrd="0" presId="urn:microsoft.com/office/officeart/2016/7/layout/BasicLinearProcessNumbered"/>
    <dgm:cxn modelId="{9672C5F0-893A-42A2-953D-55530261978D}" type="presOf" srcId="{DBAE1FB4-9669-4912-B2E2-C1F889CDFC2C}" destId="{944EF26F-5D20-4D84-B130-473485B90D47}" srcOrd="1" destOrd="0" presId="urn:microsoft.com/office/officeart/2016/7/layout/BasicLinearProcessNumbered"/>
    <dgm:cxn modelId="{910B7DF1-1D27-4D42-8FFB-E23DC2C69961}" srcId="{B22C4CC5-DFD0-4127-8C8F-1CAF6CF5B3FA}" destId="{DE5F3CE5-0D9C-425A-982D-886897B55F90}" srcOrd="2" destOrd="0" parTransId="{EB81CA13-D630-4657-A41D-49ACE7C4ABB4}" sibTransId="{D3DCE44A-F756-43C2-A558-169471F6B1A8}"/>
    <dgm:cxn modelId="{A43E06F4-3717-41C4-8C17-79DE0FDA1FCC}" type="presOf" srcId="{133B406A-0A26-48D1-B787-5A2D1C70D2D2}" destId="{4A6FD750-B459-4D1C-B8DE-E8133ADE4AA0}" srcOrd="1" destOrd="0" presId="urn:microsoft.com/office/officeart/2016/7/layout/BasicLinearProcessNumbered"/>
    <dgm:cxn modelId="{FAADA8F7-F75E-45C9-A4D1-DCAF1D8D3697}" type="presOf" srcId="{A6610279-E8CF-4857-A819-A869CEBEF1C5}" destId="{9945ECBE-67A4-4809-A802-605C745990BE}" srcOrd="0" destOrd="0" presId="urn:microsoft.com/office/officeart/2016/7/layout/BasicLinearProcessNumbered"/>
    <dgm:cxn modelId="{CD7CAC18-39AD-4D16-AC78-3C5528AFBAF9}" type="presParOf" srcId="{9EB9AC17-BA1A-47A7-A9B6-36681FC9485E}" destId="{9B570A63-184B-470B-B048-475B4A32607F}" srcOrd="0" destOrd="0" presId="urn:microsoft.com/office/officeart/2016/7/layout/BasicLinearProcessNumbered"/>
    <dgm:cxn modelId="{AA71C17A-3EA0-4839-A805-721E8A266EE5}" type="presParOf" srcId="{9B570A63-184B-470B-B048-475B4A32607F}" destId="{D755E413-E7E8-4903-99C5-6D61F5900E78}" srcOrd="0" destOrd="0" presId="urn:microsoft.com/office/officeart/2016/7/layout/BasicLinearProcessNumbered"/>
    <dgm:cxn modelId="{39632AE5-3B8C-495A-A19A-6449C69145EE}" type="presParOf" srcId="{9B570A63-184B-470B-B048-475B4A32607F}" destId="{4025033A-18F2-4925-A9E6-8BF7E473FF04}" srcOrd="1" destOrd="0" presId="urn:microsoft.com/office/officeart/2016/7/layout/BasicLinearProcessNumbered"/>
    <dgm:cxn modelId="{C9E28549-854C-43F9-99BC-65161CA289DB}" type="presParOf" srcId="{9B570A63-184B-470B-B048-475B4A32607F}" destId="{F5B9C42A-507C-4C57-B814-B3553DD7C84B}" srcOrd="2" destOrd="0" presId="urn:microsoft.com/office/officeart/2016/7/layout/BasicLinearProcessNumbered"/>
    <dgm:cxn modelId="{B69A0B22-4A6B-44F7-A8F8-B19E376B5BC7}" type="presParOf" srcId="{9B570A63-184B-470B-B048-475B4A32607F}" destId="{944EF26F-5D20-4D84-B130-473485B90D47}" srcOrd="3" destOrd="0" presId="urn:microsoft.com/office/officeart/2016/7/layout/BasicLinearProcessNumbered"/>
    <dgm:cxn modelId="{7BB90CE5-520D-40E6-B3F1-E9D838AD270D}" type="presParOf" srcId="{9EB9AC17-BA1A-47A7-A9B6-36681FC9485E}" destId="{35CEE7E7-4E72-4F3F-B45F-A314427D8721}" srcOrd="1" destOrd="0" presId="urn:microsoft.com/office/officeart/2016/7/layout/BasicLinearProcessNumbered"/>
    <dgm:cxn modelId="{DA9F522A-87AE-4422-A9EC-ABE922416421}" type="presParOf" srcId="{9EB9AC17-BA1A-47A7-A9B6-36681FC9485E}" destId="{BFD799E4-AE21-4428-85DB-CDA3FCF4CD1F}" srcOrd="2" destOrd="0" presId="urn:microsoft.com/office/officeart/2016/7/layout/BasicLinearProcessNumbered"/>
    <dgm:cxn modelId="{BD316A75-51C4-41EE-B1D8-E5246E3C9623}" type="presParOf" srcId="{BFD799E4-AE21-4428-85DB-CDA3FCF4CD1F}" destId="{ADB6733D-B7E8-4AE5-8F2E-0F73EFE20FE6}" srcOrd="0" destOrd="0" presId="urn:microsoft.com/office/officeart/2016/7/layout/BasicLinearProcessNumbered"/>
    <dgm:cxn modelId="{DFAC63F3-4379-4D7D-8661-DC80F549DCF2}" type="presParOf" srcId="{BFD799E4-AE21-4428-85DB-CDA3FCF4CD1F}" destId="{DDD9DA61-2F7A-4474-B758-BEDC95FF786C}" srcOrd="1" destOrd="0" presId="urn:microsoft.com/office/officeart/2016/7/layout/BasicLinearProcessNumbered"/>
    <dgm:cxn modelId="{0965757E-3824-46E2-81EF-7CF52ECED4C7}" type="presParOf" srcId="{BFD799E4-AE21-4428-85DB-CDA3FCF4CD1F}" destId="{30D0962B-E70B-4608-9FF2-6CCEBEC06039}" srcOrd="2" destOrd="0" presId="urn:microsoft.com/office/officeart/2016/7/layout/BasicLinearProcessNumbered"/>
    <dgm:cxn modelId="{BF4C6E0B-95A9-4E48-A033-30F0B3832A34}" type="presParOf" srcId="{BFD799E4-AE21-4428-85DB-CDA3FCF4CD1F}" destId="{4A6FD750-B459-4D1C-B8DE-E8133ADE4AA0}" srcOrd="3" destOrd="0" presId="urn:microsoft.com/office/officeart/2016/7/layout/BasicLinearProcessNumbered"/>
    <dgm:cxn modelId="{B05546F8-5C1D-47FD-A25B-1CA5CA4F073E}" type="presParOf" srcId="{9EB9AC17-BA1A-47A7-A9B6-36681FC9485E}" destId="{26FC1A9A-0B81-48ED-B154-12685CE316A4}" srcOrd="3" destOrd="0" presId="urn:microsoft.com/office/officeart/2016/7/layout/BasicLinearProcessNumbered"/>
    <dgm:cxn modelId="{D28DAD6D-FFF3-42FD-AF14-347A84471EF5}" type="presParOf" srcId="{9EB9AC17-BA1A-47A7-A9B6-36681FC9485E}" destId="{8F322862-CAC3-44DF-BE45-F7C3EB95C5C0}" srcOrd="4" destOrd="0" presId="urn:microsoft.com/office/officeart/2016/7/layout/BasicLinearProcessNumbered"/>
    <dgm:cxn modelId="{D58DE0FB-96A4-4FBB-8852-B731D3970141}" type="presParOf" srcId="{8F322862-CAC3-44DF-BE45-F7C3EB95C5C0}" destId="{E9CC296C-74B9-46BB-8A78-C1A9C4564B30}" srcOrd="0" destOrd="0" presId="urn:microsoft.com/office/officeart/2016/7/layout/BasicLinearProcessNumbered"/>
    <dgm:cxn modelId="{567242D3-B33F-4C2F-AE75-49501E8ED763}" type="presParOf" srcId="{8F322862-CAC3-44DF-BE45-F7C3EB95C5C0}" destId="{D1B70607-18D9-423A-8D47-789C67E36B47}" srcOrd="1" destOrd="0" presId="urn:microsoft.com/office/officeart/2016/7/layout/BasicLinearProcessNumbered"/>
    <dgm:cxn modelId="{96D72C58-05F7-4AAA-ACD2-816447AE3587}" type="presParOf" srcId="{8F322862-CAC3-44DF-BE45-F7C3EB95C5C0}" destId="{ED40E655-4ACF-4545-99D4-B73B10489041}" srcOrd="2" destOrd="0" presId="urn:microsoft.com/office/officeart/2016/7/layout/BasicLinearProcessNumbered"/>
    <dgm:cxn modelId="{85BF8208-1507-49D3-84C0-B3EA50AF065C}" type="presParOf" srcId="{8F322862-CAC3-44DF-BE45-F7C3EB95C5C0}" destId="{A833F5F1-70D9-4492-BC7E-5897E6E98493}" srcOrd="3" destOrd="0" presId="urn:microsoft.com/office/officeart/2016/7/layout/BasicLinearProcessNumbered"/>
    <dgm:cxn modelId="{5A420234-0409-4FC1-9298-1992299F4499}" type="presParOf" srcId="{9EB9AC17-BA1A-47A7-A9B6-36681FC9485E}" destId="{9073CF35-5504-4E60-A8F5-DEFEDFFCFC65}" srcOrd="5" destOrd="0" presId="urn:microsoft.com/office/officeart/2016/7/layout/BasicLinearProcessNumbered"/>
    <dgm:cxn modelId="{1ADF58D3-B390-4BDD-9917-71B484DB3104}" type="presParOf" srcId="{9EB9AC17-BA1A-47A7-A9B6-36681FC9485E}" destId="{DE17E81F-1AE0-4222-B2CC-C14E7434716F}" srcOrd="6" destOrd="0" presId="urn:microsoft.com/office/officeart/2016/7/layout/BasicLinearProcessNumbered"/>
    <dgm:cxn modelId="{1DB3384F-EED3-4A8E-91D9-5EDB3974C67C}" type="presParOf" srcId="{DE17E81F-1AE0-4222-B2CC-C14E7434716F}" destId="{9945ECBE-67A4-4809-A802-605C745990BE}" srcOrd="0" destOrd="0" presId="urn:microsoft.com/office/officeart/2016/7/layout/BasicLinearProcessNumbered"/>
    <dgm:cxn modelId="{7E972260-0279-4CBD-A6CE-80F8F19C5767}" type="presParOf" srcId="{DE17E81F-1AE0-4222-B2CC-C14E7434716F}" destId="{C9DC044F-432B-4082-81A3-866C4D1011B9}" srcOrd="1" destOrd="0" presId="urn:microsoft.com/office/officeart/2016/7/layout/BasicLinearProcessNumbered"/>
    <dgm:cxn modelId="{230777DE-2381-4B7A-94CA-6A51768036D2}" type="presParOf" srcId="{DE17E81F-1AE0-4222-B2CC-C14E7434716F}" destId="{E066A4F3-2A2F-447A-9577-C9F419315260}" srcOrd="2" destOrd="0" presId="urn:microsoft.com/office/officeart/2016/7/layout/BasicLinearProcessNumbered"/>
    <dgm:cxn modelId="{ECC6F882-1C05-4142-BC27-8C935674C3E1}" type="presParOf" srcId="{DE17E81F-1AE0-4222-B2CC-C14E7434716F}" destId="{08C45794-4F2A-4E5C-A689-6A339EAF6612}" srcOrd="3" destOrd="0" presId="urn:microsoft.com/office/officeart/2016/7/layout/BasicLinearProcessNumbered"/>
    <dgm:cxn modelId="{DA977D7D-0EAC-424A-BC9D-4A09B8B97F21}" type="presParOf" srcId="{9EB9AC17-BA1A-47A7-A9B6-36681FC9485E}" destId="{C413D7D3-6F0E-4041-AF7A-1156D6028EBD}" srcOrd="7" destOrd="0" presId="urn:microsoft.com/office/officeart/2016/7/layout/BasicLinearProcessNumbered"/>
    <dgm:cxn modelId="{163FE0DF-CFF1-440C-B3AD-AA6940D9632B}" type="presParOf" srcId="{9EB9AC17-BA1A-47A7-A9B6-36681FC9485E}" destId="{A2C50709-EAA0-4852-9461-8D4E7C89AFB2}" srcOrd="8" destOrd="0" presId="urn:microsoft.com/office/officeart/2016/7/layout/BasicLinearProcessNumbered"/>
    <dgm:cxn modelId="{6C2A6A05-B89E-4716-8C39-6E11AC7C8228}" type="presParOf" srcId="{A2C50709-EAA0-4852-9461-8D4E7C89AFB2}" destId="{8E2D3C7E-5089-4B72-866C-882256163FBD}" srcOrd="0" destOrd="0" presId="urn:microsoft.com/office/officeart/2016/7/layout/BasicLinearProcessNumbered"/>
    <dgm:cxn modelId="{285C58D9-7B0B-4173-8BD3-E75C2E3BE38C}" type="presParOf" srcId="{A2C50709-EAA0-4852-9461-8D4E7C89AFB2}" destId="{8537665C-E0C8-4FC7-AC7D-EBE0779C8261}" srcOrd="1" destOrd="0" presId="urn:microsoft.com/office/officeart/2016/7/layout/BasicLinearProcessNumbered"/>
    <dgm:cxn modelId="{54CBA73A-280E-4C36-9F91-D9F804D4744F}" type="presParOf" srcId="{A2C50709-EAA0-4852-9461-8D4E7C89AFB2}" destId="{E47A636E-7B86-47F1-9D39-0261B6F84436}" srcOrd="2" destOrd="0" presId="urn:microsoft.com/office/officeart/2016/7/layout/BasicLinearProcessNumbered"/>
    <dgm:cxn modelId="{FF85CC67-8E97-4793-9811-D5CB56CD87C7}" type="presParOf" srcId="{A2C50709-EAA0-4852-9461-8D4E7C89AFB2}" destId="{2FB39FE9-68A5-4DA6-B144-BCE8A63658E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5E413-E7E8-4903-99C5-6D61F5900E78}">
      <dsp:nvSpPr>
        <dsp:cNvPr id="0" name=""/>
        <dsp:cNvSpPr/>
      </dsp:nvSpPr>
      <dsp:spPr>
        <a:xfrm>
          <a:off x="3065" y="1186197"/>
          <a:ext cx="1659890" cy="2323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412" tIns="330200" rIns="129412" bIns="330200" numCol="1" spcCol="1270" anchor="t" anchorCtr="0">
          <a:noAutofit/>
        </a:bodyPr>
        <a:lstStyle/>
        <a:p>
          <a:pPr marL="0" lvl="0" indent="0" algn="l" defTabSz="844550">
            <a:lnSpc>
              <a:spcPct val="90000"/>
            </a:lnSpc>
            <a:spcBef>
              <a:spcPct val="0"/>
            </a:spcBef>
            <a:spcAft>
              <a:spcPct val="35000"/>
            </a:spcAft>
            <a:buNone/>
          </a:pPr>
          <a:r>
            <a:rPr lang="en-US" sz="1900" kern="1200"/>
            <a:t>Aim high in steering</a:t>
          </a:r>
        </a:p>
      </dsp:txBody>
      <dsp:txXfrm>
        <a:off x="3065" y="2069259"/>
        <a:ext cx="1659890" cy="1394308"/>
      </dsp:txXfrm>
    </dsp:sp>
    <dsp:sp modelId="{4025033A-18F2-4925-A9E6-8BF7E473FF04}">
      <dsp:nvSpPr>
        <dsp:cNvPr id="0" name=""/>
        <dsp:cNvSpPr/>
      </dsp:nvSpPr>
      <dsp:spPr>
        <a:xfrm>
          <a:off x="484434" y="1418582"/>
          <a:ext cx="697154" cy="6971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353" tIns="12700" rIns="54353" bIns="12700" numCol="1" spcCol="1270" anchor="ctr" anchorCtr="0">
          <a:noAutofit/>
        </a:bodyPr>
        <a:lstStyle/>
        <a:p>
          <a:pPr marL="0" lvl="0" indent="0" algn="ctr" defTabSz="1466850">
            <a:lnSpc>
              <a:spcPct val="90000"/>
            </a:lnSpc>
            <a:spcBef>
              <a:spcPct val="0"/>
            </a:spcBef>
            <a:spcAft>
              <a:spcPct val="35000"/>
            </a:spcAft>
            <a:buNone/>
          </a:pPr>
          <a:r>
            <a:rPr lang="en-US" sz="3300" kern="1200"/>
            <a:t>1</a:t>
          </a:r>
        </a:p>
      </dsp:txBody>
      <dsp:txXfrm>
        <a:off x="586530" y="1520678"/>
        <a:ext cx="492962" cy="492962"/>
      </dsp:txXfrm>
    </dsp:sp>
    <dsp:sp modelId="{F5B9C42A-507C-4C57-B814-B3553DD7C84B}">
      <dsp:nvSpPr>
        <dsp:cNvPr id="0" name=""/>
        <dsp:cNvSpPr/>
      </dsp:nvSpPr>
      <dsp:spPr>
        <a:xfrm>
          <a:off x="3065" y="3509972"/>
          <a:ext cx="165989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DB6733D-B7E8-4AE5-8F2E-0F73EFE20FE6}">
      <dsp:nvSpPr>
        <dsp:cNvPr id="0" name=""/>
        <dsp:cNvSpPr/>
      </dsp:nvSpPr>
      <dsp:spPr>
        <a:xfrm>
          <a:off x="1828945" y="1186197"/>
          <a:ext cx="1659890" cy="2323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412" tIns="330200" rIns="129412" bIns="330200" numCol="1" spcCol="1270" anchor="t" anchorCtr="0">
          <a:noAutofit/>
        </a:bodyPr>
        <a:lstStyle/>
        <a:p>
          <a:pPr marL="0" lvl="0" indent="0" algn="l" defTabSz="844550">
            <a:lnSpc>
              <a:spcPct val="90000"/>
            </a:lnSpc>
            <a:spcBef>
              <a:spcPct val="0"/>
            </a:spcBef>
            <a:spcAft>
              <a:spcPct val="35000"/>
            </a:spcAft>
            <a:buNone/>
          </a:pPr>
          <a:r>
            <a:rPr lang="en-US" sz="1900" kern="1200"/>
            <a:t>Get the big picture</a:t>
          </a:r>
        </a:p>
      </dsp:txBody>
      <dsp:txXfrm>
        <a:off x="1828945" y="2069259"/>
        <a:ext cx="1659890" cy="1394308"/>
      </dsp:txXfrm>
    </dsp:sp>
    <dsp:sp modelId="{DDD9DA61-2F7A-4474-B758-BEDC95FF786C}">
      <dsp:nvSpPr>
        <dsp:cNvPr id="0" name=""/>
        <dsp:cNvSpPr/>
      </dsp:nvSpPr>
      <dsp:spPr>
        <a:xfrm>
          <a:off x="2310313" y="1418582"/>
          <a:ext cx="697154" cy="6971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353" tIns="12700" rIns="54353" bIns="12700" numCol="1" spcCol="1270" anchor="ctr" anchorCtr="0">
          <a:noAutofit/>
        </a:bodyPr>
        <a:lstStyle/>
        <a:p>
          <a:pPr marL="0" lvl="0" indent="0" algn="ctr" defTabSz="1466850">
            <a:lnSpc>
              <a:spcPct val="90000"/>
            </a:lnSpc>
            <a:spcBef>
              <a:spcPct val="0"/>
            </a:spcBef>
            <a:spcAft>
              <a:spcPct val="35000"/>
            </a:spcAft>
            <a:buNone/>
          </a:pPr>
          <a:r>
            <a:rPr lang="en-US" sz="3300" kern="1200"/>
            <a:t>2</a:t>
          </a:r>
        </a:p>
      </dsp:txBody>
      <dsp:txXfrm>
        <a:off x="2412409" y="1520678"/>
        <a:ext cx="492962" cy="492962"/>
      </dsp:txXfrm>
    </dsp:sp>
    <dsp:sp modelId="{30D0962B-E70B-4608-9FF2-6CCEBEC06039}">
      <dsp:nvSpPr>
        <dsp:cNvPr id="0" name=""/>
        <dsp:cNvSpPr/>
      </dsp:nvSpPr>
      <dsp:spPr>
        <a:xfrm>
          <a:off x="1828945" y="3509972"/>
          <a:ext cx="165989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9CC296C-74B9-46BB-8A78-C1A9C4564B30}">
      <dsp:nvSpPr>
        <dsp:cNvPr id="0" name=""/>
        <dsp:cNvSpPr/>
      </dsp:nvSpPr>
      <dsp:spPr>
        <a:xfrm>
          <a:off x="3654825" y="1186197"/>
          <a:ext cx="1659890" cy="2323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412" tIns="330200" rIns="129412" bIns="330200" numCol="1" spcCol="1270" anchor="t" anchorCtr="0">
          <a:noAutofit/>
        </a:bodyPr>
        <a:lstStyle/>
        <a:p>
          <a:pPr marL="0" lvl="0" indent="0" algn="l" defTabSz="844550">
            <a:lnSpc>
              <a:spcPct val="90000"/>
            </a:lnSpc>
            <a:spcBef>
              <a:spcPct val="0"/>
            </a:spcBef>
            <a:spcAft>
              <a:spcPct val="35000"/>
            </a:spcAft>
            <a:buNone/>
          </a:pPr>
          <a:r>
            <a:rPr lang="en-US" sz="1900" kern="1200"/>
            <a:t>Keep your eyes moving</a:t>
          </a:r>
        </a:p>
      </dsp:txBody>
      <dsp:txXfrm>
        <a:off x="3654825" y="2069259"/>
        <a:ext cx="1659890" cy="1394308"/>
      </dsp:txXfrm>
    </dsp:sp>
    <dsp:sp modelId="{D1B70607-18D9-423A-8D47-789C67E36B47}">
      <dsp:nvSpPr>
        <dsp:cNvPr id="0" name=""/>
        <dsp:cNvSpPr/>
      </dsp:nvSpPr>
      <dsp:spPr>
        <a:xfrm>
          <a:off x="4136193" y="1418582"/>
          <a:ext cx="697154" cy="6971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353" tIns="12700" rIns="54353" bIns="12700" numCol="1" spcCol="1270" anchor="ctr" anchorCtr="0">
          <a:noAutofit/>
        </a:bodyPr>
        <a:lstStyle/>
        <a:p>
          <a:pPr marL="0" lvl="0" indent="0" algn="ctr" defTabSz="1466850">
            <a:lnSpc>
              <a:spcPct val="90000"/>
            </a:lnSpc>
            <a:spcBef>
              <a:spcPct val="0"/>
            </a:spcBef>
            <a:spcAft>
              <a:spcPct val="35000"/>
            </a:spcAft>
            <a:buNone/>
          </a:pPr>
          <a:r>
            <a:rPr lang="en-US" sz="3300" kern="1200"/>
            <a:t>3</a:t>
          </a:r>
        </a:p>
      </dsp:txBody>
      <dsp:txXfrm>
        <a:off x="4238289" y="1520678"/>
        <a:ext cx="492962" cy="492962"/>
      </dsp:txXfrm>
    </dsp:sp>
    <dsp:sp modelId="{ED40E655-4ACF-4545-99D4-B73B10489041}">
      <dsp:nvSpPr>
        <dsp:cNvPr id="0" name=""/>
        <dsp:cNvSpPr/>
      </dsp:nvSpPr>
      <dsp:spPr>
        <a:xfrm>
          <a:off x="3654825" y="3509972"/>
          <a:ext cx="165989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945ECBE-67A4-4809-A802-605C745990BE}">
      <dsp:nvSpPr>
        <dsp:cNvPr id="0" name=""/>
        <dsp:cNvSpPr/>
      </dsp:nvSpPr>
      <dsp:spPr>
        <a:xfrm>
          <a:off x="5480704" y="1186197"/>
          <a:ext cx="1659890" cy="2323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412" tIns="330200" rIns="129412" bIns="330200" numCol="1" spcCol="1270" anchor="t" anchorCtr="0">
          <a:noAutofit/>
        </a:bodyPr>
        <a:lstStyle/>
        <a:p>
          <a:pPr marL="0" lvl="0" indent="0" algn="l" defTabSz="844550">
            <a:lnSpc>
              <a:spcPct val="90000"/>
            </a:lnSpc>
            <a:spcBef>
              <a:spcPct val="0"/>
            </a:spcBef>
            <a:spcAft>
              <a:spcPct val="35000"/>
            </a:spcAft>
            <a:buNone/>
          </a:pPr>
          <a:r>
            <a:rPr lang="en-US" sz="1900" kern="1200"/>
            <a:t>Leave yourself and out</a:t>
          </a:r>
        </a:p>
      </dsp:txBody>
      <dsp:txXfrm>
        <a:off x="5480704" y="2069259"/>
        <a:ext cx="1659890" cy="1394308"/>
      </dsp:txXfrm>
    </dsp:sp>
    <dsp:sp modelId="{C9DC044F-432B-4082-81A3-866C4D1011B9}">
      <dsp:nvSpPr>
        <dsp:cNvPr id="0" name=""/>
        <dsp:cNvSpPr/>
      </dsp:nvSpPr>
      <dsp:spPr>
        <a:xfrm>
          <a:off x="5962073" y="1418582"/>
          <a:ext cx="697154" cy="6971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353" tIns="12700" rIns="54353" bIns="12700" numCol="1" spcCol="1270" anchor="ctr" anchorCtr="0">
          <a:noAutofit/>
        </a:bodyPr>
        <a:lstStyle/>
        <a:p>
          <a:pPr marL="0" lvl="0" indent="0" algn="ctr" defTabSz="1466850">
            <a:lnSpc>
              <a:spcPct val="90000"/>
            </a:lnSpc>
            <a:spcBef>
              <a:spcPct val="0"/>
            </a:spcBef>
            <a:spcAft>
              <a:spcPct val="35000"/>
            </a:spcAft>
            <a:buNone/>
          </a:pPr>
          <a:r>
            <a:rPr lang="en-US" sz="3300" kern="1200"/>
            <a:t>4</a:t>
          </a:r>
        </a:p>
      </dsp:txBody>
      <dsp:txXfrm>
        <a:off x="6064169" y="1520678"/>
        <a:ext cx="492962" cy="492962"/>
      </dsp:txXfrm>
    </dsp:sp>
    <dsp:sp modelId="{E066A4F3-2A2F-447A-9577-C9F419315260}">
      <dsp:nvSpPr>
        <dsp:cNvPr id="0" name=""/>
        <dsp:cNvSpPr/>
      </dsp:nvSpPr>
      <dsp:spPr>
        <a:xfrm>
          <a:off x="5480704" y="3509972"/>
          <a:ext cx="165989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E2D3C7E-5089-4B72-866C-882256163FBD}">
      <dsp:nvSpPr>
        <dsp:cNvPr id="0" name=""/>
        <dsp:cNvSpPr/>
      </dsp:nvSpPr>
      <dsp:spPr>
        <a:xfrm>
          <a:off x="7306584" y="1186197"/>
          <a:ext cx="1659890" cy="232384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412" tIns="330200" rIns="129412" bIns="330200" numCol="1" spcCol="1270" anchor="t" anchorCtr="0">
          <a:noAutofit/>
        </a:bodyPr>
        <a:lstStyle/>
        <a:p>
          <a:pPr marL="0" lvl="0" indent="0" algn="l" defTabSz="844550">
            <a:lnSpc>
              <a:spcPct val="90000"/>
            </a:lnSpc>
            <a:spcBef>
              <a:spcPct val="0"/>
            </a:spcBef>
            <a:spcAft>
              <a:spcPct val="35000"/>
            </a:spcAft>
            <a:buNone/>
          </a:pPr>
          <a:r>
            <a:rPr lang="en-US" sz="1900" kern="1200"/>
            <a:t>Make sure they see you</a:t>
          </a:r>
        </a:p>
      </dsp:txBody>
      <dsp:txXfrm>
        <a:off x="7306584" y="2069259"/>
        <a:ext cx="1659890" cy="1394308"/>
      </dsp:txXfrm>
    </dsp:sp>
    <dsp:sp modelId="{8537665C-E0C8-4FC7-AC7D-EBE0779C8261}">
      <dsp:nvSpPr>
        <dsp:cNvPr id="0" name=""/>
        <dsp:cNvSpPr/>
      </dsp:nvSpPr>
      <dsp:spPr>
        <a:xfrm>
          <a:off x="7787952" y="1418582"/>
          <a:ext cx="697154" cy="69715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353" tIns="12700" rIns="54353" bIns="12700" numCol="1" spcCol="1270" anchor="ctr" anchorCtr="0">
          <a:noAutofit/>
        </a:bodyPr>
        <a:lstStyle/>
        <a:p>
          <a:pPr marL="0" lvl="0" indent="0" algn="ctr" defTabSz="1466850">
            <a:lnSpc>
              <a:spcPct val="90000"/>
            </a:lnSpc>
            <a:spcBef>
              <a:spcPct val="0"/>
            </a:spcBef>
            <a:spcAft>
              <a:spcPct val="35000"/>
            </a:spcAft>
            <a:buNone/>
          </a:pPr>
          <a:r>
            <a:rPr lang="en-US" sz="3300" kern="1200"/>
            <a:t>5</a:t>
          </a:r>
        </a:p>
      </dsp:txBody>
      <dsp:txXfrm>
        <a:off x="7890048" y="1520678"/>
        <a:ext cx="492962" cy="492962"/>
      </dsp:txXfrm>
    </dsp:sp>
    <dsp:sp modelId="{E47A636E-7B86-47F1-9D39-0261B6F84436}">
      <dsp:nvSpPr>
        <dsp:cNvPr id="0" name=""/>
        <dsp:cNvSpPr/>
      </dsp:nvSpPr>
      <dsp:spPr>
        <a:xfrm>
          <a:off x="7306584" y="3509972"/>
          <a:ext cx="1659890"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6219180-95E8-431F-AF53-7917AC7BE631}"/>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812" tIns="46406" rIns="92812" bIns="46406"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BD17F149-A0DD-4B37-ADDF-3B77EEBBF51E}"/>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812" tIns="46406" rIns="92812" bIns="46406"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363916E0-22AC-46B8-94E3-8E50F44548FD}"/>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812" tIns="46406" rIns="92812" bIns="4640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7" name="Rectangle 5">
            <a:extLst>
              <a:ext uri="{FF2B5EF4-FFF2-40B4-BE49-F238E27FC236}">
                <a16:creationId xmlns:a16="http://schemas.microsoft.com/office/drawing/2014/main" id="{1FEAA925-8A54-4536-A179-91FB4976D0D2}"/>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812" tIns="46406" rIns="92812" bIns="46406" numCol="1" anchor="b" anchorCtr="0" compatLnSpc="1">
            <a:prstTxWarp prst="textNoShape">
              <a:avLst/>
            </a:prstTxWarp>
          </a:bodyPr>
          <a:lstStyle>
            <a:lvl1pPr algn="r" eaLnBrk="1" hangingPunct="1">
              <a:defRPr sz="1200"/>
            </a:lvl1pPr>
          </a:lstStyle>
          <a:p>
            <a:fld id="{26CE133E-D5AF-4C6A-8AD1-53CCB66BA6B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70825AA-5DF0-4F06-9B4A-C276C0E957F5}"/>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812" tIns="46406" rIns="92812" bIns="46406"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099" name="Rectangle 3">
            <a:extLst>
              <a:ext uri="{FF2B5EF4-FFF2-40B4-BE49-F238E27FC236}">
                <a16:creationId xmlns:a16="http://schemas.microsoft.com/office/drawing/2014/main" id="{5509D55C-7E1F-46DA-8F7A-7A473E324795}"/>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812" tIns="46406" rIns="92812" bIns="46406"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316" name="Rectangle 4">
            <a:extLst>
              <a:ext uri="{FF2B5EF4-FFF2-40B4-BE49-F238E27FC236}">
                <a16:creationId xmlns:a16="http://schemas.microsoft.com/office/drawing/2014/main" id="{89BE276A-DCA2-4BD5-816A-3086DC545489}"/>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F561C0E5-6C41-4F03-9925-060E092A5565}"/>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812" tIns="46406" rIns="92812" bIns="464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F5DF3261-32B6-47F8-BB2B-7A3DF06B602D}"/>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812" tIns="46406" rIns="92812" bIns="46406"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103" name="Rectangle 7">
            <a:extLst>
              <a:ext uri="{FF2B5EF4-FFF2-40B4-BE49-F238E27FC236}">
                <a16:creationId xmlns:a16="http://schemas.microsoft.com/office/drawing/2014/main" id="{B7198C12-369B-4FEA-828E-C95A926F842B}"/>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812" tIns="46406" rIns="92812" bIns="46406" numCol="1" anchor="b" anchorCtr="0" compatLnSpc="1">
            <a:prstTxWarp prst="textNoShape">
              <a:avLst/>
            </a:prstTxWarp>
          </a:bodyPr>
          <a:lstStyle>
            <a:lvl1pPr algn="r" eaLnBrk="1" hangingPunct="1">
              <a:defRPr sz="1200"/>
            </a:lvl1pPr>
          </a:lstStyle>
          <a:p>
            <a:fld id="{5317C155-A539-4318-B1CC-A778DCC0DF1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361CF9E-F4E3-482C-A23A-90987E3627BC}"/>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5B9B9FD6-77BD-4904-A40D-5773A29A1D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F1E3B550-C701-4E78-9D43-01CBB52691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70D7FAA-8690-4639-AE27-58AD4C9229AE}"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930545BC-071D-4506-8BF5-28AAFD2C94C5}"/>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13B81C68-C9A1-4056-B175-ED9243ABD8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5300" name="Slide Number Placeholder 3">
            <a:extLst>
              <a:ext uri="{FF2B5EF4-FFF2-40B4-BE49-F238E27FC236}">
                <a16:creationId xmlns:a16="http://schemas.microsoft.com/office/drawing/2014/main" id="{0717AB23-515A-4419-856D-1769244E47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F0FCAF5-1034-4823-820A-3679F77A50EC}" type="slidenum">
              <a:rPr lang="en-US" altLang="en-US"/>
              <a:pPr/>
              <a:t>29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2CD2152-A970-43B7-8EFE-E37EEFDCD382}"/>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95E6DDC8-C481-4C85-98AA-9B1AEA9721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7348" name="Slide Number Placeholder 3">
            <a:extLst>
              <a:ext uri="{FF2B5EF4-FFF2-40B4-BE49-F238E27FC236}">
                <a16:creationId xmlns:a16="http://schemas.microsoft.com/office/drawing/2014/main" id="{29AB22C0-D2D4-4BB8-BA1F-2E5707C24A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BF8FF5A2-0B5D-425F-AC80-2F6013B3098F}" type="slidenum">
              <a:rPr lang="en-US" altLang="en-US"/>
              <a:pPr/>
              <a:t>30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D11F71A-B411-48D1-9B96-A0B7581A31D8}"/>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41E89EB2-A56B-49AA-B36B-06ACCD65E0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9396" name="Slide Number Placeholder 3">
            <a:extLst>
              <a:ext uri="{FF2B5EF4-FFF2-40B4-BE49-F238E27FC236}">
                <a16:creationId xmlns:a16="http://schemas.microsoft.com/office/drawing/2014/main" id="{83E9BB54-DC48-46B8-A4FA-BB03875FCD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9B97946-3CAC-4DE8-90C5-16B6736D6CE3}" type="slidenum">
              <a:rPr lang="en-US" altLang="en-US"/>
              <a:pPr/>
              <a:t>31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F9C0E7A-BFDE-4744-901F-8B125E4131F8}"/>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42254D16-7C53-41CC-A182-02C3EA348A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61444" name="Slide Number Placeholder 3">
            <a:extLst>
              <a:ext uri="{FF2B5EF4-FFF2-40B4-BE49-F238E27FC236}">
                <a16:creationId xmlns:a16="http://schemas.microsoft.com/office/drawing/2014/main" id="{5B809730-74FF-44C7-B8B1-119A1C802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04DA7B7C-CD67-488E-AC98-D963A615EC51}" type="slidenum">
              <a:rPr lang="en-US" altLang="en-US"/>
              <a:pPr/>
              <a:t>32</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5DA8E4D-8A09-4FD3-A14D-F687DC5A8A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F82B2C-54E6-4747-BE07-3393B4349ECE}" type="slidenum">
              <a:rPr lang="en-US" altLang="en-US"/>
              <a:pPr/>
              <a:t>33</a:t>
            </a:fld>
            <a:endParaRPr lang="en-US" altLang="en-US"/>
          </a:p>
        </p:txBody>
      </p:sp>
      <p:sp>
        <p:nvSpPr>
          <p:cNvPr id="63491" name="Rectangle 2">
            <a:extLst>
              <a:ext uri="{FF2B5EF4-FFF2-40B4-BE49-F238E27FC236}">
                <a16:creationId xmlns:a16="http://schemas.microsoft.com/office/drawing/2014/main" id="{3FE8BDF3-BBBD-4A7B-B15F-3E6BB9789CA5}"/>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B7837A8-5DEC-4836-8135-F273459CB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Discuss what the criteria for preventable accidents are.  The next slides will give you opportunities to discuss different scenarios.</a:t>
            </a:r>
          </a:p>
          <a:p>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E0ED9FA-9251-455B-A059-4E54B6E38B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1FBADA-5574-4462-9A8D-E08F37C3FFF3}" type="slidenum">
              <a:rPr lang="en-US" altLang="en-US"/>
              <a:pPr/>
              <a:t>34</a:t>
            </a:fld>
            <a:endParaRPr lang="en-US" altLang="en-US"/>
          </a:p>
        </p:txBody>
      </p:sp>
      <p:sp>
        <p:nvSpPr>
          <p:cNvPr id="65539" name="Rectangle 2">
            <a:extLst>
              <a:ext uri="{FF2B5EF4-FFF2-40B4-BE49-F238E27FC236}">
                <a16:creationId xmlns:a16="http://schemas.microsoft.com/office/drawing/2014/main" id="{80803721-961A-4476-97DB-D598FCE2D82A}"/>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1CE6D7F5-97CB-470B-B444-B56F223AC1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What excuses have you heard?  </a:t>
            </a:r>
            <a:r>
              <a:rPr lang="en-US" altLang="en-US" i="1">
                <a:latin typeface="Arial" panose="020B0604020202020204" pitchFamily="34" charset="0"/>
              </a:rPr>
              <a:t>The slide has four excuses and then challenges drivers to think of others….</a:t>
            </a:r>
          </a:p>
          <a:p>
            <a:pPr>
              <a:buFontTx/>
              <a:buChar char="•"/>
            </a:pPr>
            <a:r>
              <a:rPr lang="en-US" altLang="en-US">
                <a:latin typeface="Arial" panose="020B0604020202020204" pitchFamily="34" charset="0"/>
              </a:rPr>
              <a:t>The Road was slippery</a:t>
            </a:r>
          </a:p>
          <a:p>
            <a:pPr>
              <a:buFontTx/>
              <a:buChar char="•"/>
            </a:pPr>
            <a:r>
              <a:rPr lang="en-US" altLang="en-US">
                <a:latin typeface="Arial" panose="020B0604020202020204" pitchFamily="34" charset="0"/>
              </a:rPr>
              <a:t>I didn’t see them</a:t>
            </a:r>
          </a:p>
          <a:p>
            <a:pPr>
              <a:buFontTx/>
              <a:buChar char="•"/>
            </a:pPr>
            <a:r>
              <a:rPr lang="en-US" altLang="en-US">
                <a:latin typeface="Arial" panose="020B0604020202020204" pitchFamily="34" charset="0"/>
              </a:rPr>
              <a:t>I thought the light was green</a:t>
            </a:r>
          </a:p>
          <a:p>
            <a:pPr>
              <a:buFontTx/>
              <a:buChar char="•"/>
            </a:pPr>
            <a:r>
              <a:rPr lang="en-US" altLang="en-US">
                <a:latin typeface="Arial" panose="020B0604020202020204" pitchFamily="34" charset="0"/>
              </a:rPr>
              <a:t>I had the right of way</a:t>
            </a:r>
          </a:p>
          <a:p>
            <a:pPr>
              <a:buFontTx/>
              <a:buChar char="•"/>
            </a:pPr>
            <a:endParaRPr lang="en-US" altLang="en-US">
              <a:latin typeface="Arial" panose="020B0604020202020204" pitchFamily="34" charset="0"/>
            </a:endParaRPr>
          </a:p>
          <a:p>
            <a:pPr>
              <a:buFontTx/>
              <a:buChar char="•"/>
            </a:pPr>
            <a:r>
              <a:rPr lang="en-US" altLang="en-US">
                <a:latin typeface="Arial" panose="020B0604020202020204" pitchFamily="34" charset="0"/>
              </a:rPr>
              <a:t>What excuses have you heard?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a:extLst>
              <a:ext uri="{FF2B5EF4-FFF2-40B4-BE49-F238E27FC236}">
                <a16:creationId xmlns:a16="http://schemas.microsoft.com/office/drawing/2014/main" id="{86F29C41-2C8C-4F28-ACC6-5D43496FE75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06C981-6E04-444F-AECD-5494B0F210B8}" type="slidenum">
              <a:rPr lang="en-US" altLang="en-US" sz="1200">
                <a:latin typeface="Times New Roman" panose="02020603050405020304" pitchFamily="18" charset="0"/>
              </a:rPr>
              <a:pPr algn="r" eaLnBrk="1" hangingPunct="1"/>
              <a:t>35</a:t>
            </a:fld>
            <a:endParaRPr lang="en-US" altLang="en-US" sz="1200">
              <a:latin typeface="Times New Roman" panose="02020603050405020304" pitchFamily="18" charset="0"/>
            </a:endParaRPr>
          </a:p>
        </p:txBody>
      </p:sp>
      <p:sp>
        <p:nvSpPr>
          <p:cNvPr id="67587" name="Rectangle 2">
            <a:extLst>
              <a:ext uri="{FF2B5EF4-FFF2-40B4-BE49-F238E27FC236}">
                <a16:creationId xmlns:a16="http://schemas.microsoft.com/office/drawing/2014/main" id="{117081BE-B9CB-45AF-B04A-06B9CB06081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21F0BC0-2280-47A7-9A3D-4F60F1D5D8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The Higher the Speed, the Longer it Takes to </a:t>
            </a:r>
            <a:r>
              <a:rPr lang="en-US" altLang="en-US" b="1">
                <a:solidFill>
                  <a:srgbClr val="FF3300"/>
                </a:solidFill>
                <a:latin typeface="Arial" panose="020B0604020202020204" pitchFamily="34" charset="0"/>
              </a:rPr>
              <a:t>STOP!</a:t>
            </a:r>
            <a:endParaRPr lang="en-US" altLang="en-US">
              <a:solidFill>
                <a:srgbClr val="FF3300"/>
              </a:solidFill>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BF4E0F87-3383-43A0-9F91-1D5145AA6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1C62ED54-85F8-4E10-A7CC-5752F72D7785}" type="slidenum">
              <a:rPr lang="en-US" altLang="en-US"/>
              <a:pPr/>
              <a:t>36</a:t>
            </a:fld>
            <a:endParaRPr lang="en-US" altLang="en-US"/>
          </a:p>
        </p:txBody>
      </p:sp>
      <p:sp>
        <p:nvSpPr>
          <p:cNvPr id="69635" name="Rectangle 2">
            <a:extLst>
              <a:ext uri="{FF2B5EF4-FFF2-40B4-BE49-F238E27FC236}">
                <a16:creationId xmlns:a16="http://schemas.microsoft.com/office/drawing/2014/main" id="{11593ABA-5DA5-4580-AF11-046565A1285E}"/>
              </a:ext>
            </a:extLst>
          </p:cNvPr>
          <p:cNvSpPr>
            <a:spLocks noGrp="1" noRot="1" noChangeAspect="1" noChangeArrowheads="1" noTextEdit="1"/>
          </p:cNvSpPr>
          <p:nvPr>
            <p:ph type="sldImg"/>
          </p:nvPr>
        </p:nvSpPr>
        <p:spPr>
          <a:xfrm>
            <a:off x="1182688" y="696913"/>
            <a:ext cx="4648200" cy="3486150"/>
          </a:xfrm>
          <a:ln/>
        </p:spPr>
      </p:sp>
      <p:sp>
        <p:nvSpPr>
          <p:cNvPr id="69636" name="Rectangle 3">
            <a:extLst>
              <a:ext uri="{FF2B5EF4-FFF2-40B4-BE49-F238E27FC236}">
                <a16:creationId xmlns:a16="http://schemas.microsoft.com/office/drawing/2014/main" id="{65AF655A-7AAA-4C08-AE62-8429240362DB}"/>
              </a:ext>
            </a:extLst>
          </p:cNvPr>
          <p:cNvSpPr>
            <a:spLocks noGrp="1" noChangeArrowheads="1"/>
          </p:cNvSpPr>
          <p:nvPr>
            <p:ph type="body" idx="1"/>
          </p:nvPr>
        </p:nvSpPr>
        <p:spPr>
          <a:xfrm>
            <a:off x="936625" y="4416425"/>
            <a:ext cx="51371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D52CE7F-1858-4F7E-9A33-DA6DB1D3601B}"/>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6B9940E9-D5CB-465E-920D-AD66A8CBA2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71684" name="Slide Number Placeholder 3">
            <a:extLst>
              <a:ext uri="{FF2B5EF4-FFF2-40B4-BE49-F238E27FC236}">
                <a16:creationId xmlns:a16="http://schemas.microsoft.com/office/drawing/2014/main" id="{A3A22DB1-9DB9-4D8F-890A-0C32B71DB7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0307FB23-96B4-43BE-AC73-91A661143724}" type="slidenum">
              <a:rPr lang="en-US" altLang="en-US"/>
              <a:pPr/>
              <a:t>37</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79BDE450-9A49-4AAC-99A7-E9691C6DC699}"/>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253BA816-4EFE-47D0-A264-6178F7E02D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73732" name="Slide Number Placeholder 3">
            <a:extLst>
              <a:ext uri="{FF2B5EF4-FFF2-40B4-BE49-F238E27FC236}">
                <a16:creationId xmlns:a16="http://schemas.microsoft.com/office/drawing/2014/main" id="{AE400143-4EB0-4E5D-B097-AFC1C1132B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192D6041-919E-4D41-BAF0-8881EB6152D4}" type="slidenum">
              <a:rPr lang="en-US" altLang="en-US"/>
              <a:pPr/>
              <a:t>38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7FC12B1-B193-40C1-81D7-C3C91CAEBC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2A83AFA-C45E-4BF0-8D8F-2BC16427FAB2}" type="slidenum">
              <a:rPr lang="en-US" altLang="en-US"/>
              <a:pPr/>
              <a:t>4</a:t>
            </a:fld>
            <a:endParaRPr lang="en-US" altLang="en-US"/>
          </a:p>
        </p:txBody>
      </p:sp>
      <p:sp>
        <p:nvSpPr>
          <p:cNvPr id="21507" name="Rectangle 2">
            <a:extLst>
              <a:ext uri="{FF2B5EF4-FFF2-40B4-BE49-F238E27FC236}">
                <a16:creationId xmlns:a16="http://schemas.microsoft.com/office/drawing/2014/main" id="{6835C5BC-0636-4E8D-9BF1-87FC0FD3E19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AB1F3DE0-7866-4E66-91CF-491F5FEB9F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DISCUSSION ABOUT PROFESSIONALS / HABITS AND COACHING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1F75707-CB9F-43E9-8BC3-C4644C140607}"/>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8BC88BE9-C73B-4133-AF08-0FAB491A64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8068" name="Slide Number Placeholder 3">
            <a:extLst>
              <a:ext uri="{FF2B5EF4-FFF2-40B4-BE49-F238E27FC236}">
                <a16:creationId xmlns:a16="http://schemas.microsoft.com/office/drawing/2014/main" id="{A9DACD7D-385F-4492-8C55-DAF8FD8870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04C021E4-19DE-4605-A37F-720EB8832135}" type="slidenum">
              <a:rPr lang="en-US" altLang="en-US"/>
              <a:pPr/>
              <a:t>51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7F3920E5-5E44-4D6E-B63B-1C20D6036906}"/>
              </a:ext>
            </a:extLst>
          </p:cNvPr>
          <p:cNvSpPr>
            <a:spLocks noGrp="1" noRot="1" noChangeAspect="1" noTextEdit="1"/>
          </p:cNvSpPr>
          <p:nvPr>
            <p:ph type="sldImg"/>
          </p:nvPr>
        </p:nvSpPr>
        <p:spPr>
          <a:ln/>
        </p:spPr>
      </p:sp>
      <p:sp>
        <p:nvSpPr>
          <p:cNvPr id="90115" name="Notes Placeholder 2">
            <a:extLst>
              <a:ext uri="{FF2B5EF4-FFF2-40B4-BE49-F238E27FC236}">
                <a16:creationId xmlns:a16="http://schemas.microsoft.com/office/drawing/2014/main" id="{61B872E7-2036-4237-8050-F9919E429F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0116" name="Slide Number Placeholder 3">
            <a:extLst>
              <a:ext uri="{FF2B5EF4-FFF2-40B4-BE49-F238E27FC236}">
                <a16:creationId xmlns:a16="http://schemas.microsoft.com/office/drawing/2014/main" id="{2D119CEA-5DC8-490E-AC94-A18D01AC48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0CA86CBD-1A61-4B92-BAB3-E3146894ADD4}" type="slidenum">
              <a:rPr lang="en-US" altLang="en-US"/>
              <a:pPr/>
              <a:t>52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09E617E1-F5E9-48D4-985A-35A04F3D16CD}"/>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3E2B69B9-ED1D-4BF8-964D-1DF40DEBD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4212" name="Slide Number Placeholder 3">
            <a:extLst>
              <a:ext uri="{FF2B5EF4-FFF2-40B4-BE49-F238E27FC236}">
                <a16:creationId xmlns:a16="http://schemas.microsoft.com/office/drawing/2014/main" id="{DC982E0A-5AB3-40F8-AF42-8679CAEFCC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D3E4802A-5519-45FD-9A8A-1F661A529B4E}" type="slidenum">
              <a:rPr lang="en-US" altLang="en-US"/>
              <a:pPr/>
              <a:t>54</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329146E5-09E9-4D88-942C-12892E018B17}"/>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CFB1419A-7F3D-4DFA-9E9F-8A5E71D2F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6260" name="Slide Number Placeholder 3">
            <a:extLst>
              <a:ext uri="{FF2B5EF4-FFF2-40B4-BE49-F238E27FC236}">
                <a16:creationId xmlns:a16="http://schemas.microsoft.com/office/drawing/2014/main" id="{A7A7086E-C02B-4BCB-8D3A-1C4CA5B34C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99BE93AB-79A8-4C65-8695-62FBD1F355A7}" type="slidenum">
              <a:rPr lang="en-US" altLang="en-US"/>
              <a:pPr/>
              <a:t>55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F4520CE-329F-45BF-8D2B-29E392295080}"/>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44111D15-CC1E-4C52-92D7-B48623456B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98308" name="Slide Number Placeholder 3">
            <a:extLst>
              <a:ext uri="{FF2B5EF4-FFF2-40B4-BE49-F238E27FC236}">
                <a16:creationId xmlns:a16="http://schemas.microsoft.com/office/drawing/2014/main" id="{7AA8C81E-1AE7-4010-8433-05681D0C71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2E4EC3CE-E4DD-44C0-8752-AF26C05086FE}" type="slidenum">
              <a:rPr lang="en-US" altLang="en-US"/>
              <a:pPr/>
              <a:t>56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D92D906-A0FA-4D60-9ABE-49073C51E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F90B6CA9-AABB-4180-9481-70BEB00A5622}" type="slidenum">
              <a:rPr lang="en-US" altLang="en-US"/>
              <a:pPr/>
              <a:t>57</a:t>
            </a:fld>
            <a:endParaRPr lang="en-US" altLang="en-US"/>
          </a:p>
        </p:txBody>
      </p:sp>
      <p:sp>
        <p:nvSpPr>
          <p:cNvPr id="100355" name="Rectangle 1031">
            <a:extLst>
              <a:ext uri="{FF2B5EF4-FFF2-40B4-BE49-F238E27FC236}">
                <a16:creationId xmlns:a16="http://schemas.microsoft.com/office/drawing/2014/main" id="{70720222-4E26-474B-AB1B-30D5B5627626}"/>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EDF05E9-1EC9-452C-96C8-A2407E9B7950}" type="slidenum">
              <a:rPr lang="en-US" altLang="en-US" sz="1200">
                <a:latin typeface="Times New Roman" panose="02020603050405020304" pitchFamily="18" charset="0"/>
              </a:rPr>
              <a:pPr algn="r" eaLnBrk="1" hangingPunct="1"/>
              <a:t>57</a:t>
            </a:fld>
            <a:endParaRPr lang="en-US" altLang="en-US" sz="1200">
              <a:latin typeface="Times New Roman" panose="02020603050405020304" pitchFamily="18" charset="0"/>
            </a:endParaRPr>
          </a:p>
        </p:txBody>
      </p:sp>
      <p:sp>
        <p:nvSpPr>
          <p:cNvPr id="100356" name="Rectangle 2">
            <a:extLst>
              <a:ext uri="{FF2B5EF4-FFF2-40B4-BE49-F238E27FC236}">
                <a16:creationId xmlns:a16="http://schemas.microsoft.com/office/drawing/2014/main" id="{3AB1BDCC-A846-4A66-A396-3F437A8C26F0}"/>
              </a:ext>
            </a:extLst>
          </p:cNvPr>
          <p:cNvSpPr>
            <a:spLocks noGrp="1" noRot="1" noChangeAspect="1" noChangeArrowheads="1" noTextEdit="1"/>
          </p:cNvSpPr>
          <p:nvPr>
            <p:ph type="sldImg"/>
          </p:nvPr>
        </p:nvSpPr>
        <p:spPr>
          <a:ln/>
        </p:spPr>
      </p:sp>
      <p:sp>
        <p:nvSpPr>
          <p:cNvPr id="100357" name="Rectangle 3">
            <a:extLst>
              <a:ext uri="{FF2B5EF4-FFF2-40B4-BE49-F238E27FC236}">
                <a16:creationId xmlns:a16="http://schemas.microsoft.com/office/drawing/2014/main" id="{C3A4B18D-077A-45C8-8F8E-C67E459A4BD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b="1" u="sng">
                <a:solidFill>
                  <a:srgbClr val="FFFF00"/>
                </a:solidFill>
                <a:latin typeface="Arial" panose="020B0604020202020204" pitchFamily="34" charset="0"/>
              </a:rPr>
              <a:t>Read</a:t>
            </a:r>
            <a:r>
              <a:rPr lang="en-US" altLang="en-US">
                <a:solidFill>
                  <a:srgbClr val="FFFF00"/>
                </a:solidFill>
                <a:latin typeface="Arial" panose="020B0604020202020204" pitchFamily="34" charset="0"/>
              </a:rPr>
              <a:t> the hazard.</a:t>
            </a:r>
          </a:p>
          <a:p>
            <a:pPr lvl="1" eaLnBrk="1" hangingPunct="1"/>
            <a:r>
              <a:rPr lang="en-US" altLang="en-US">
                <a:latin typeface="Arial" panose="020B0604020202020204" pitchFamily="34" charset="0"/>
              </a:rPr>
              <a:t>Scan ahead, around and behind your vehicle.</a:t>
            </a:r>
          </a:p>
          <a:p>
            <a:pPr lvl="1" eaLnBrk="1" hangingPunct="1"/>
            <a:r>
              <a:rPr lang="en-US" altLang="en-US">
                <a:latin typeface="Arial" panose="020B0604020202020204" pitchFamily="34" charset="0"/>
              </a:rPr>
              <a:t>In urban areas scan one block ahead.</a:t>
            </a:r>
          </a:p>
          <a:p>
            <a:pPr lvl="1" eaLnBrk="1" hangingPunct="1"/>
            <a:r>
              <a:rPr lang="en-US" altLang="en-US">
                <a:latin typeface="Arial" panose="020B0604020202020204" pitchFamily="34" charset="0"/>
              </a:rPr>
              <a:t>In rural areas or on expressways, scan to the next hill, curve or overpass.</a:t>
            </a:r>
          </a:p>
          <a:p>
            <a:pPr lvl="1" eaLnBrk="1" hangingPunct="1"/>
            <a:r>
              <a:rPr lang="en-US" altLang="en-US">
                <a:latin typeface="Arial" panose="020B0604020202020204" pitchFamily="34" charset="0"/>
              </a:rPr>
              <a:t>Check your mirrors every 3 – 5 seconds.</a:t>
            </a:r>
          </a:p>
          <a:p>
            <a:pPr lvl="1" eaLnBrk="1" hangingPunct="1"/>
            <a:r>
              <a:rPr lang="en-US" altLang="en-US">
                <a:latin typeface="Arial" panose="020B0604020202020204" pitchFamily="34" charset="0"/>
              </a:rPr>
              <a:t>Use the what if strategy?</a:t>
            </a:r>
          </a:p>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0193B791-A559-410E-9E1C-CF9DA5CEB0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C41C1594-8FA8-407F-9255-C805180056EE}" type="slidenum">
              <a:rPr lang="en-US" altLang="en-US"/>
              <a:pPr/>
              <a:t>58</a:t>
            </a:fld>
            <a:endParaRPr lang="en-US" altLang="en-US"/>
          </a:p>
        </p:txBody>
      </p:sp>
      <p:sp>
        <p:nvSpPr>
          <p:cNvPr id="102403" name="Rectangle 1031">
            <a:extLst>
              <a:ext uri="{FF2B5EF4-FFF2-40B4-BE49-F238E27FC236}">
                <a16:creationId xmlns:a16="http://schemas.microsoft.com/office/drawing/2014/main" id="{7F24A103-CF61-433F-9B5F-E4E5EE8AEC77}"/>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BE005F1-0F87-4496-B4FC-AF21237F9B78}" type="slidenum">
              <a:rPr lang="en-US" altLang="en-US" sz="1200">
                <a:latin typeface="Times New Roman" panose="02020603050405020304" pitchFamily="18" charset="0"/>
              </a:rPr>
              <a:pPr algn="r" eaLnBrk="1" hangingPunct="1"/>
              <a:t>58</a:t>
            </a:fld>
            <a:endParaRPr lang="en-US" altLang="en-US" sz="1200">
              <a:latin typeface="Times New Roman" panose="02020603050405020304" pitchFamily="18" charset="0"/>
            </a:endParaRPr>
          </a:p>
        </p:txBody>
      </p:sp>
      <p:sp>
        <p:nvSpPr>
          <p:cNvPr id="102404" name="Rectangle 2">
            <a:extLst>
              <a:ext uri="{FF2B5EF4-FFF2-40B4-BE49-F238E27FC236}">
                <a16:creationId xmlns:a16="http://schemas.microsoft.com/office/drawing/2014/main" id="{71CAF616-228E-412B-A01B-7574DDA75383}"/>
              </a:ext>
            </a:extLst>
          </p:cNvPr>
          <p:cNvSpPr>
            <a:spLocks noGrp="1" noRot="1" noChangeAspect="1" noChangeArrowheads="1" noTextEdit="1"/>
          </p:cNvSpPr>
          <p:nvPr>
            <p:ph type="sldImg"/>
          </p:nvPr>
        </p:nvSpPr>
        <p:spPr>
          <a:ln/>
        </p:spPr>
      </p:sp>
      <p:sp>
        <p:nvSpPr>
          <p:cNvPr id="102405" name="Rectangle 3">
            <a:extLst>
              <a:ext uri="{FF2B5EF4-FFF2-40B4-BE49-F238E27FC236}">
                <a16:creationId xmlns:a16="http://schemas.microsoft.com/office/drawing/2014/main" id="{022EA909-6ADE-4438-BB1B-9AA6A7C6D3C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b="1" u="sng">
                <a:solidFill>
                  <a:srgbClr val="FFFF00"/>
                </a:solidFill>
                <a:latin typeface="Arial" panose="020B0604020202020204" pitchFamily="34" charset="0"/>
              </a:rPr>
              <a:t>Understand </a:t>
            </a:r>
            <a:r>
              <a:rPr lang="en-US" altLang="en-US" b="1">
                <a:solidFill>
                  <a:srgbClr val="FFFF00"/>
                </a:solidFill>
                <a:latin typeface="Arial" panose="020B0604020202020204" pitchFamily="34" charset="0"/>
              </a:rPr>
              <a:t>the defense.</a:t>
            </a:r>
          </a:p>
          <a:p>
            <a:pPr lvl="1" eaLnBrk="1" hangingPunct="1"/>
            <a:r>
              <a:rPr lang="en-US" altLang="en-US">
                <a:latin typeface="Arial" panose="020B0604020202020204" pitchFamily="34" charset="0"/>
              </a:rPr>
              <a:t>Know what to do to avoid a traffic hazard.</a:t>
            </a:r>
          </a:p>
          <a:p>
            <a:pPr lvl="1" eaLnBrk="1" hangingPunct="1"/>
            <a:r>
              <a:rPr lang="en-US" altLang="en-US">
                <a:latin typeface="Arial" panose="020B0604020202020204" pitchFamily="34" charset="0"/>
              </a:rPr>
              <a:t>Know the consequences of your driving choices.</a:t>
            </a:r>
          </a:p>
          <a:p>
            <a:pPr lvl="1" eaLnBrk="1" hangingPunct="1"/>
            <a:r>
              <a:rPr lang="en-US" altLang="en-US">
                <a:latin typeface="Arial" panose="020B0604020202020204" pitchFamily="34" charset="0"/>
              </a:rPr>
              <a:t>Know the basic defenses:</a:t>
            </a:r>
          </a:p>
          <a:p>
            <a:pPr lvl="2" eaLnBrk="1" hangingPunct="1"/>
            <a:r>
              <a:rPr lang="en-US" altLang="en-US">
                <a:latin typeface="Arial" panose="020B0604020202020204" pitchFamily="34" charset="0"/>
              </a:rPr>
              <a:t>Use effective scanning patterns.</a:t>
            </a:r>
          </a:p>
          <a:p>
            <a:pPr lvl="2" eaLnBrk="1" hangingPunct="1"/>
            <a:r>
              <a:rPr lang="en-US" altLang="en-US">
                <a:latin typeface="Arial" panose="020B0604020202020204" pitchFamily="34" charset="0"/>
              </a:rPr>
              <a:t>Slow down.</a:t>
            </a:r>
          </a:p>
          <a:p>
            <a:pPr lvl="2" eaLnBrk="1" hangingPunct="1"/>
            <a:r>
              <a:rPr lang="en-US" altLang="en-US">
                <a:latin typeface="Arial" panose="020B0604020202020204" pitchFamily="34" charset="0"/>
              </a:rPr>
              <a:t>Use a safe following distance.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62501538-533F-4DEC-B310-056B890E1383}"/>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1C97B345-87C1-42AE-A715-2E2EBFD8E1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04452" name="Slide Number Placeholder 3">
            <a:extLst>
              <a:ext uri="{FF2B5EF4-FFF2-40B4-BE49-F238E27FC236}">
                <a16:creationId xmlns:a16="http://schemas.microsoft.com/office/drawing/2014/main" id="{071B270F-AC48-41B5-BD8B-F8A422C36F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F2EFF551-71BE-495D-9FE6-B5B683EDE4B9}" type="slidenum">
              <a:rPr lang="en-US" altLang="en-US"/>
              <a:pPr/>
              <a:t>59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977FB499-F0B5-4A0C-B36D-14C7339C0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71AB5B9B-ACB9-4C9D-BD9E-6F18CD335A9B}" type="slidenum">
              <a:rPr lang="en-US" altLang="en-US"/>
              <a:pPr/>
              <a:t>60</a:t>
            </a:fld>
            <a:endParaRPr lang="en-US" altLang="en-US"/>
          </a:p>
        </p:txBody>
      </p:sp>
      <p:sp>
        <p:nvSpPr>
          <p:cNvPr id="106499" name="Rectangle 1031">
            <a:extLst>
              <a:ext uri="{FF2B5EF4-FFF2-40B4-BE49-F238E27FC236}">
                <a16:creationId xmlns:a16="http://schemas.microsoft.com/office/drawing/2014/main" id="{4B1E1A65-ADBE-4C94-921E-0E8F98329D24}"/>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42950" indent="-285750" defTabSz="917575">
              <a:defRPr>
                <a:solidFill>
                  <a:schemeClr val="tx1"/>
                </a:solidFill>
                <a:latin typeface="Arial" panose="020B0604020202020204" pitchFamily="34" charset="0"/>
              </a:defRPr>
            </a:lvl2pPr>
            <a:lvl3pPr marL="1143000" indent="-228600" defTabSz="917575">
              <a:defRPr>
                <a:solidFill>
                  <a:schemeClr val="tx1"/>
                </a:solidFill>
                <a:latin typeface="Arial" panose="020B0604020202020204" pitchFamily="34" charset="0"/>
              </a:defRPr>
            </a:lvl3pPr>
            <a:lvl4pPr marL="1600200" indent="-228600" defTabSz="917575">
              <a:defRPr>
                <a:solidFill>
                  <a:schemeClr val="tx1"/>
                </a:solidFill>
                <a:latin typeface="Arial" panose="020B0604020202020204" pitchFamily="34" charset="0"/>
              </a:defRPr>
            </a:lvl4pPr>
            <a:lvl5pPr marL="2057400" indent="-228600" defTabSz="917575">
              <a:defRPr>
                <a:solidFill>
                  <a:schemeClr val="tx1"/>
                </a:solidFill>
                <a:latin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C327A85-A279-4816-83D9-852135B7EEFE}" type="slidenum">
              <a:rPr lang="en-US" altLang="en-US" sz="1200">
                <a:latin typeface="Times New Roman" panose="02020603050405020304" pitchFamily="18" charset="0"/>
              </a:rPr>
              <a:pPr algn="r" eaLnBrk="1" hangingPunct="1"/>
              <a:t>60</a:t>
            </a:fld>
            <a:endParaRPr lang="en-US" altLang="en-US" sz="1200">
              <a:latin typeface="Times New Roman" panose="02020603050405020304" pitchFamily="18" charset="0"/>
            </a:endParaRPr>
          </a:p>
        </p:txBody>
      </p:sp>
      <p:sp>
        <p:nvSpPr>
          <p:cNvPr id="106500" name="Rectangle 2">
            <a:extLst>
              <a:ext uri="{FF2B5EF4-FFF2-40B4-BE49-F238E27FC236}">
                <a16:creationId xmlns:a16="http://schemas.microsoft.com/office/drawing/2014/main" id="{63E3831D-E847-4AC5-8247-33854A76170F}"/>
              </a:ext>
            </a:extLst>
          </p:cNvPr>
          <p:cNvSpPr>
            <a:spLocks noGrp="1" noRot="1" noChangeAspect="1" noChangeArrowheads="1" noTextEdit="1"/>
          </p:cNvSpPr>
          <p:nvPr>
            <p:ph type="sldImg"/>
          </p:nvPr>
        </p:nvSpPr>
        <p:spPr>
          <a:ln/>
        </p:spPr>
      </p:sp>
      <p:sp>
        <p:nvSpPr>
          <p:cNvPr id="106501" name="Rectangle 3">
            <a:extLst>
              <a:ext uri="{FF2B5EF4-FFF2-40B4-BE49-F238E27FC236}">
                <a16:creationId xmlns:a16="http://schemas.microsoft.com/office/drawing/2014/main" id="{B0B62C8A-6055-4B41-9D3F-42D7F3575EDF}"/>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b="1" u="sng">
                <a:solidFill>
                  <a:srgbClr val="FFFF00"/>
                </a:solidFill>
                <a:latin typeface="Arial" panose="020B0604020202020204" pitchFamily="34" charset="0"/>
              </a:rPr>
              <a:t>Act</a:t>
            </a:r>
            <a:r>
              <a:rPr lang="en-US" altLang="en-US" b="1">
                <a:solidFill>
                  <a:srgbClr val="FFFF00"/>
                </a:solidFill>
                <a:latin typeface="Arial" panose="020B0604020202020204" pitchFamily="34" charset="0"/>
              </a:rPr>
              <a:t> in Time.</a:t>
            </a:r>
          </a:p>
          <a:p>
            <a:pPr lvl="1" eaLnBrk="1" hangingPunct="1"/>
            <a:r>
              <a:rPr lang="en-US" altLang="en-US">
                <a:latin typeface="Arial" panose="020B0604020202020204" pitchFamily="34" charset="0"/>
              </a:rPr>
              <a:t>Always stay alert, focus on the driving task so you don’t lose response time.</a:t>
            </a:r>
          </a:p>
          <a:p>
            <a:pPr lvl="1" eaLnBrk="1" hangingPunct="1"/>
            <a:r>
              <a:rPr lang="en-US" altLang="en-US">
                <a:latin typeface="Arial" panose="020B0604020202020204" pitchFamily="34" charset="0"/>
              </a:rPr>
              <a:t>Choose the safest driving maneuver to avoid a crash.</a:t>
            </a:r>
          </a:p>
          <a:p>
            <a:pPr lvl="1" eaLnBrk="1" hangingPunct="1"/>
            <a:r>
              <a:rPr lang="en-US" altLang="en-US">
                <a:latin typeface="Arial" panose="020B0604020202020204" pitchFamily="34" charset="0"/>
              </a:rPr>
              <a:t>Remember other drivers may act in time, but they may act incorrectly.</a:t>
            </a:r>
          </a:p>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7A01CC18-EEB6-4289-8C9B-35354AE55C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19B2876C-93B4-4906-A218-B9B7B5A042B1}" type="slidenum">
              <a:rPr lang="en-US" altLang="en-US"/>
              <a:pPr/>
              <a:t>61</a:t>
            </a:fld>
            <a:endParaRPr lang="en-US" altLang="en-US"/>
          </a:p>
        </p:txBody>
      </p:sp>
      <p:sp>
        <p:nvSpPr>
          <p:cNvPr id="108547" name="Rectangle 2">
            <a:extLst>
              <a:ext uri="{FF2B5EF4-FFF2-40B4-BE49-F238E27FC236}">
                <a16:creationId xmlns:a16="http://schemas.microsoft.com/office/drawing/2014/main" id="{73165759-DDE1-40DC-85D0-DF2048EEF175}"/>
              </a:ext>
            </a:extLst>
          </p:cNvPr>
          <p:cNvSpPr>
            <a:spLocks noGrp="1" noRot="1" noChangeAspect="1" noChangeArrowheads="1" noTextEdit="1"/>
          </p:cNvSpPr>
          <p:nvPr>
            <p:ph type="sldImg"/>
          </p:nvPr>
        </p:nvSpPr>
        <p:spPr>
          <a:xfrm>
            <a:off x="1182688" y="696913"/>
            <a:ext cx="4648200" cy="3486150"/>
          </a:xfrm>
          <a:ln/>
        </p:spPr>
      </p:sp>
      <p:sp>
        <p:nvSpPr>
          <p:cNvPr id="108548" name="Rectangle 3">
            <a:extLst>
              <a:ext uri="{FF2B5EF4-FFF2-40B4-BE49-F238E27FC236}">
                <a16:creationId xmlns:a16="http://schemas.microsoft.com/office/drawing/2014/main" id="{E5643A75-89F3-43F6-9D88-B42B08BB7014}"/>
              </a:ext>
            </a:extLst>
          </p:cNvPr>
          <p:cNvSpPr>
            <a:spLocks noGrp="1" noChangeArrowheads="1"/>
          </p:cNvSpPr>
          <p:nvPr>
            <p:ph type="body" idx="1"/>
          </p:nvPr>
        </p:nvSpPr>
        <p:spPr>
          <a:xfrm>
            <a:off x="936625" y="4416425"/>
            <a:ext cx="51371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8235BB6-D8EC-4F5C-B853-1848DB040ED6}"/>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E05AA4AE-3B1D-469D-8DA8-E535C3DEBA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96590EF8-C743-46C7-9129-11F6F7D823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2BB008E1-2DA9-4968-92E4-345DF356BB1E}" type="slidenum">
              <a:rPr lang="en-US" altLang="en-US"/>
              <a:pPr/>
              <a:t>9</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031">
            <a:extLst>
              <a:ext uri="{FF2B5EF4-FFF2-40B4-BE49-F238E27FC236}">
                <a16:creationId xmlns:a16="http://schemas.microsoft.com/office/drawing/2014/main" id="{DCA97AC7-A535-4FA7-902D-08E1785661D8}"/>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9361C56-59E9-4C48-B1F4-BEC4AA8227CA}" type="slidenum">
              <a:rPr lang="en-US" altLang="en-US" sz="1200">
                <a:latin typeface="Times New Roman" panose="02020603050405020304" pitchFamily="18" charset="0"/>
              </a:rPr>
              <a:pPr algn="r" eaLnBrk="1" hangingPunct="1"/>
              <a:t>106</a:t>
            </a:fld>
            <a:endParaRPr lang="en-US" altLang="en-US" sz="1200">
              <a:latin typeface="Times New Roman" panose="02020603050405020304" pitchFamily="18" charset="0"/>
            </a:endParaRPr>
          </a:p>
        </p:txBody>
      </p:sp>
      <p:sp>
        <p:nvSpPr>
          <p:cNvPr id="155651" name="Rectangle 2">
            <a:extLst>
              <a:ext uri="{FF2B5EF4-FFF2-40B4-BE49-F238E27FC236}">
                <a16:creationId xmlns:a16="http://schemas.microsoft.com/office/drawing/2014/main" id="{E83A35F7-4984-40BE-9BFB-97DF38CFE47E}"/>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BFE89100-35BC-4F65-A824-07AD4CBB77FF}"/>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What are the Fatal Four?</a:t>
            </a:r>
          </a:p>
          <a:p>
            <a:pPr lvl="1" eaLnBrk="1" hangingPunct="1"/>
            <a:r>
              <a:rPr lang="en-US" altLang="en-US">
                <a:latin typeface="Arial" panose="020B0604020202020204" pitchFamily="34" charset="0"/>
              </a:rPr>
              <a:t>Speeding.</a:t>
            </a:r>
          </a:p>
          <a:p>
            <a:pPr lvl="1" eaLnBrk="1" hangingPunct="1"/>
            <a:r>
              <a:rPr lang="en-US" altLang="en-US">
                <a:latin typeface="Arial" panose="020B0604020202020204" pitchFamily="34" charset="0"/>
              </a:rPr>
              <a:t>Right of Way.</a:t>
            </a:r>
          </a:p>
          <a:p>
            <a:pPr lvl="1" eaLnBrk="1" hangingPunct="1"/>
            <a:r>
              <a:rPr lang="en-US" altLang="en-US">
                <a:latin typeface="Arial" panose="020B0604020202020204" pitchFamily="34" charset="0"/>
              </a:rPr>
              <a:t>Driving Left of Center.</a:t>
            </a:r>
          </a:p>
          <a:p>
            <a:pPr lvl="1" eaLnBrk="1" hangingPunct="1"/>
            <a:r>
              <a:rPr lang="en-US" altLang="en-US">
                <a:latin typeface="Arial" panose="020B0604020202020204" pitchFamily="34" charset="0"/>
              </a:rPr>
              <a:t>Tailgating.</a:t>
            </a:r>
          </a:p>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B4DBC30D-5E7C-42C1-A3EF-136AAB876EF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DC96DBC-38D0-4926-B299-0D979762F4A2}" type="slidenum">
              <a:rPr lang="en-US" altLang="en-US" sz="1200">
                <a:latin typeface="Times New Roman" panose="02020603050405020304" pitchFamily="18" charset="0"/>
              </a:rPr>
              <a:pPr algn="r" eaLnBrk="1" hangingPunct="1"/>
              <a:t>107</a:t>
            </a:fld>
            <a:endParaRPr lang="en-US" altLang="en-US" sz="1200">
              <a:latin typeface="Times New Roman" panose="02020603050405020304" pitchFamily="18" charset="0"/>
            </a:endParaRPr>
          </a:p>
        </p:txBody>
      </p:sp>
      <p:sp>
        <p:nvSpPr>
          <p:cNvPr id="157699" name="Rectangle 2">
            <a:extLst>
              <a:ext uri="{FF2B5EF4-FFF2-40B4-BE49-F238E27FC236}">
                <a16:creationId xmlns:a16="http://schemas.microsoft.com/office/drawing/2014/main" id="{4FD7965D-B24C-4A93-B840-4C395BBF84B1}"/>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E3925D9C-EB8B-4093-B8B7-A50D28B9B6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Contributing factor in fatal crashes.</a:t>
            </a:r>
          </a:p>
          <a:p>
            <a:pPr eaLnBrk="1" hangingPunct="1"/>
            <a:r>
              <a:rPr lang="en-US" altLang="en-US">
                <a:latin typeface="Arial" panose="020B0604020202020204" pitchFamily="34" charset="0"/>
              </a:rPr>
              <a:t>#1 unsafe driving behavior that contributes to violations and crashes.</a:t>
            </a:r>
          </a:p>
          <a:p>
            <a:pPr eaLnBrk="1" hangingPunct="1"/>
            <a:r>
              <a:rPr lang="en-US" altLang="en-US">
                <a:latin typeface="Arial" panose="020B0604020202020204" pitchFamily="34" charset="0"/>
              </a:rPr>
              <a:t>Exceeding the posted speed limit or driving at an unsafe speed was the most common driving error and it costs nearly $41 billion annually.</a:t>
            </a:r>
          </a:p>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A4921944-2812-4F1B-9B86-647B62646964}"/>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D957833-E65E-4F28-A7B5-DEED2FF34FEA}" type="slidenum">
              <a:rPr lang="en-US" altLang="en-US" sz="1200">
                <a:latin typeface="Times New Roman" panose="02020603050405020304" pitchFamily="18" charset="0"/>
              </a:rPr>
              <a:pPr algn="r" eaLnBrk="1" hangingPunct="1"/>
              <a:t>108</a:t>
            </a:fld>
            <a:endParaRPr lang="en-US" altLang="en-US" sz="1200">
              <a:latin typeface="Times New Roman" panose="02020603050405020304" pitchFamily="18" charset="0"/>
            </a:endParaRPr>
          </a:p>
        </p:txBody>
      </p:sp>
      <p:sp>
        <p:nvSpPr>
          <p:cNvPr id="159747" name="Rectangle 2">
            <a:extLst>
              <a:ext uri="{FF2B5EF4-FFF2-40B4-BE49-F238E27FC236}">
                <a16:creationId xmlns:a16="http://schemas.microsoft.com/office/drawing/2014/main" id="{A4ABD729-934C-47E0-BF70-06C3AE231C18}"/>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7310B64B-DD94-4374-BC69-FB4D64E3D54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Know the speed limit.</a:t>
            </a:r>
          </a:p>
          <a:p>
            <a:pPr eaLnBrk="1" hangingPunct="1"/>
            <a:r>
              <a:rPr lang="en-US" altLang="en-US">
                <a:latin typeface="Arial" panose="020B0604020202020204" pitchFamily="34" charset="0"/>
              </a:rPr>
              <a:t>Assess the driving conditions.</a:t>
            </a:r>
          </a:p>
          <a:p>
            <a:pPr lvl="1" eaLnBrk="1" hangingPunct="1"/>
            <a:r>
              <a:rPr lang="en-US" altLang="en-US">
                <a:latin typeface="Arial" panose="020B0604020202020204" pitchFamily="34" charset="0"/>
              </a:rPr>
              <a:t>The legal and posted speed limit may still be too fast.</a:t>
            </a:r>
          </a:p>
          <a:p>
            <a:pPr lvl="1" eaLnBrk="1" hangingPunct="1"/>
            <a:r>
              <a:rPr lang="en-US" altLang="en-US">
                <a:latin typeface="Arial" panose="020B0604020202020204" pitchFamily="34" charset="0"/>
              </a:rPr>
              <a:t>Adjust your vehicle speed to the conditions that require a slower and safe speed.</a:t>
            </a:r>
          </a:p>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A1C320C1-1626-49B4-808E-00610518C5FE}"/>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1AEFF17-8D89-48C2-9459-D0F91B2665B9}" type="slidenum">
              <a:rPr lang="en-US" altLang="en-US" sz="1200">
                <a:latin typeface="Times New Roman" panose="02020603050405020304" pitchFamily="18" charset="0"/>
              </a:rPr>
              <a:pPr algn="r" eaLnBrk="1" hangingPunct="1"/>
              <a:t>109</a:t>
            </a:fld>
            <a:endParaRPr lang="en-US" altLang="en-US" sz="1200">
              <a:latin typeface="Times New Roman" panose="02020603050405020304" pitchFamily="18" charset="0"/>
            </a:endParaRPr>
          </a:p>
        </p:txBody>
      </p:sp>
      <p:sp>
        <p:nvSpPr>
          <p:cNvPr id="161795" name="Rectangle 2">
            <a:extLst>
              <a:ext uri="{FF2B5EF4-FFF2-40B4-BE49-F238E27FC236}">
                <a16:creationId xmlns:a16="http://schemas.microsoft.com/office/drawing/2014/main" id="{0A5EDE9E-3FCB-4A7E-A8E3-E433CEAC87D6}"/>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7004639-ABF7-4615-8004-BD7CC29220D1}"/>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For every 10 miles per hour over 50 miles and hour, the risk of death in a traffic crash is doubled.</a:t>
            </a:r>
          </a:p>
          <a:p>
            <a:pPr eaLnBrk="1" hangingPunct="1"/>
            <a:r>
              <a:rPr lang="en-US" altLang="en-US">
                <a:latin typeface="Arial" panose="020B0604020202020204" pitchFamily="34" charset="0"/>
              </a:rPr>
              <a:t>Review the chart.</a:t>
            </a:r>
          </a:p>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031">
            <a:extLst>
              <a:ext uri="{FF2B5EF4-FFF2-40B4-BE49-F238E27FC236}">
                <a16:creationId xmlns:a16="http://schemas.microsoft.com/office/drawing/2014/main" id="{08CEF973-9F16-4BFD-84AB-75B3BD61B53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2AD0A8-8820-4DA0-BD3B-6330D901BFBA}" type="slidenum">
              <a:rPr lang="en-US" altLang="en-US" sz="1200">
                <a:latin typeface="Times New Roman" panose="02020603050405020304" pitchFamily="18" charset="0"/>
              </a:rPr>
              <a:pPr algn="r" eaLnBrk="1" hangingPunct="1"/>
              <a:t>111</a:t>
            </a:fld>
            <a:endParaRPr lang="en-US" altLang="en-US" sz="1200">
              <a:latin typeface="Times New Roman" panose="02020603050405020304" pitchFamily="18" charset="0"/>
            </a:endParaRPr>
          </a:p>
        </p:txBody>
      </p:sp>
      <p:sp>
        <p:nvSpPr>
          <p:cNvPr id="164867" name="Rectangle 2">
            <a:extLst>
              <a:ext uri="{FF2B5EF4-FFF2-40B4-BE49-F238E27FC236}">
                <a16:creationId xmlns:a16="http://schemas.microsoft.com/office/drawing/2014/main" id="{1FC8358E-F982-44B3-9F1C-5A3EA13D6D8C}"/>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C39E0938-ECED-45D7-83BB-C0B47EA98F7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It is not about who has the right of way.</a:t>
            </a:r>
          </a:p>
          <a:p>
            <a:pPr eaLnBrk="1" hangingPunct="1"/>
            <a:r>
              <a:rPr lang="en-US" altLang="en-US">
                <a:latin typeface="Arial" panose="020B0604020202020204" pitchFamily="34" charset="0"/>
              </a:rPr>
              <a:t>It is about who shall yield the right of way.</a:t>
            </a:r>
          </a:p>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C05D9C3E-B7DE-432C-A749-485AD12A9F2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35718D-5EC3-485F-84B6-0F7921E83FA3}" type="slidenum">
              <a:rPr lang="en-US" altLang="en-US" sz="1200">
                <a:latin typeface="Times New Roman" panose="02020603050405020304" pitchFamily="18" charset="0"/>
              </a:rPr>
              <a:pPr algn="r" eaLnBrk="1" hangingPunct="1"/>
              <a:t>114</a:t>
            </a:fld>
            <a:endParaRPr lang="en-US" altLang="en-US" sz="1200">
              <a:latin typeface="Times New Roman" panose="02020603050405020304" pitchFamily="18" charset="0"/>
            </a:endParaRPr>
          </a:p>
        </p:txBody>
      </p:sp>
      <p:sp>
        <p:nvSpPr>
          <p:cNvPr id="168963" name="Rectangle 2">
            <a:extLst>
              <a:ext uri="{FF2B5EF4-FFF2-40B4-BE49-F238E27FC236}">
                <a16:creationId xmlns:a16="http://schemas.microsoft.com/office/drawing/2014/main" id="{3814FC7F-5FAB-4B84-B547-933A6F091ED2}"/>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F63A08CF-4DB8-4490-8DD0-EB5320567F17}"/>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A good majority of urban crashes occur at intersections.</a:t>
            </a:r>
          </a:p>
          <a:p>
            <a:pPr eaLnBrk="1" hangingPunct="1"/>
            <a:r>
              <a:rPr lang="en-US" altLang="en-US">
                <a:latin typeface="Arial" panose="020B0604020202020204" pitchFamily="34" charset="0"/>
              </a:rPr>
              <a:t>Intersection crashes in rural areas, although less common are often more serious because speed limits are higher.</a:t>
            </a:r>
          </a:p>
          <a:p>
            <a:pPr eaLnBrk="1" hangingPunct="1"/>
            <a:r>
              <a:rPr lang="en-US" altLang="en-US">
                <a:latin typeface="Arial" panose="020B0604020202020204" pitchFamily="34" charset="0"/>
              </a:rPr>
              <a:t>Right-of-way violations are related to more injuries than any other improper driving behavior.</a:t>
            </a:r>
          </a:p>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31">
            <a:extLst>
              <a:ext uri="{FF2B5EF4-FFF2-40B4-BE49-F238E27FC236}">
                <a16:creationId xmlns:a16="http://schemas.microsoft.com/office/drawing/2014/main" id="{34D5CC4C-B9E2-4F7F-B959-885C8DB0DCB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9C05C51-88B4-4757-AF3D-AEB8CD7F1937}" type="slidenum">
              <a:rPr lang="en-US" altLang="en-US" sz="1200">
                <a:latin typeface="Times New Roman" panose="02020603050405020304" pitchFamily="18" charset="0"/>
              </a:rPr>
              <a:pPr algn="r" eaLnBrk="1" hangingPunct="1"/>
              <a:t>116</a:t>
            </a:fld>
            <a:endParaRPr lang="en-US" altLang="en-US" sz="1200">
              <a:latin typeface="Times New Roman" panose="02020603050405020304" pitchFamily="18" charset="0"/>
            </a:endParaRPr>
          </a:p>
        </p:txBody>
      </p:sp>
      <p:sp>
        <p:nvSpPr>
          <p:cNvPr id="172035" name="Rectangle 2">
            <a:extLst>
              <a:ext uri="{FF2B5EF4-FFF2-40B4-BE49-F238E27FC236}">
                <a16:creationId xmlns:a16="http://schemas.microsoft.com/office/drawing/2014/main" id="{4C248291-74C9-4293-8245-B80D710DADF6}"/>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1948FE71-6DC1-478E-AFC1-54AE7373A94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Final unsafe driving behavior that results in many crashes and violations.</a:t>
            </a:r>
          </a:p>
          <a:p>
            <a:pPr eaLnBrk="1" hangingPunct="1"/>
            <a:r>
              <a:rPr lang="en-US" altLang="en-US">
                <a:latin typeface="Arial" panose="020B0604020202020204" pitchFamily="34" charset="0"/>
              </a:rPr>
              <a:t>Biggest hazard is a rear-end collision.</a:t>
            </a:r>
          </a:p>
          <a:p>
            <a:pPr eaLnBrk="1" hangingPunct="1"/>
            <a:r>
              <a:rPr lang="en-US" altLang="en-US">
                <a:latin typeface="Arial" panose="020B0604020202020204" pitchFamily="34" charset="0"/>
              </a:rPr>
              <a:t>Ability to stop depends on vehicle weight, speed, road surface, driver and weather conditions.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031">
            <a:extLst>
              <a:ext uri="{FF2B5EF4-FFF2-40B4-BE49-F238E27FC236}">
                <a16:creationId xmlns:a16="http://schemas.microsoft.com/office/drawing/2014/main" id="{8BFAB980-614F-4DC2-AF3A-F67108D5ED4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86E5B6A-39E5-4780-81E2-927CFFA3F21E}" type="slidenum">
              <a:rPr lang="en-US" altLang="en-US" sz="1200">
                <a:latin typeface="Times New Roman" panose="02020603050405020304" pitchFamily="18" charset="0"/>
              </a:rPr>
              <a:pPr algn="r" eaLnBrk="1" hangingPunct="1"/>
              <a:t>117</a:t>
            </a:fld>
            <a:endParaRPr lang="en-US" altLang="en-US" sz="1200">
              <a:latin typeface="Times New Roman" panose="02020603050405020304" pitchFamily="18" charset="0"/>
            </a:endParaRPr>
          </a:p>
        </p:txBody>
      </p:sp>
      <p:sp>
        <p:nvSpPr>
          <p:cNvPr id="174083" name="Rectangle 2">
            <a:extLst>
              <a:ext uri="{FF2B5EF4-FFF2-40B4-BE49-F238E27FC236}">
                <a16:creationId xmlns:a16="http://schemas.microsoft.com/office/drawing/2014/main" id="{86FA1762-AB00-4FF6-AB71-FB0ECD0EE039}"/>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D37A7E9B-43BC-47C6-9FCC-DC9D45B91B7E}"/>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Write down your answers on what you do with a tailgater.</a:t>
            </a:r>
          </a:p>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31">
            <a:extLst>
              <a:ext uri="{FF2B5EF4-FFF2-40B4-BE49-F238E27FC236}">
                <a16:creationId xmlns:a16="http://schemas.microsoft.com/office/drawing/2014/main" id="{CE47BB6D-86C1-4990-BDC9-D3699B29C00F}"/>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D8A39A4-40AF-42DB-8762-5BD4B31461E3}" type="slidenum">
              <a:rPr lang="en-US" altLang="en-US" sz="1200">
                <a:latin typeface="Times New Roman" panose="02020603050405020304" pitchFamily="18" charset="0"/>
              </a:rPr>
              <a:pPr algn="r" eaLnBrk="1" hangingPunct="1"/>
              <a:t>118</a:t>
            </a:fld>
            <a:endParaRPr lang="en-US" altLang="en-US" sz="1200">
              <a:latin typeface="Times New Roman" panose="02020603050405020304" pitchFamily="18" charset="0"/>
            </a:endParaRPr>
          </a:p>
        </p:txBody>
      </p:sp>
      <p:sp>
        <p:nvSpPr>
          <p:cNvPr id="176131" name="Rectangle 2">
            <a:extLst>
              <a:ext uri="{FF2B5EF4-FFF2-40B4-BE49-F238E27FC236}">
                <a16:creationId xmlns:a16="http://schemas.microsoft.com/office/drawing/2014/main" id="{76CFB75C-7199-4BB7-9399-4961FE073371}"/>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8512A125-BBD1-48FE-A693-BAC54629983B}"/>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Final unsafe driving behavior that results in many crashes and violations.</a:t>
            </a:r>
          </a:p>
          <a:p>
            <a:pPr eaLnBrk="1" hangingPunct="1"/>
            <a:r>
              <a:rPr lang="en-US" altLang="en-US">
                <a:latin typeface="Arial" panose="020B0604020202020204" pitchFamily="34" charset="0"/>
              </a:rPr>
              <a:t>Biggest hazard is a rear-end collision.</a:t>
            </a:r>
          </a:p>
          <a:p>
            <a:pPr eaLnBrk="1" hangingPunct="1"/>
            <a:r>
              <a:rPr lang="en-US" altLang="en-US">
                <a:latin typeface="Arial" panose="020B0604020202020204" pitchFamily="34" charset="0"/>
              </a:rPr>
              <a:t>Ability to stop depends on vehicle weight, speed, road surface, driver and weather conditions.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31">
            <a:extLst>
              <a:ext uri="{FF2B5EF4-FFF2-40B4-BE49-F238E27FC236}">
                <a16:creationId xmlns:a16="http://schemas.microsoft.com/office/drawing/2014/main" id="{B7CC8129-E1F5-4BBE-A83C-397C5C3EBBCB}"/>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02B3FB4-ADFD-4485-A684-F8A5F6BA6F25}" type="slidenum">
              <a:rPr lang="en-US" altLang="en-US" sz="1200">
                <a:latin typeface="Times New Roman" panose="02020603050405020304" pitchFamily="18" charset="0"/>
              </a:rPr>
              <a:pPr algn="r" eaLnBrk="1" hangingPunct="1"/>
              <a:t>119</a:t>
            </a:fld>
            <a:endParaRPr lang="en-US" altLang="en-US" sz="1200">
              <a:latin typeface="Times New Roman" panose="02020603050405020304" pitchFamily="18" charset="0"/>
            </a:endParaRPr>
          </a:p>
        </p:txBody>
      </p:sp>
      <p:sp>
        <p:nvSpPr>
          <p:cNvPr id="178179" name="Rectangle 2">
            <a:extLst>
              <a:ext uri="{FF2B5EF4-FFF2-40B4-BE49-F238E27FC236}">
                <a16:creationId xmlns:a16="http://schemas.microsoft.com/office/drawing/2014/main" id="{E4381509-65F8-499A-B690-91C4FA967942}"/>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C841707C-6206-4F25-BD95-282B8792B72D}"/>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You are the first vehicle at an intersection.</a:t>
            </a:r>
          </a:p>
          <a:p>
            <a:pPr eaLnBrk="1" hangingPunct="1"/>
            <a:r>
              <a:rPr lang="en-US" altLang="en-US">
                <a:latin typeface="Arial" panose="020B0604020202020204" pitchFamily="34" charset="0"/>
              </a:rPr>
              <a:t>When the light turns green, wait two seconds before accelerating.</a:t>
            </a:r>
          </a:p>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96AA830-6D3B-4724-A9D4-D6D7AB40668F}"/>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10D5849D-3DB3-457C-89A2-C1320949C8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08A5E633-D1DD-478D-B10D-66FCD648E4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0E857A56-FDCB-42D8-95B3-639A25344227}" type="slidenum">
              <a:rPr lang="en-US" altLang="en-US"/>
              <a:pPr/>
              <a:t>10</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31">
            <a:extLst>
              <a:ext uri="{FF2B5EF4-FFF2-40B4-BE49-F238E27FC236}">
                <a16:creationId xmlns:a16="http://schemas.microsoft.com/office/drawing/2014/main" id="{FBD42FC0-8F42-4A62-8D1F-480EE1982F1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CDBC4A7-6AD2-453B-BB28-BF7D902FF34E}" type="slidenum">
              <a:rPr lang="en-US" altLang="en-US" sz="1200">
                <a:latin typeface="Times New Roman" panose="02020603050405020304" pitchFamily="18" charset="0"/>
              </a:rPr>
              <a:pPr algn="r" eaLnBrk="1" hangingPunct="1"/>
              <a:t>120</a:t>
            </a:fld>
            <a:endParaRPr lang="en-US" altLang="en-US" sz="1200">
              <a:latin typeface="Times New Roman" panose="02020603050405020304" pitchFamily="18" charset="0"/>
            </a:endParaRPr>
          </a:p>
        </p:txBody>
      </p:sp>
      <p:sp>
        <p:nvSpPr>
          <p:cNvPr id="180227" name="Rectangle 2">
            <a:extLst>
              <a:ext uri="{FF2B5EF4-FFF2-40B4-BE49-F238E27FC236}">
                <a16:creationId xmlns:a16="http://schemas.microsoft.com/office/drawing/2014/main" id="{C8B3820E-397B-4233-97A1-7FB31C457DA4}"/>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C57BA707-2098-4F20-9D51-0B8CC6E775D8}"/>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Never enter an intersection you cannot exit.</a:t>
            </a:r>
          </a:p>
          <a:p>
            <a:pPr eaLnBrk="1" hangingPunct="1"/>
            <a:r>
              <a:rPr lang="en-US" altLang="en-US">
                <a:latin typeface="Arial" panose="020B0604020202020204" pitchFamily="34" charset="0"/>
              </a:rPr>
              <a:t>Wait for the intersection to clear before entering it.</a:t>
            </a:r>
          </a:p>
          <a:p>
            <a:pPr eaLnBrk="1" hangingPunct="1"/>
            <a:r>
              <a:rPr lang="en-US" altLang="en-US">
                <a:latin typeface="Arial" panose="020B0604020202020204" pitchFamily="34" charset="0"/>
              </a:rPr>
              <a:t>Be courteous in spite of other drivers being in a hurry.</a:t>
            </a:r>
          </a:p>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DBEF2492-3AB7-42E2-8A88-5C3FD1887984}"/>
              </a:ext>
            </a:extLst>
          </p:cNvPr>
          <p:cNvSpPr>
            <a:spLocks noGrp="1" noRot="1" noChangeAspect="1" noTextEdit="1"/>
          </p:cNvSpPr>
          <p:nvPr>
            <p:ph type="sldImg"/>
          </p:nvPr>
        </p:nvSpPr>
        <p:spPr>
          <a:ln/>
        </p:spPr>
      </p:sp>
      <p:sp>
        <p:nvSpPr>
          <p:cNvPr id="182275" name="Notes Placeholder 2">
            <a:extLst>
              <a:ext uri="{FF2B5EF4-FFF2-40B4-BE49-F238E27FC236}">
                <a16:creationId xmlns:a16="http://schemas.microsoft.com/office/drawing/2014/main" id="{11B139B3-7263-4882-BB85-B2A4F37FC5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2276" name="Slide Number Placeholder 3">
            <a:extLst>
              <a:ext uri="{FF2B5EF4-FFF2-40B4-BE49-F238E27FC236}">
                <a16:creationId xmlns:a16="http://schemas.microsoft.com/office/drawing/2014/main" id="{EEC3B0EA-C43F-456A-8255-D341A8767F7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267545C-0CA8-4F49-8B43-DE7AF6942287}" type="slidenum">
              <a:rPr lang="en-US" altLang="en-US" sz="1200"/>
              <a:pPr algn="r" eaLnBrk="1" hangingPunct="1"/>
              <a:t>121</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D370B262-0457-4E11-B56F-A0B7A21AD1DB}"/>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F9B21748-E01C-400C-9CD5-7C942AAB9A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5348" name="Slide Number Placeholder 3">
            <a:extLst>
              <a:ext uri="{FF2B5EF4-FFF2-40B4-BE49-F238E27FC236}">
                <a16:creationId xmlns:a16="http://schemas.microsoft.com/office/drawing/2014/main" id="{08EA0E9F-C7EA-4CFB-955F-4B8D6A94E676}"/>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C31E795-4672-4BEE-909C-A41FA4841DEB}" type="slidenum">
              <a:rPr lang="en-US" altLang="en-US" sz="1200"/>
              <a:pPr algn="r" eaLnBrk="1" hangingPunct="1"/>
              <a:t>123</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21A41C2B-6F40-4BA0-86FE-EFC644C81973}"/>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49B47ECF-A6BF-4CA7-A45B-3CD1A010A8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7396" name="Slide Number Placeholder 3">
            <a:extLst>
              <a:ext uri="{FF2B5EF4-FFF2-40B4-BE49-F238E27FC236}">
                <a16:creationId xmlns:a16="http://schemas.microsoft.com/office/drawing/2014/main" id="{70F6E782-FD91-4A29-8C48-22E6D02A65DF}"/>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6D85E31-9A9D-456D-8AF5-2C90D29E1769}" type="slidenum">
              <a:rPr lang="en-US" altLang="en-US" sz="1200"/>
              <a:pPr algn="r" eaLnBrk="1" hangingPunct="1"/>
              <a:t>124</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BA8FA897-6E38-4750-8C31-20A9A4C3350F}"/>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93B011E-63F5-41B1-B161-34CF236715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9444" name="Slide Number Placeholder 3">
            <a:extLst>
              <a:ext uri="{FF2B5EF4-FFF2-40B4-BE49-F238E27FC236}">
                <a16:creationId xmlns:a16="http://schemas.microsoft.com/office/drawing/2014/main" id="{AB9ED592-6BFC-4AEF-961A-B15D2033200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875EEC6-AC09-4472-A8DD-429007075C8B}" type="slidenum">
              <a:rPr lang="en-US" altLang="en-US" sz="1200"/>
              <a:pPr algn="r" eaLnBrk="1" hangingPunct="1"/>
              <a:t>125</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D53F4C07-6C7A-4FB7-B5B8-EF41F81B00AF}"/>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74FDCF64-BDCF-43D7-9C5C-0360F5FAE4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99407AFD-490C-4398-9088-23BC0317D9CC}"/>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D645521-9806-4DDA-8A27-A58625795C80}" type="slidenum">
              <a:rPr lang="en-US" altLang="en-US" sz="1200"/>
              <a:pPr algn="r" eaLnBrk="1" hangingPunct="1"/>
              <a:t>126</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97246A24-B866-4691-B972-D2D253F2A506}"/>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89611E10-6AF6-4C8B-89E5-A87C614A66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93540" name="Slide Number Placeholder 3">
            <a:extLst>
              <a:ext uri="{FF2B5EF4-FFF2-40B4-BE49-F238E27FC236}">
                <a16:creationId xmlns:a16="http://schemas.microsoft.com/office/drawing/2014/main" id="{CD864A13-2BBF-4623-8CC8-7C153A2BF9C4}"/>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35FC38-7CFA-48CE-BA0A-21FDE7A548CE}" type="slidenum">
              <a:rPr lang="en-US" altLang="en-US" sz="1200"/>
              <a:pPr algn="r" eaLnBrk="1" hangingPunct="1"/>
              <a:t>127</a:t>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31">
            <a:extLst>
              <a:ext uri="{FF2B5EF4-FFF2-40B4-BE49-F238E27FC236}">
                <a16:creationId xmlns:a16="http://schemas.microsoft.com/office/drawing/2014/main" id="{0294D416-878C-46B3-99B0-CFF3DDDF2D1B}"/>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68AC9FA-8816-4010-8F56-B169AABA79EF}" type="slidenum">
              <a:rPr lang="en-US" altLang="en-US" sz="1200">
                <a:latin typeface="Times New Roman" panose="02020603050405020304" pitchFamily="18" charset="0"/>
              </a:rPr>
              <a:pPr algn="r" eaLnBrk="1" hangingPunct="1"/>
              <a:t>137</a:t>
            </a:fld>
            <a:endParaRPr lang="en-US" altLang="en-US" sz="1200">
              <a:latin typeface="Times New Roman" panose="02020603050405020304" pitchFamily="18" charset="0"/>
            </a:endParaRPr>
          </a:p>
        </p:txBody>
      </p:sp>
      <p:sp>
        <p:nvSpPr>
          <p:cNvPr id="204803" name="Rectangle 2">
            <a:extLst>
              <a:ext uri="{FF2B5EF4-FFF2-40B4-BE49-F238E27FC236}">
                <a16:creationId xmlns:a16="http://schemas.microsoft.com/office/drawing/2014/main" id="{198DB074-B9EA-4496-9A01-51DC2413E7E4}"/>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BEC2DB20-7B55-45D7-A97F-82DE639177F2}"/>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sz="1600" b="1">
                <a:solidFill>
                  <a:srgbClr val="FE3000"/>
                </a:solidFill>
                <a:latin typeface="Arial" panose="020B0604020202020204" pitchFamily="34" charset="0"/>
              </a:rPr>
              <a:t>Are You A Psychological Time Bomb Behind the Wheel?</a:t>
            </a:r>
            <a:br>
              <a:rPr lang="en-US" altLang="en-US" sz="1600" b="1">
                <a:solidFill>
                  <a:srgbClr val="FE3000"/>
                </a:solidFill>
                <a:latin typeface="Arial" panose="020B0604020202020204" pitchFamily="34" charset="0"/>
              </a:rPr>
            </a:br>
            <a:r>
              <a:rPr lang="en-US" altLang="en-US" sz="1600" b="1">
                <a:latin typeface="Arial" panose="020B0604020202020204" pitchFamily="34" charset="0"/>
              </a:rPr>
              <a:t>Page 16</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31">
            <a:extLst>
              <a:ext uri="{FF2B5EF4-FFF2-40B4-BE49-F238E27FC236}">
                <a16:creationId xmlns:a16="http://schemas.microsoft.com/office/drawing/2014/main" id="{713A81F5-0B6F-44D1-9213-A1D502904F7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63299D1-3BCF-4DB1-AD79-1357515AEF25}" type="slidenum">
              <a:rPr lang="en-US" altLang="en-US" sz="1200">
                <a:latin typeface="Times New Roman" panose="02020603050405020304" pitchFamily="18" charset="0"/>
              </a:rPr>
              <a:pPr algn="r" eaLnBrk="1" hangingPunct="1"/>
              <a:t>138</a:t>
            </a:fld>
            <a:endParaRPr lang="en-US" altLang="en-US" sz="1200">
              <a:latin typeface="Times New Roman" panose="02020603050405020304" pitchFamily="18" charset="0"/>
            </a:endParaRPr>
          </a:p>
        </p:txBody>
      </p:sp>
      <p:sp>
        <p:nvSpPr>
          <p:cNvPr id="206851" name="Rectangle 2">
            <a:extLst>
              <a:ext uri="{FF2B5EF4-FFF2-40B4-BE49-F238E27FC236}">
                <a16:creationId xmlns:a16="http://schemas.microsoft.com/office/drawing/2014/main" id="{24AEB449-85D2-4C14-8109-00832C84AB3F}"/>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ED4E5741-9C23-4B9F-A45B-A0CC88B74BC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How easily do you become enraged by the actions of other drivers?</a:t>
            </a:r>
          </a:p>
          <a:p>
            <a:pPr eaLnBrk="1" hangingPunct="1"/>
            <a:r>
              <a:rPr lang="en-US" altLang="en-US">
                <a:latin typeface="Arial" panose="020B0604020202020204" pitchFamily="34" charset="0"/>
              </a:rPr>
              <a:t>How often do you get angry while driving?</a:t>
            </a:r>
          </a:p>
          <a:p>
            <a:pPr eaLnBrk="1" hangingPunct="1"/>
            <a:r>
              <a:rPr lang="en-US" altLang="en-US">
                <a:latin typeface="Arial" panose="020B0604020202020204" pitchFamily="34" charset="0"/>
              </a:rPr>
              <a:t>When you do get angry, do you take retaliatory, hostile actions?</a:t>
            </a:r>
          </a:p>
          <a:p>
            <a:pPr eaLnBrk="1" hangingPunct="1"/>
            <a:r>
              <a:rPr lang="en-US" altLang="en-US">
                <a:latin typeface="Arial" panose="020B0604020202020204" pitchFamily="34" charset="0"/>
              </a:rPr>
              <a:t>Do you engage in “road rage” behavior?</a:t>
            </a:r>
          </a:p>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69097D41-CBB6-4EE5-85B4-337CC3767F5F}"/>
              </a:ext>
            </a:extLst>
          </p:cNvPr>
          <p:cNvSpPr>
            <a:spLocks noGrp="1" noRot="1" noChangeAspect="1" noTextEdit="1"/>
          </p:cNvSpPr>
          <p:nvPr>
            <p:ph type="sldImg"/>
          </p:nvPr>
        </p:nvSpPr>
        <p:spPr>
          <a:ln/>
        </p:spPr>
      </p:sp>
      <p:sp>
        <p:nvSpPr>
          <p:cNvPr id="208899" name="Notes Placeholder 2">
            <a:extLst>
              <a:ext uri="{FF2B5EF4-FFF2-40B4-BE49-F238E27FC236}">
                <a16:creationId xmlns:a16="http://schemas.microsoft.com/office/drawing/2014/main" id="{58D8ED0E-5456-4491-B59A-49067ACAF2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08900" name="Slide Number Placeholder 3">
            <a:extLst>
              <a:ext uri="{FF2B5EF4-FFF2-40B4-BE49-F238E27FC236}">
                <a16:creationId xmlns:a16="http://schemas.microsoft.com/office/drawing/2014/main" id="{A86AE200-30D7-4176-86D6-C7745D7D695E}"/>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EA6217B-B0A2-49D1-AD22-EEA3680B1EB1}" type="slidenum">
              <a:rPr lang="en-US" altLang="en-US" sz="1200"/>
              <a:pPr algn="r" eaLnBrk="1" hangingPunct="1"/>
              <a:t>139</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C298518-ED02-46E8-91B7-379CF04DDAD3}"/>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5E4BDEB8-1650-4D92-B8AA-6FB85D7376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1392BFDD-1635-4F11-A965-CA00673796CE}"/>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12420D4-E9AE-4B82-A97E-A97AC448C4AF}" type="slidenum">
              <a:rPr lang="en-US" altLang="en-US" sz="1200"/>
              <a:pPr algn="r" eaLnBrk="1" hangingPunct="1"/>
              <a:t>11</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E53AB7F1-F843-4376-91C4-C9E757977519}"/>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100A5007-6D48-40D4-8597-A13C3B6D44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0948" name="Slide Number Placeholder 3">
            <a:extLst>
              <a:ext uri="{FF2B5EF4-FFF2-40B4-BE49-F238E27FC236}">
                <a16:creationId xmlns:a16="http://schemas.microsoft.com/office/drawing/2014/main" id="{E184D0B0-1DE4-4D38-B102-A12AE9F2E312}"/>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9FD8FFD-2986-4426-B4DC-546CD2563E96}" type="slidenum">
              <a:rPr lang="en-US" altLang="en-US" sz="1200"/>
              <a:pPr algn="r" eaLnBrk="1" hangingPunct="1"/>
              <a:t>140</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31">
            <a:extLst>
              <a:ext uri="{FF2B5EF4-FFF2-40B4-BE49-F238E27FC236}">
                <a16:creationId xmlns:a16="http://schemas.microsoft.com/office/drawing/2014/main" id="{0285F07A-9AF5-41F4-94C3-00D2A37CC588}"/>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BDB9124-CC56-4AA1-8C23-5811D9530D56}" type="slidenum">
              <a:rPr lang="en-US" altLang="en-US" sz="1200">
                <a:latin typeface="Times New Roman" panose="02020603050405020304" pitchFamily="18" charset="0"/>
              </a:rPr>
              <a:pPr algn="r" eaLnBrk="1" hangingPunct="1"/>
              <a:t>141</a:t>
            </a:fld>
            <a:endParaRPr lang="en-US" altLang="en-US" sz="1200">
              <a:latin typeface="Times New Roman" panose="02020603050405020304" pitchFamily="18" charset="0"/>
            </a:endParaRPr>
          </a:p>
        </p:txBody>
      </p:sp>
      <p:sp>
        <p:nvSpPr>
          <p:cNvPr id="212995" name="Rectangle 2">
            <a:extLst>
              <a:ext uri="{FF2B5EF4-FFF2-40B4-BE49-F238E27FC236}">
                <a16:creationId xmlns:a16="http://schemas.microsoft.com/office/drawing/2014/main" id="{73514CF8-661D-4906-B3EF-21A78D60B601}"/>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3B642A11-2EF5-4F38-9FF3-F09A43BF0424}"/>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Do you know the difference between aggressive driving and road rage?</a:t>
            </a:r>
          </a:p>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031">
            <a:extLst>
              <a:ext uri="{FF2B5EF4-FFF2-40B4-BE49-F238E27FC236}">
                <a16:creationId xmlns:a16="http://schemas.microsoft.com/office/drawing/2014/main" id="{DF2DAB02-B682-4672-8411-1309A6B730D1}"/>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79A4E16-8C7A-4A21-883F-A311E1DF3FCC}" type="slidenum">
              <a:rPr lang="en-US" altLang="en-US" sz="1200">
                <a:latin typeface="Times New Roman" panose="02020603050405020304" pitchFamily="18" charset="0"/>
              </a:rPr>
              <a:pPr algn="r" eaLnBrk="1" hangingPunct="1"/>
              <a:t>142</a:t>
            </a:fld>
            <a:endParaRPr lang="en-US" altLang="en-US" sz="1200">
              <a:latin typeface="Times New Roman" panose="02020603050405020304" pitchFamily="18" charset="0"/>
            </a:endParaRPr>
          </a:p>
        </p:txBody>
      </p:sp>
      <p:sp>
        <p:nvSpPr>
          <p:cNvPr id="215043" name="Rectangle 2">
            <a:extLst>
              <a:ext uri="{FF2B5EF4-FFF2-40B4-BE49-F238E27FC236}">
                <a16:creationId xmlns:a16="http://schemas.microsoft.com/office/drawing/2014/main" id="{10D9D391-3681-45FB-806D-79EF5CED9A48}"/>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6A38D823-7587-4975-9555-8C12578EB190}"/>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Driving in a bold, selfish, or pushy manner without regard to the rights or safety of other drivers.</a:t>
            </a:r>
          </a:p>
          <a:p>
            <a:pPr eaLnBrk="1" hangingPunct="1"/>
            <a:r>
              <a:rPr lang="en-US" altLang="en-US">
                <a:latin typeface="Arial" panose="020B0604020202020204" pitchFamily="34" charset="0"/>
              </a:rPr>
              <a:t>It is a ticket able offense.</a:t>
            </a:r>
          </a:p>
          <a:p>
            <a:pP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31">
            <a:extLst>
              <a:ext uri="{FF2B5EF4-FFF2-40B4-BE49-F238E27FC236}">
                <a16:creationId xmlns:a16="http://schemas.microsoft.com/office/drawing/2014/main" id="{4100AAE5-B91A-4F54-9965-9A1DBFAA2EAF}"/>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F810A33-8794-44E4-9BAE-B2DC5C3F3D33}" type="slidenum">
              <a:rPr lang="en-US" altLang="en-US" sz="1200">
                <a:latin typeface="Times New Roman" panose="02020603050405020304" pitchFamily="18" charset="0"/>
              </a:rPr>
              <a:pPr algn="r" eaLnBrk="1" hangingPunct="1"/>
              <a:t>143</a:t>
            </a:fld>
            <a:endParaRPr lang="en-US" altLang="en-US" sz="1200">
              <a:latin typeface="Times New Roman" panose="02020603050405020304" pitchFamily="18" charset="0"/>
            </a:endParaRPr>
          </a:p>
        </p:txBody>
      </p:sp>
      <p:sp>
        <p:nvSpPr>
          <p:cNvPr id="217091" name="Rectangle 2">
            <a:extLst>
              <a:ext uri="{FF2B5EF4-FFF2-40B4-BE49-F238E27FC236}">
                <a16:creationId xmlns:a16="http://schemas.microsoft.com/office/drawing/2014/main" id="{6AA6EC7A-4F88-446D-8C52-47F35EBA2201}"/>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6044BA0E-652B-4798-B688-FD9166CDA94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Driving under the influence of impaired emotions.</a:t>
            </a:r>
          </a:p>
          <a:p>
            <a:pPr eaLnBrk="1" hangingPunct="1"/>
            <a:r>
              <a:rPr lang="en-US" altLang="en-US">
                <a:latin typeface="Arial" panose="020B0604020202020204" pitchFamily="34" charset="0"/>
              </a:rPr>
              <a:t>Behavior is characterized by impatience and inattentiveness, a power struggle,  that often escalates into recklessness and road rage.</a:t>
            </a:r>
          </a:p>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31">
            <a:extLst>
              <a:ext uri="{FF2B5EF4-FFF2-40B4-BE49-F238E27FC236}">
                <a16:creationId xmlns:a16="http://schemas.microsoft.com/office/drawing/2014/main" id="{C8CB45DC-96C5-45F6-869F-7D3F691C085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F6922E0-5F69-4DD8-AA95-4C789E7F57A8}" type="slidenum">
              <a:rPr lang="en-US" altLang="en-US" sz="1200">
                <a:latin typeface="Times New Roman" panose="02020603050405020304" pitchFamily="18" charset="0"/>
              </a:rPr>
              <a:pPr algn="r" eaLnBrk="1" hangingPunct="1"/>
              <a:t>144</a:t>
            </a:fld>
            <a:endParaRPr lang="en-US" altLang="en-US" sz="1200">
              <a:latin typeface="Times New Roman" panose="02020603050405020304" pitchFamily="18" charset="0"/>
            </a:endParaRPr>
          </a:p>
        </p:txBody>
      </p:sp>
      <p:sp>
        <p:nvSpPr>
          <p:cNvPr id="219139" name="Rectangle 2">
            <a:extLst>
              <a:ext uri="{FF2B5EF4-FFF2-40B4-BE49-F238E27FC236}">
                <a16:creationId xmlns:a16="http://schemas.microsoft.com/office/drawing/2014/main" id="{37AFF2D2-6447-4A28-A202-87827D529CDA}"/>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AE119A72-57AD-4E38-B0D9-7B715BFB7058}"/>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Use of a vehicle as a weapon with intent to do harm.</a:t>
            </a:r>
          </a:p>
          <a:p>
            <a:pPr eaLnBrk="1" hangingPunct="1"/>
            <a:r>
              <a:rPr lang="en-US" altLang="en-US">
                <a:latin typeface="Arial" panose="020B0604020202020204" pitchFamily="34" charset="0"/>
              </a:rPr>
              <a:t>Physical assault of a person or vehicle as a result of a traffic incident.</a:t>
            </a:r>
          </a:p>
          <a:p>
            <a:pPr eaLnBrk="1" hangingPunct="1"/>
            <a:r>
              <a:rPr lang="en-US" altLang="en-US">
                <a:latin typeface="Arial" panose="020B0604020202020204" pitchFamily="34" charset="0"/>
              </a:rPr>
              <a:t>A criminal offense.</a:t>
            </a:r>
          </a:p>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8F93C79F-0DE6-4029-A999-CC6AF7CF28FA}"/>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74C7132-CF7A-4213-9E0A-AC204302B715}" type="slidenum">
              <a:rPr lang="en-US" altLang="en-US" sz="1200"/>
              <a:pPr algn="r" eaLnBrk="1" hangingPunct="1"/>
              <a:t>145</a:t>
            </a:fld>
            <a:endParaRPr lang="en-US" altLang="en-US" sz="1200"/>
          </a:p>
        </p:txBody>
      </p:sp>
      <p:sp>
        <p:nvSpPr>
          <p:cNvPr id="221187" name="Rectangle 2">
            <a:extLst>
              <a:ext uri="{FF2B5EF4-FFF2-40B4-BE49-F238E27FC236}">
                <a16:creationId xmlns:a16="http://schemas.microsoft.com/office/drawing/2014/main" id="{F8FE58DA-2793-4B0C-98DF-D9ED1A10D7A1}"/>
              </a:ext>
            </a:extLst>
          </p:cNvPr>
          <p:cNvSpPr>
            <a:spLocks noGrp="1" noRot="1" noChangeAspect="1" noChangeArrowheads="1" noTextEdit="1"/>
          </p:cNvSpPr>
          <p:nvPr>
            <p:ph type="sldImg"/>
          </p:nvPr>
        </p:nvSpPr>
        <p:spPr>
          <a:xfrm>
            <a:off x="1182688" y="696913"/>
            <a:ext cx="4648200" cy="3486150"/>
          </a:xfrm>
          <a:ln/>
        </p:spPr>
      </p:sp>
      <p:sp>
        <p:nvSpPr>
          <p:cNvPr id="221188" name="Rectangle 3">
            <a:extLst>
              <a:ext uri="{FF2B5EF4-FFF2-40B4-BE49-F238E27FC236}">
                <a16:creationId xmlns:a16="http://schemas.microsoft.com/office/drawing/2014/main" id="{3620DAC4-006F-4F7A-AC84-5B92C7BC9C74}"/>
              </a:ext>
            </a:extLst>
          </p:cNvPr>
          <p:cNvSpPr>
            <a:spLocks noGrp="1" noChangeArrowheads="1"/>
          </p:cNvSpPr>
          <p:nvPr>
            <p:ph type="body" idx="1"/>
          </p:nvPr>
        </p:nvSpPr>
        <p:spPr>
          <a:xfrm>
            <a:off x="936625" y="4416425"/>
            <a:ext cx="51371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31">
            <a:extLst>
              <a:ext uri="{FF2B5EF4-FFF2-40B4-BE49-F238E27FC236}">
                <a16:creationId xmlns:a16="http://schemas.microsoft.com/office/drawing/2014/main" id="{FE9F8E13-8886-4EA3-AA1F-71EBB474C43A}"/>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D57BCAA-7D3E-4999-8660-5798D02D30B7}" type="slidenum">
              <a:rPr lang="en-US" altLang="en-US" sz="1200">
                <a:latin typeface="Times New Roman" panose="02020603050405020304" pitchFamily="18" charset="0"/>
              </a:rPr>
              <a:pPr algn="r" eaLnBrk="1" hangingPunct="1"/>
              <a:t>146</a:t>
            </a:fld>
            <a:endParaRPr lang="en-US" altLang="en-US" sz="1200">
              <a:latin typeface="Times New Roman" panose="02020603050405020304" pitchFamily="18" charset="0"/>
            </a:endParaRPr>
          </a:p>
        </p:txBody>
      </p:sp>
      <p:sp>
        <p:nvSpPr>
          <p:cNvPr id="223235" name="Rectangle 2">
            <a:extLst>
              <a:ext uri="{FF2B5EF4-FFF2-40B4-BE49-F238E27FC236}">
                <a16:creationId xmlns:a16="http://schemas.microsoft.com/office/drawing/2014/main" id="{50373525-C916-4BF3-8DE2-73F705DCAEF0}"/>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F09A3C6B-2AE1-45F8-9B62-26FED9454C1C}"/>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a:latin typeface="Arial" panose="020B0604020202020204" pitchFamily="34" charset="0"/>
              </a:rPr>
              <a:t>Work Zones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8C93BAA-FEEF-4864-9AD3-94733ADBF347}"/>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0862117D-0257-4546-BC72-6C17B1AD9C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3476" name="Slide Number Placeholder 3">
            <a:extLst>
              <a:ext uri="{FF2B5EF4-FFF2-40B4-BE49-F238E27FC236}">
                <a16:creationId xmlns:a16="http://schemas.microsoft.com/office/drawing/2014/main" id="{7E7CD4CA-F3CC-4FB8-88C8-453004E719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9D1954B-77FD-4645-882D-EFEB454C31E3}" type="slidenum">
              <a:rPr lang="en-US" altLang="en-US"/>
              <a:pPr/>
              <a:t>155</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D04F5AC7-37E7-4EFF-A723-4F74C644F275}"/>
              </a:ext>
            </a:extLst>
          </p:cNvPr>
          <p:cNvSpPr>
            <a:spLocks noGrp="1" noRot="1" noChangeAspect="1" noTextEdit="1"/>
          </p:cNvSpPr>
          <p:nvPr>
            <p:ph type="sldImg"/>
          </p:nvPr>
        </p:nvSpPr>
        <p:spPr>
          <a:ln/>
        </p:spPr>
      </p:sp>
      <p:sp>
        <p:nvSpPr>
          <p:cNvPr id="235523" name="Notes Placeholder 2">
            <a:extLst>
              <a:ext uri="{FF2B5EF4-FFF2-40B4-BE49-F238E27FC236}">
                <a16:creationId xmlns:a16="http://schemas.microsoft.com/office/drawing/2014/main" id="{AED6CDC5-9E04-49B8-A2D0-CE2A2C76D2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5524" name="Slide Number Placeholder 3">
            <a:extLst>
              <a:ext uri="{FF2B5EF4-FFF2-40B4-BE49-F238E27FC236}">
                <a16:creationId xmlns:a16="http://schemas.microsoft.com/office/drawing/2014/main" id="{F755096A-C2BA-4246-8A7A-15E7FF8E4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92D44EC4-439A-4B2C-AA38-9743E309BF7F}" type="slidenum">
              <a:rPr lang="en-US" altLang="en-US"/>
              <a:pPr/>
              <a:t>156</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B08E02E7-B649-46EC-A5D7-042F1DFAD625}"/>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F52EDD7A-1C2B-4469-8557-1DCDB0723C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7572" name="Slide Number Placeholder 3">
            <a:extLst>
              <a:ext uri="{FF2B5EF4-FFF2-40B4-BE49-F238E27FC236}">
                <a16:creationId xmlns:a16="http://schemas.microsoft.com/office/drawing/2014/main" id="{7FFE88D0-6192-4A1F-BEFF-6749F491A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ADBD4241-A6C4-4BDB-83E5-641830AF92EA}" type="slidenum">
              <a:rPr lang="en-US" altLang="en-US"/>
              <a:pPr/>
              <a:t>157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F236482-7072-4EF3-AC41-90A91F4E0E8B}"/>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7D5DC3B8-2DB1-4109-B6BE-996821E6BE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1DE0EAEF-2D60-49D6-88CF-5C85FB9158A5}"/>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2" tIns="46406" rIns="92812" bIns="4640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C9C6244-1897-4647-A2FD-23FA88319BB8}" type="slidenum">
              <a:rPr lang="en-US" altLang="en-US" sz="1200"/>
              <a:pPr algn="r" eaLnBrk="1" hangingPunct="1"/>
              <a:t>12</a:t>
            </a:fld>
            <a:endParaRPr lang="en-US"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27E11287-374D-4B7B-84BF-313D2ADE1863}"/>
              </a:ext>
            </a:extLst>
          </p:cNvPr>
          <p:cNvSpPr>
            <a:spLocks noGrp="1" noRot="1" noChangeAspect="1" noTextEdit="1"/>
          </p:cNvSpPr>
          <p:nvPr>
            <p:ph type="sldImg"/>
          </p:nvPr>
        </p:nvSpPr>
        <p:spPr>
          <a:ln/>
        </p:spPr>
      </p:sp>
      <p:sp>
        <p:nvSpPr>
          <p:cNvPr id="239619" name="Notes Placeholder 2">
            <a:extLst>
              <a:ext uri="{FF2B5EF4-FFF2-40B4-BE49-F238E27FC236}">
                <a16:creationId xmlns:a16="http://schemas.microsoft.com/office/drawing/2014/main" id="{975D23E8-34EB-4C22-A291-0FD126D2BE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39620" name="Slide Number Placeholder 3">
            <a:extLst>
              <a:ext uri="{FF2B5EF4-FFF2-40B4-BE49-F238E27FC236}">
                <a16:creationId xmlns:a16="http://schemas.microsoft.com/office/drawing/2014/main" id="{CDC13C1D-AFF2-486D-A7BC-9B46B6A1BE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70A9B1A3-19C7-4527-97F3-1803F4F282A7}" type="slidenum">
              <a:rPr lang="en-US" altLang="en-US"/>
              <a:pPr/>
              <a:t>158</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B508ECB7-24B7-4CA6-BB39-1A6C6B011E36}"/>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73AE64D7-6A0A-4054-8963-59129B034F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1668" name="Slide Number Placeholder 3">
            <a:extLst>
              <a:ext uri="{FF2B5EF4-FFF2-40B4-BE49-F238E27FC236}">
                <a16:creationId xmlns:a16="http://schemas.microsoft.com/office/drawing/2014/main" id="{F9A3D9A8-F023-412C-92DF-4AB240CEC8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31E408B-6EC5-4573-A914-0BEF5B884577}" type="slidenum">
              <a:rPr lang="en-US" altLang="en-US"/>
              <a:pPr/>
              <a:t>159</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54CF57CB-6DA2-4282-A575-C3122655DEEE}"/>
              </a:ext>
            </a:extLst>
          </p:cNvPr>
          <p:cNvSpPr>
            <a:spLocks noGrp="1" noRot="1" noChangeAspect="1" noTextEdit="1"/>
          </p:cNvSpPr>
          <p:nvPr>
            <p:ph type="sldImg"/>
          </p:nvPr>
        </p:nvSpPr>
        <p:spPr>
          <a:ln/>
        </p:spPr>
      </p:sp>
      <p:sp>
        <p:nvSpPr>
          <p:cNvPr id="243715" name="Notes Placeholder 2">
            <a:extLst>
              <a:ext uri="{FF2B5EF4-FFF2-40B4-BE49-F238E27FC236}">
                <a16:creationId xmlns:a16="http://schemas.microsoft.com/office/drawing/2014/main" id="{FDDE9194-58F8-4FF6-A6FB-FAF6E590C4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3716" name="Slide Number Placeholder 3">
            <a:extLst>
              <a:ext uri="{FF2B5EF4-FFF2-40B4-BE49-F238E27FC236}">
                <a16:creationId xmlns:a16="http://schemas.microsoft.com/office/drawing/2014/main" id="{59ED95D2-C233-49E3-BFC6-30FDE27769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5D81FB37-2DC9-4148-BD39-70F7AB0DD6F6}" type="slidenum">
              <a:rPr lang="en-US" altLang="en-US"/>
              <a:pPr/>
              <a:t>160</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2F0128A1-1D7A-4C6C-A5E8-AF28DACF80BB}"/>
              </a:ext>
            </a:extLst>
          </p:cNvPr>
          <p:cNvSpPr>
            <a:spLocks noGrp="1" noRot="1" noChangeAspect="1" noTextEdit="1"/>
          </p:cNvSpPr>
          <p:nvPr>
            <p:ph type="sldImg"/>
          </p:nvPr>
        </p:nvSpPr>
        <p:spPr>
          <a:ln/>
        </p:spPr>
      </p:sp>
      <p:sp>
        <p:nvSpPr>
          <p:cNvPr id="245763" name="Notes Placeholder 2">
            <a:extLst>
              <a:ext uri="{FF2B5EF4-FFF2-40B4-BE49-F238E27FC236}">
                <a16:creationId xmlns:a16="http://schemas.microsoft.com/office/drawing/2014/main" id="{AD1B321C-95A0-44B9-AF78-CCC558137E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5764" name="Slide Number Placeholder 3">
            <a:extLst>
              <a:ext uri="{FF2B5EF4-FFF2-40B4-BE49-F238E27FC236}">
                <a16:creationId xmlns:a16="http://schemas.microsoft.com/office/drawing/2014/main" id="{DED7052C-4021-45DF-8D55-904C529129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3441E164-1C5F-466D-86C0-D79AE0B6794F}" type="slidenum">
              <a:rPr lang="en-US" altLang="en-US"/>
              <a:pPr/>
              <a:t>161</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8D4B837F-C6EC-4A32-9221-9B269A655C26}"/>
              </a:ext>
            </a:extLst>
          </p:cNvPr>
          <p:cNvSpPr>
            <a:spLocks noGrp="1" noRot="1" noChangeAspect="1" noTextEdit="1"/>
          </p:cNvSpPr>
          <p:nvPr>
            <p:ph type="sldImg"/>
          </p:nvPr>
        </p:nvSpPr>
        <p:spPr>
          <a:ln/>
        </p:spPr>
      </p:sp>
      <p:sp>
        <p:nvSpPr>
          <p:cNvPr id="247811" name="Notes Placeholder 2">
            <a:extLst>
              <a:ext uri="{FF2B5EF4-FFF2-40B4-BE49-F238E27FC236}">
                <a16:creationId xmlns:a16="http://schemas.microsoft.com/office/drawing/2014/main" id="{EF7B711C-3292-42E7-9F9E-5FF21EDAD1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47812" name="Slide Number Placeholder 3">
            <a:extLst>
              <a:ext uri="{FF2B5EF4-FFF2-40B4-BE49-F238E27FC236}">
                <a16:creationId xmlns:a16="http://schemas.microsoft.com/office/drawing/2014/main" id="{094C3256-EEB9-4CAB-BE9F-6CA19021BF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8C25A806-5773-4946-906D-B6301F371BCA}" type="slidenum">
              <a:rPr lang="en-US" altLang="en-US"/>
              <a:pPr/>
              <a:t>162</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1031">
            <a:extLst>
              <a:ext uri="{FF2B5EF4-FFF2-40B4-BE49-F238E27FC236}">
                <a16:creationId xmlns:a16="http://schemas.microsoft.com/office/drawing/2014/main" id="{058D55FF-2480-477C-A35D-C252375BF31D}"/>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1A3E807-E292-4E81-B4C5-9A61AB5313B7}" type="slidenum">
              <a:rPr lang="en-US" altLang="en-US" sz="1200">
                <a:latin typeface="Times New Roman" panose="02020603050405020304" pitchFamily="18" charset="0"/>
              </a:rPr>
              <a:pPr algn="r" eaLnBrk="1" hangingPunct="1"/>
              <a:t>166</a:t>
            </a:fld>
            <a:endParaRPr lang="en-US" altLang="en-US" sz="1200">
              <a:latin typeface="Times New Roman" panose="02020603050405020304" pitchFamily="18" charset="0"/>
            </a:endParaRPr>
          </a:p>
        </p:txBody>
      </p:sp>
      <p:sp>
        <p:nvSpPr>
          <p:cNvPr id="252931" name="Rectangle 2">
            <a:extLst>
              <a:ext uri="{FF2B5EF4-FFF2-40B4-BE49-F238E27FC236}">
                <a16:creationId xmlns:a16="http://schemas.microsoft.com/office/drawing/2014/main" id="{00A6589A-AF38-42E7-8603-19C94492C6CF}"/>
              </a:ext>
            </a:extLst>
          </p:cNvPr>
          <p:cNvSpPr>
            <a:spLocks noGrp="1" noRot="1" noChangeAspect="1" noChangeArrowheads="1" noTextEdit="1"/>
          </p:cNvSpPr>
          <p:nvPr>
            <p:ph type="sldImg"/>
          </p:nvPr>
        </p:nvSpPr>
        <p:spPr>
          <a:ln/>
        </p:spPr>
      </p:sp>
      <p:sp>
        <p:nvSpPr>
          <p:cNvPr id="252932" name="Rectangle 3">
            <a:extLst>
              <a:ext uri="{FF2B5EF4-FFF2-40B4-BE49-F238E27FC236}">
                <a16:creationId xmlns:a16="http://schemas.microsoft.com/office/drawing/2014/main" id="{3EA57B87-F1B3-4B8D-A7B7-2B8E6942983E}"/>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b="1">
                <a:solidFill>
                  <a:srgbClr val="FFFF00"/>
                </a:solidFill>
                <a:latin typeface="Arial" panose="020B0604020202020204" pitchFamily="34" charset="0"/>
              </a:rPr>
              <a:t>Mobility</a:t>
            </a:r>
          </a:p>
          <a:p>
            <a:pPr lvl="1" eaLnBrk="1" hangingPunct="1"/>
            <a:r>
              <a:rPr lang="en-US" altLang="en-US">
                <a:latin typeface="Arial" panose="020B0604020202020204" pitchFamily="34" charset="0"/>
              </a:rPr>
              <a:t>Some have physical limitations.</a:t>
            </a:r>
          </a:p>
          <a:p>
            <a:pPr lvl="1" eaLnBrk="1" hangingPunct="1"/>
            <a:r>
              <a:rPr lang="en-US" altLang="en-US">
                <a:latin typeface="Arial" panose="020B0604020202020204" pitchFamily="34" charset="0"/>
              </a:rPr>
              <a:t>May have difficulty performing even simple driving tasks such as turning to check blind spots around the vehicle, reaching the brake pedal in an emergency or adjusting mirrors.</a:t>
            </a:r>
          </a:p>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1031">
            <a:extLst>
              <a:ext uri="{FF2B5EF4-FFF2-40B4-BE49-F238E27FC236}">
                <a16:creationId xmlns:a16="http://schemas.microsoft.com/office/drawing/2014/main" id="{6B756E9D-EAF0-4364-A1D0-A0437BF389F2}"/>
              </a:ext>
            </a:extLst>
          </p:cNvPr>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nchor="b"/>
          <a:lstStyle>
            <a:lvl1pPr defTabSz="917575">
              <a:defRPr>
                <a:solidFill>
                  <a:schemeClr val="tx1"/>
                </a:solidFill>
                <a:latin typeface="Arial" panose="020B0604020202020204" pitchFamily="34" charset="0"/>
              </a:defRPr>
            </a:lvl1pPr>
            <a:lvl2pPr marL="722313" indent="-277813" defTabSz="917575">
              <a:defRPr>
                <a:solidFill>
                  <a:schemeClr val="tx1"/>
                </a:solidFill>
                <a:latin typeface="Arial" panose="020B0604020202020204" pitchFamily="34" charset="0"/>
              </a:defRPr>
            </a:lvl2pPr>
            <a:lvl3pPr marL="1112838" indent="-223838" defTabSz="917575">
              <a:defRPr>
                <a:solidFill>
                  <a:schemeClr val="tx1"/>
                </a:solidFill>
                <a:latin typeface="Arial" panose="020B0604020202020204" pitchFamily="34" charset="0"/>
              </a:defRPr>
            </a:lvl3pPr>
            <a:lvl4pPr marL="1557338" indent="-222250" defTabSz="917575">
              <a:defRPr>
                <a:solidFill>
                  <a:schemeClr val="tx1"/>
                </a:solidFill>
                <a:latin typeface="Arial" panose="020B0604020202020204" pitchFamily="34" charset="0"/>
              </a:defRPr>
            </a:lvl4pPr>
            <a:lvl5pPr marL="2001838" indent="-222250" defTabSz="917575">
              <a:defRPr>
                <a:solidFill>
                  <a:schemeClr val="tx1"/>
                </a:solidFill>
                <a:latin typeface="Arial" panose="020B0604020202020204" pitchFamily="34" charset="0"/>
              </a:defRPr>
            </a:lvl5pPr>
            <a:lvl6pPr marL="2459038" indent="-222250" defTabSz="917575" eaLnBrk="0" fontAlgn="base" hangingPunct="0">
              <a:spcBef>
                <a:spcPct val="0"/>
              </a:spcBef>
              <a:spcAft>
                <a:spcPct val="0"/>
              </a:spcAft>
              <a:defRPr>
                <a:solidFill>
                  <a:schemeClr val="tx1"/>
                </a:solidFill>
                <a:latin typeface="Arial" panose="020B0604020202020204" pitchFamily="34" charset="0"/>
              </a:defRPr>
            </a:lvl6pPr>
            <a:lvl7pPr marL="2916238" indent="-222250" defTabSz="917575" eaLnBrk="0" fontAlgn="base" hangingPunct="0">
              <a:spcBef>
                <a:spcPct val="0"/>
              </a:spcBef>
              <a:spcAft>
                <a:spcPct val="0"/>
              </a:spcAft>
              <a:defRPr>
                <a:solidFill>
                  <a:schemeClr val="tx1"/>
                </a:solidFill>
                <a:latin typeface="Arial" panose="020B0604020202020204" pitchFamily="34" charset="0"/>
              </a:defRPr>
            </a:lvl7pPr>
            <a:lvl8pPr marL="3373438" indent="-222250" defTabSz="917575" eaLnBrk="0" fontAlgn="base" hangingPunct="0">
              <a:spcBef>
                <a:spcPct val="0"/>
              </a:spcBef>
              <a:spcAft>
                <a:spcPct val="0"/>
              </a:spcAft>
              <a:defRPr>
                <a:solidFill>
                  <a:schemeClr val="tx1"/>
                </a:solidFill>
                <a:latin typeface="Arial" panose="020B0604020202020204" pitchFamily="34" charset="0"/>
              </a:defRPr>
            </a:lvl8pPr>
            <a:lvl9pPr marL="3830638" indent="-222250" defTabSz="9175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9FEB40E-2AE3-4CA3-A4AD-7F664020E28D}" type="slidenum">
              <a:rPr lang="en-US" altLang="en-US" sz="1200">
                <a:latin typeface="Times New Roman" panose="02020603050405020304" pitchFamily="18" charset="0"/>
              </a:rPr>
              <a:pPr algn="r" eaLnBrk="1" hangingPunct="1"/>
              <a:t>167</a:t>
            </a:fld>
            <a:endParaRPr lang="en-US" altLang="en-US" sz="1200">
              <a:latin typeface="Times New Roman" panose="02020603050405020304" pitchFamily="18" charset="0"/>
            </a:endParaRPr>
          </a:p>
        </p:txBody>
      </p:sp>
      <p:sp>
        <p:nvSpPr>
          <p:cNvPr id="254979" name="Rectangle 2">
            <a:extLst>
              <a:ext uri="{FF2B5EF4-FFF2-40B4-BE49-F238E27FC236}">
                <a16:creationId xmlns:a16="http://schemas.microsoft.com/office/drawing/2014/main" id="{88145FF0-8C1F-47B1-8199-25F0FBEE9C98}"/>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4B2A0620-3C1A-41CA-8848-B2A2E5231D2B}"/>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9" tIns="46583" rIns="93169" bIns="46583"/>
          <a:lstStyle/>
          <a:p>
            <a:pPr eaLnBrk="1" hangingPunct="1"/>
            <a:r>
              <a:rPr lang="en-US" altLang="en-US" b="1">
                <a:solidFill>
                  <a:srgbClr val="FFFF00"/>
                </a:solidFill>
                <a:latin typeface="Arial" panose="020B0604020202020204" pitchFamily="34" charset="0"/>
              </a:rPr>
              <a:t>Age</a:t>
            </a:r>
          </a:p>
          <a:p>
            <a:pPr lvl="1" eaLnBrk="1" hangingPunct="1"/>
            <a:r>
              <a:rPr lang="en-US" altLang="en-US">
                <a:latin typeface="Arial" panose="020B0604020202020204" pitchFamily="34" charset="0"/>
              </a:rPr>
              <a:t>You cannot change your age, but you can make up for it.</a:t>
            </a:r>
          </a:p>
          <a:p>
            <a:pPr lvl="1" eaLnBrk="1" hangingPunct="1"/>
            <a:r>
              <a:rPr lang="en-US" altLang="en-US">
                <a:latin typeface="Arial" panose="020B0604020202020204" pitchFamily="34" charset="0"/>
              </a:rPr>
              <a:t>Know your limitations and drive accordingly.</a:t>
            </a:r>
          </a:p>
          <a:p>
            <a:pPr lvl="1" eaLnBrk="1" hangingPunct="1"/>
            <a:r>
              <a:rPr lang="en-US" altLang="en-US">
                <a:latin typeface="Arial" panose="020B0604020202020204" pitchFamily="34" charset="0"/>
              </a:rPr>
              <a:t>Experienced drivers have more patience, but fewer physical skills.</a:t>
            </a:r>
          </a:p>
          <a:p>
            <a:pPr lvl="1" eaLnBrk="1" hangingPunct="1"/>
            <a:r>
              <a:rPr lang="en-US" altLang="en-US">
                <a:latin typeface="Arial" panose="020B0604020202020204" pitchFamily="34" charset="0"/>
              </a:rPr>
              <a:t>Younger drivers tend to have better eyesight, hearing and reaction time, but lack experience in recognizing hazards.</a:t>
            </a:r>
          </a:p>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CAF3D08A-A676-43E4-8031-7B6D2AFA2115}"/>
              </a:ext>
            </a:extLst>
          </p:cNvPr>
          <p:cNvSpPr>
            <a:spLocks noGrp="1" noRot="1" noChangeAspect="1" noTextEdit="1"/>
          </p:cNvSpPr>
          <p:nvPr>
            <p:ph type="sldImg"/>
          </p:nvPr>
        </p:nvSpPr>
        <p:spPr>
          <a:ln/>
        </p:spPr>
      </p:sp>
      <p:sp>
        <p:nvSpPr>
          <p:cNvPr id="257027" name="Notes Placeholder 2">
            <a:extLst>
              <a:ext uri="{FF2B5EF4-FFF2-40B4-BE49-F238E27FC236}">
                <a16:creationId xmlns:a16="http://schemas.microsoft.com/office/drawing/2014/main" id="{05C4CB64-C609-45F1-87A1-D4FB6E2022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57028" name="Slide Number Placeholder 3">
            <a:extLst>
              <a:ext uri="{FF2B5EF4-FFF2-40B4-BE49-F238E27FC236}">
                <a16:creationId xmlns:a16="http://schemas.microsoft.com/office/drawing/2014/main" id="{364308E7-F5FF-4DCD-A430-77B0791B72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2660625A-099D-4BC3-A2BB-F50F74320C62}" type="slidenum">
              <a:rPr lang="en-US" altLang="en-US"/>
              <a:pPr/>
              <a:t>168</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F5B59CFD-8195-4606-B19A-98FDE2EB7D30}"/>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052973F5-70BF-4D57-8C56-48C113B4F4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59076" name="Slide Number Placeholder 3">
            <a:extLst>
              <a:ext uri="{FF2B5EF4-FFF2-40B4-BE49-F238E27FC236}">
                <a16:creationId xmlns:a16="http://schemas.microsoft.com/office/drawing/2014/main" id="{512DAAA6-98A4-467A-89F4-B47AB4493E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D301E2AB-B3EC-402B-B6A0-CC45D896344D}" type="slidenum">
              <a:rPr lang="en-US" altLang="en-US"/>
              <a:pPr/>
              <a:t>169</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a:extLst>
              <a:ext uri="{FF2B5EF4-FFF2-40B4-BE49-F238E27FC236}">
                <a16:creationId xmlns:a16="http://schemas.microsoft.com/office/drawing/2014/main" id="{417122ED-F4F2-446A-9EE7-BD1AB2BFDF0F}"/>
              </a:ext>
            </a:extLst>
          </p:cNvPr>
          <p:cNvSpPr>
            <a:spLocks noGrp="1" noRot="1" noChangeAspect="1" noTextEdit="1"/>
          </p:cNvSpPr>
          <p:nvPr>
            <p:ph type="sldImg"/>
          </p:nvPr>
        </p:nvSpPr>
        <p:spPr>
          <a:ln/>
        </p:spPr>
      </p:sp>
      <p:sp>
        <p:nvSpPr>
          <p:cNvPr id="261123" name="Notes Placeholder 2">
            <a:extLst>
              <a:ext uri="{FF2B5EF4-FFF2-40B4-BE49-F238E27FC236}">
                <a16:creationId xmlns:a16="http://schemas.microsoft.com/office/drawing/2014/main" id="{02AD8592-8C2D-4107-BE6F-5209F8BD0D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61124" name="Slide Number Placeholder 3">
            <a:extLst>
              <a:ext uri="{FF2B5EF4-FFF2-40B4-BE49-F238E27FC236}">
                <a16:creationId xmlns:a16="http://schemas.microsoft.com/office/drawing/2014/main" id="{582F6398-BDA7-4024-AAEE-6C70740147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5FE9799-EB6F-42C9-B3B0-431F876C967F}" type="slidenum">
              <a:rPr lang="en-US" altLang="en-US"/>
              <a:pPr/>
              <a:t>170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0A8649A-5E1A-485D-AF6D-DD683B855473}"/>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5C352E65-7B4D-45B5-AFBC-D90656C2D0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68E8ED33-A013-43EB-9FB4-07A222317B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BAAD80FA-F907-4878-A4C2-EFE7396254E1}" type="slidenum">
              <a:rPr lang="en-US" altLang="en-US"/>
              <a:pPr/>
              <a:t>13</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A31F7AC9-31C5-4ECC-8E6A-ADD9471682F5}"/>
              </a:ext>
            </a:extLst>
          </p:cNvPr>
          <p:cNvSpPr>
            <a:spLocks noGrp="1" noRot="1" noChangeAspect="1" noTextEdit="1"/>
          </p:cNvSpPr>
          <p:nvPr>
            <p:ph type="sldImg"/>
          </p:nvPr>
        </p:nvSpPr>
        <p:spPr>
          <a:ln/>
        </p:spPr>
      </p:sp>
      <p:sp>
        <p:nvSpPr>
          <p:cNvPr id="263171" name="Notes Placeholder 2">
            <a:extLst>
              <a:ext uri="{FF2B5EF4-FFF2-40B4-BE49-F238E27FC236}">
                <a16:creationId xmlns:a16="http://schemas.microsoft.com/office/drawing/2014/main" id="{DAD1D2AD-663A-4289-A5D9-FEAD1600D7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63172" name="Slide Number Placeholder 3">
            <a:extLst>
              <a:ext uri="{FF2B5EF4-FFF2-40B4-BE49-F238E27FC236}">
                <a16:creationId xmlns:a16="http://schemas.microsoft.com/office/drawing/2014/main" id="{91042499-186F-4E65-8870-8E179401B0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01985B02-66F1-45F7-B32C-18E1CEA0A93B}" type="slidenum">
              <a:rPr lang="en-US" altLang="en-US"/>
              <a:pPr/>
              <a:t>171</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90CE2F1F-97D5-40B7-ADDE-CF94C5056C6F}"/>
              </a:ext>
            </a:extLst>
          </p:cNvPr>
          <p:cNvSpPr>
            <a:spLocks noGrp="1" noRot="1" noChangeAspect="1" noTextEdit="1"/>
          </p:cNvSpPr>
          <p:nvPr>
            <p:ph type="sldImg"/>
          </p:nvPr>
        </p:nvSpPr>
        <p:spPr>
          <a:ln/>
        </p:spPr>
      </p:sp>
      <p:sp>
        <p:nvSpPr>
          <p:cNvPr id="265219" name="Notes Placeholder 2">
            <a:extLst>
              <a:ext uri="{FF2B5EF4-FFF2-40B4-BE49-F238E27FC236}">
                <a16:creationId xmlns:a16="http://schemas.microsoft.com/office/drawing/2014/main" id="{282122B5-F1E3-47E8-9B17-E0810D74C2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65220" name="Slide Number Placeholder 3">
            <a:extLst>
              <a:ext uri="{FF2B5EF4-FFF2-40B4-BE49-F238E27FC236}">
                <a16:creationId xmlns:a16="http://schemas.microsoft.com/office/drawing/2014/main" id="{9A56B49A-B7AE-4346-BA5E-A36B7A9533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68167DA7-DE99-46B0-AFE3-4F7A0549E302}" type="slidenum">
              <a:rPr lang="en-US" altLang="en-US"/>
              <a:pPr/>
              <a:t>172</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BE12F0A9-81EB-41AC-8F62-70F2707BC305}"/>
              </a:ext>
            </a:extLst>
          </p:cNvPr>
          <p:cNvSpPr>
            <a:spLocks noGrp="1" noRot="1" noChangeAspect="1" noTextEdit="1"/>
          </p:cNvSpPr>
          <p:nvPr>
            <p:ph type="sldImg"/>
          </p:nvPr>
        </p:nvSpPr>
        <p:spPr>
          <a:ln/>
        </p:spPr>
      </p:sp>
      <p:sp>
        <p:nvSpPr>
          <p:cNvPr id="267267" name="Notes Placeholder 2">
            <a:extLst>
              <a:ext uri="{FF2B5EF4-FFF2-40B4-BE49-F238E27FC236}">
                <a16:creationId xmlns:a16="http://schemas.microsoft.com/office/drawing/2014/main" id="{1C431848-B3F9-4020-9466-C69F8E2B2C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67268" name="Slide Number Placeholder 3">
            <a:extLst>
              <a:ext uri="{FF2B5EF4-FFF2-40B4-BE49-F238E27FC236}">
                <a16:creationId xmlns:a16="http://schemas.microsoft.com/office/drawing/2014/main" id="{4A57C8F6-0A68-45FE-AD58-E40779341F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39E85140-E266-4DC0-B101-97192ED6A17A}" type="slidenum">
              <a:rPr lang="en-US" altLang="en-US"/>
              <a:pPr/>
              <a:t>173</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0174B99-AD00-41D7-9AF3-9619054C49F2}"/>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6DFB67AF-CC44-49EB-B969-FF2DCAF2CB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D1B09BEF-27BD-448C-A9D2-0D3E766359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191B0B31-4543-457A-B3BC-6D923336BBF5}" type="slidenum">
              <a:rPr lang="en-US" altLang="en-US"/>
              <a:pPr/>
              <a:t>27</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7B16E9AD-07C2-4C6C-80FB-AA4A3967F3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063" indent="-288925">
              <a:defRPr>
                <a:solidFill>
                  <a:schemeClr val="tx1"/>
                </a:solidFill>
                <a:latin typeface="Arial" panose="020B0604020202020204" pitchFamily="34" charset="0"/>
              </a:defRPr>
            </a:lvl2pPr>
            <a:lvl3pPr marL="1158875" indent="-231775">
              <a:defRPr>
                <a:solidFill>
                  <a:schemeClr val="tx1"/>
                </a:solidFill>
                <a:latin typeface="Arial" panose="020B0604020202020204" pitchFamily="34" charset="0"/>
              </a:defRPr>
            </a:lvl3pPr>
            <a:lvl4pPr marL="1624013" indent="-231775">
              <a:defRPr>
                <a:solidFill>
                  <a:schemeClr val="tx1"/>
                </a:solidFill>
                <a:latin typeface="Arial" panose="020B0604020202020204" pitchFamily="34" charset="0"/>
              </a:defRPr>
            </a:lvl4pPr>
            <a:lvl5pPr marL="2087563" indent="-231775">
              <a:defRPr>
                <a:solidFill>
                  <a:schemeClr val="tx1"/>
                </a:solidFill>
                <a:latin typeface="Arial" panose="020B0604020202020204" pitchFamily="34" charset="0"/>
              </a:defRPr>
            </a:lvl5pPr>
            <a:lvl6pPr marL="2544763" indent="-231775" eaLnBrk="0" fontAlgn="base" hangingPunct="0">
              <a:spcBef>
                <a:spcPct val="0"/>
              </a:spcBef>
              <a:spcAft>
                <a:spcPct val="0"/>
              </a:spcAft>
              <a:defRPr>
                <a:solidFill>
                  <a:schemeClr val="tx1"/>
                </a:solidFill>
                <a:latin typeface="Arial" panose="020B0604020202020204" pitchFamily="34" charset="0"/>
              </a:defRPr>
            </a:lvl6pPr>
            <a:lvl7pPr marL="3001963" indent="-231775" eaLnBrk="0" fontAlgn="base" hangingPunct="0">
              <a:spcBef>
                <a:spcPct val="0"/>
              </a:spcBef>
              <a:spcAft>
                <a:spcPct val="0"/>
              </a:spcAft>
              <a:defRPr>
                <a:solidFill>
                  <a:schemeClr val="tx1"/>
                </a:solidFill>
                <a:latin typeface="Arial" panose="020B0604020202020204" pitchFamily="34" charset="0"/>
              </a:defRPr>
            </a:lvl7pPr>
            <a:lvl8pPr marL="3459163" indent="-231775" eaLnBrk="0" fontAlgn="base" hangingPunct="0">
              <a:spcBef>
                <a:spcPct val="0"/>
              </a:spcBef>
              <a:spcAft>
                <a:spcPct val="0"/>
              </a:spcAft>
              <a:defRPr>
                <a:solidFill>
                  <a:schemeClr val="tx1"/>
                </a:solidFill>
                <a:latin typeface="Arial" panose="020B0604020202020204" pitchFamily="34" charset="0"/>
              </a:defRPr>
            </a:lvl8pPr>
            <a:lvl9pPr marL="3916363" indent="-231775" eaLnBrk="0" fontAlgn="base" hangingPunct="0">
              <a:spcBef>
                <a:spcPct val="0"/>
              </a:spcBef>
              <a:spcAft>
                <a:spcPct val="0"/>
              </a:spcAft>
              <a:defRPr>
                <a:solidFill>
                  <a:schemeClr val="tx1"/>
                </a:solidFill>
                <a:latin typeface="Arial" panose="020B0604020202020204" pitchFamily="34" charset="0"/>
              </a:defRPr>
            </a:lvl9pPr>
          </a:lstStyle>
          <a:p>
            <a:fld id="{EFB030C4-8718-4360-B418-54FC30939F06}" type="slidenum">
              <a:rPr lang="en-US" altLang="en-US"/>
              <a:pPr/>
              <a:t>28</a:t>
            </a:fld>
            <a:endParaRPr lang="en-US" altLang="en-US"/>
          </a:p>
        </p:txBody>
      </p:sp>
      <p:sp>
        <p:nvSpPr>
          <p:cNvPr id="53251" name="Rectangle 2">
            <a:extLst>
              <a:ext uri="{FF2B5EF4-FFF2-40B4-BE49-F238E27FC236}">
                <a16:creationId xmlns:a16="http://schemas.microsoft.com/office/drawing/2014/main" id="{0E3E1053-8A0D-41CB-B3BD-AD68CC2B4FD3}"/>
              </a:ext>
            </a:extLst>
          </p:cNvPr>
          <p:cNvSpPr>
            <a:spLocks noGrp="1" noRot="1" noChangeAspect="1" noChangeArrowheads="1" noTextEdit="1"/>
          </p:cNvSpPr>
          <p:nvPr>
            <p:ph type="sldImg"/>
          </p:nvPr>
        </p:nvSpPr>
        <p:spPr>
          <a:xfrm>
            <a:off x="1182688" y="696913"/>
            <a:ext cx="4648200" cy="3486150"/>
          </a:xfrm>
          <a:ln/>
        </p:spPr>
      </p:sp>
      <p:sp>
        <p:nvSpPr>
          <p:cNvPr id="53252" name="Rectangle 3">
            <a:extLst>
              <a:ext uri="{FF2B5EF4-FFF2-40B4-BE49-F238E27FC236}">
                <a16:creationId xmlns:a16="http://schemas.microsoft.com/office/drawing/2014/main" id="{8E5FE3DF-974B-4D10-8BA9-A93401D49628}"/>
              </a:ext>
            </a:extLst>
          </p:cNvPr>
          <p:cNvSpPr>
            <a:spLocks noGrp="1" noChangeArrowheads="1"/>
          </p:cNvSpPr>
          <p:nvPr>
            <p:ph type="body" idx="1"/>
          </p:nvPr>
        </p:nvSpPr>
        <p:spPr>
          <a:xfrm>
            <a:off x="936625" y="4416425"/>
            <a:ext cx="51371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D7C4F894-A1A1-468E-802A-F9D7AD30D923}"/>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dirty="0">
              <a:solidFill>
                <a:prstClr val="white"/>
              </a:solidFill>
            </a:endParaRPr>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33245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053CA08A-E202-4275-90C3-4732AE5B6C89}"/>
              </a:ext>
            </a:extLst>
          </p:cNvPr>
          <p:cNvSpPr>
            <a:spLocks noGrp="1"/>
          </p:cNvSpPr>
          <p:nvPr>
            <p:ph type="sldNum" sz="quarter" idx="10"/>
          </p:nvPr>
        </p:nvSpPr>
        <p:spPr>
          <a:xfrm>
            <a:off x="6457950" y="6356350"/>
            <a:ext cx="2057400" cy="365125"/>
          </a:xfrm>
        </p:spPr>
        <p:txBody>
          <a:bodyPr/>
          <a:lstStyle>
            <a:lvl1pPr>
              <a:defRPr/>
            </a:lvl1pPr>
          </a:lstStyle>
          <a:p>
            <a:r>
              <a:rPr lang="en-US" altLang="en-US"/>
              <a:t>/ </a:t>
            </a:r>
            <a:fld id="{02EEFF31-7B1C-407B-8F45-8C3EC7817050}" type="slidenum">
              <a:rPr lang="en-US" altLang="en-US"/>
              <a:pPr/>
              <a:t>‹#›</a:t>
            </a:fld>
            <a:endParaRPr lang="en-US" altLang="en-US"/>
          </a:p>
        </p:txBody>
      </p:sp>
    </p:spTree>
    <p:extLst>
      <p:ext uri="{BB962C8B-B14F-4D97-AF65-F5344CB8AC3E}">
        <p14:creationId xmlns:p14="http://schemas.microsoft.com/office/powerpoint/2010/main" val="292940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0829BA26-C05D-4797-B135-CD98A8102A35}"/>
              </a:ext>
            </a:extLst>
          </p:cNvPr>
          <p:cNvSpPr>
            <a:spLocks noGrp="1"/>
          </p:cNvSpPr>
          <p:nvPr>
            <p:ph type="sldNum" sz="quarter" idx="10"/>
          </p:nvPr>
        </p:nvSpPr>
        <p:spPr>
          <a:xfrm>
            <a:off x="6457950" y="6356350"/>
            <a:ext cx="2057400" cy="365125"/>
          </a:xfrm>
        </p:spPr>
        <p:txBody>
          <a:bodyPr/>
          <a:lstStyle>
            <a:lvl1pPr>
              <a:defRPr/>
            </a:lvl1pPr>
          </a:lstStyle>
          <a:p>
            <a:r>
              <a:rPr lang="en-US" altLang="en-US"/>
              <a:t>/ </a:t>
            </a:r>
            <a:fld id="{D48388C8-63DF-4FC3-98AC-3E1896F6EB57}" type="slidenum">
              <a:rPr lang="en-US" altLang="en-US"/>
              <a:pPr/>
              <a:t>‹#›</a:t>
            </a:fld>
            <a:endParaRPr lang="en-US" altLang="en-US"/>
          </a:p>
        </p:txBody>
      </p:sp>
    </p:spTree>
    <p:extLst>
      <p:ext uri="{BB962C8B-B14F-4D97-AF65-F5344CB8AC3E}">
        <p14:creationId xmlns:p14="http://schemas.microsoft.com/office/powerpoint/2010/main" val="216599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dirty="0"/>
              <a:t>Click to edit Master title style</a:t>
            </a:r>
          </a:p>
        </p:txBody>
      </p:sp>
      <p:sp>
        <p:nvSpPr>
          <p:cNvPr id="14" name="Subtitle 2"/>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253336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EF4FB1B-05ED-4E3E-AEFA-9D1AD3CF54C4}"/>
              </a:ext>
            </a:extLst>
          </p:cNvPr>
          <p:cNvSpPr>
            <a:spLocks noGrp="1"/>
          </p:cNvSpPr>
          <p:nvPr>
            <p:ph type="dt" sz="half" idx="10"/>
          </p:nvPr>
        </p:nvSpPr>
        <p:spPr/>
        <p:txBody>
          <a:bodyPr/>
          <a:lstStyle>
            <a:lvl1pPr>
              <a:defRPr/>
            </a:lvl1pPr>
          </a:lstStyle>
          <a:p>
            <a:pPr>
              <a:defRPr/>
            </a:pPr>
            <a:endParaRPr lang="en-US"/>
          </a:p>
        </p:txBody>
      </p:sp>
    </p:spTree>
    <p:extLst>
      <p:ext uri="{BB962C8B-B14F-4D97-AF65-F5344CB8AC3E}">
        <p14:creationId xmlns:p14="http://schemas.microsoft.com/office/powerpoint/2010/main" val="93982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E9C3499-822F-4DF4-8D70-3D7EAC71E0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5459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79B69CF-0587-4918-AEA5-C75F17271C8B}"/>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7F4A351-7323-47E0-866E-B6660C87EF39}"/>
              </a:ext>
            </a:extLst>
          </p:cNvPr>
          <p:cNvSpPr>
            <a:spLocks noGrp="1"/>
          </p:cNvSpPr>
          <p:nvPr>
            <p:ph type="sldNum" sz="quarter" idx="10"/>
          </p:nvPr>
        </p:nvSpPr>
        <p:spPr>
          <a:xfrm>
            <a:off x="6457950" y="6356350"/>
            <a:ext cx="2057400" cy="365125"/>
          </a:xfrm>
        </p:spPr>
        <p:txBody>
          <a:bodyPr/>
          <a:lstStyle>
            <a:lvl1pPr>
              <a:defRPr/>
            </a:lvl1pPr>
          </a:lstStyle>
          <a:p>
            <a:r>
              <a:rPr lang="en-US" altLang="en-US"/>
              <a:t> / </a:t>
            </a:r>
            <a:fld id="{C6AC2714-FA1C-4857-811B-0E0524E191A1}" type="slidenum">
              <a:rPr lang="en-US" altLang="en-US"/>
              <a:pPr/>
              <a:t>‹#›</a:t>
            </a:fld>
            <a:endParaRPr lang="en-US" altLang="en-US"/>
          </a:p>
        </p:txBody>
      </p:sp>
    </p:spTree>
    <p:extLst>
      <p:ext uri="{BB962C8B-B14F-4D97-AF65-F5344CB8AC3E}">
        <p14:creationId xmlns:p14="http://schemas.microsoft.com/office/powerpoint/2010/main" val="4196654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72CB95E-50EF-4715-9B85-A4209EF5D6DA}"/>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B1CBAD2-2906-4F74-947E-09D86D14F3E5}"/>
              </a:ext>
            </a:extLst>
          </p:cNvPr>
          <p:cNvSpPr>
            <a:spLocks noGrp="1"/>
          </p:cNvSpPr>
          <p:nvPr>
            <p:ph type="sldNum" sz="quarter" idx="10"/>
          </p:nvPr>
        </p:nvSpPr>
        <p:spPr>
          <a:xfrm>
            <a:off x="6457950" y="6356350"/>
            <a:ext cx="2057400" cy="365125"/>
          </a:xfrm>
        </p:spPr>
        <p:txBody>
          <a:bodyPr/>
          <a:lstStyle>
            <a:lvl1pPr>
              <a:defRPr/>
            </a:lvl1pPr>
          </a:lstStyle>
          <a:p>
            <a:r>
              <a:rPr lang="en-US" altLang="en-US"/>
              <a:t>/ </a:t>
            </a:r>
            <a:fld id="{22AF07FC-CA13-44A5-8D5B-A57B5C978E24}" type="slidenum">
              <a:rPr lang="en-US" altLang="en-US"/>
              <a:pPr/>
              <a:t>‹#›</a:t>
            </a:fld>
            <a:endParaRPr lang="en-US" altLang="en-US"/>
          </a:p>
        </p:txBody>
      </p:sp>
    </p:spTree>
    <p:extLst>
      <p:ext uri="{BB962C8B-B14F-4D97-AF65-F5344CB8AC3E}">
        <p14:creationId xmlns:p14="http://schemas.microsoft.com/office/powerpoint/2010/main" val="2482693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75527B5-8FC1-4D08-892F-3F3DEC120B2B}"/>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9841" y="365126"/>
            <a:ext cx="7886700" cy="1325563"/>
          </a:xfrm>
        </p:spPr>
        <p:txBody>
          <a:bodyPr/>
          <a:lstStyle>
            <a:lvl1pPr>
              <a:defRPr b="1">
                <a:solidFill>
                  <a:srgbClr val="003E6C"/>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C10CE1B-176B-4CE9-8DC1-B12476ED3CE4}"/>
              </a:ext>
            </a:extLst>
          </p:cNvPr>
          <p:cNvSpPr>
            <a:spLocks noGrp="1"/>
          </p:cNvSpPr>
          <p:nvPr>
            <p:ph type="sldNum" sz="quarter" idx="10"/>
          </p:nvPr>
        </p:nvSpPr>
        <p:spPr>
          <a:xfrm>
            <a:off x="6457950" y="6356350"/>
            <a:ext cx="2057400" cy="365125"/>
          </a:xfrm>
        </p:spPr>
        <p:txBody>
          <a:bodyPr/>
          <a:lstStyle>
            <a:lvl1pPr>
              <a:defRPr/>
            </a:lvl1pPr>
          </a:lstStyle>
          <a:p>
            <a:r>
              <a:rPr lang="en-US" altLang="en-US"/>
              <a:t>/ </a:t>
            </a:r>
            <a:fld id="{D74EF858-A9F7-4C65-A3F7-2A0F02052FC1}" type="slidenum">
              <a:rPr lang="en-US" altLang="en-US"/>
              <a:pPr/>
              <a:t>‹#›</a:t>
            </a:fld>
            <a:endParaRPr lang="en-US" altLang="en-US"/>
          </a:p>
        </p:txBody>
      </p:sp>
    </p:spTree>
    <p:extLst>
      <p:ext uri="{BB962C8B-B14F-4D97-AF65-F5344CB8AC3E}">
        <p14:creationId xmlns:p14="http://schemas.microsoft.com/office/powerpoint/2010/main" val="111138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089AD8F-9682-46E1-8E95-995CECEF0318}"/>
              </a:ext>
            </a:extLst>
          </p:cNvPr>
          <p:cNvSpPr>
            <a:spLocks noGrp="1"/>
          </p:cNvSpPr>
          <p:nvPr>
            <p:ph type="sldNum" sz="quarter" idx="10"/>
          </p:nvPr>
        </p:nvSpPr>
        <p:spPr>
          <a:xfrm>
            <a:off x="6457950" y="6356350"/>
            <a:ext cx="2057400" cy="365125"/>
          </a:xfrm>
        </p:spPr>
        <p:txBody>
          <a:bodyPr/>
          <a:lstStyle>
            <a:lvl1pPr>
              <a:defRPr/>
            </a:lvl1pPr>
          </a:lstStyle>
          <a:p>
            <a:r>
              <a:rPr lang="en-US" altLang="en-US"/>
              <a:t>/ </a:t>
            </a:r>
            <a:fld id="{175EFBB1-7B7E-424F-B659-FB194D4A07E2}" type="slidenum">
              <a:rPr lang="en-US" altLang="en-US"/>
              <a:pPr/>
              <a:t>‹#›</a:t>
            </a:fld>
            <a:endParaRPr lang="en-US" altLang="en-US"/>
          </a:p>
        </p:txBody>
      </p:sp>
    </p:spTree>
    <p:extLst>
      <p:ext uri="{BB962C8B-B14F-4D97-AF65-F5344CB8AC3E}">
        <p14:creationId xmlns:p14="http://schemas.microsoft.com/office/powerpoint/2010/main" val="236908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9056153-F200-4683-B947-5B36ECD73564}"/>
              </a:ext>
            </a:extLst>
          </p:cNvPr>
          <p:cNvSpPr>
            <a:spLocks noGrp="1"/>
          </p:cNvSpPr>
          <p:nvPr>
            <p:ph type="sldNum" sz="quarter" idx="10"/>
          </p:nvPr>
        </p:nvSpPr>
        <p:spPr>
          <a:xfrm>
            <a:off x="6457950" y="6356350"/>
            <a:ext cx="2057400" cy="365125"/>
          </a:xfrm>
        </p:spPr>
        <p:txBody>
          <a:bodyPr/>
          <a:lstStyle>
            <a:lvl1pPr>
              <a:defRPr/>
            </a:lvl1pPr>
          </a:lstStyle>
          <a:p>
            <a:r>
              <a:rPr lang="en-US" altLang="en-US"/>
              <a:t>/ </a:t>
            </a:r>
            <a:fld id="{C3C0AEC5-A6E4-4AB2-9AD5-E7FD2AE07E24}" type="slidenum">
              <a:rPr lang="en-US" altLang="en-US"/>
              <a:pPr/>
              <a:t>‹#›</a:t>
            </a:fld>
            <a:endParaRPr lang="en-US" altLang="en-US"/>
          </a:p>
        </p:txBody>
      </p:sp>
    </p:spTree>
    <p:extLst>
      <p:ext uri="{BB962C8B-B14F-4D97-AF65-F5344CB8AC3E}">
        <p14:creationId xmlns:p14="http://schemas.microsoft.com/office/powerpoint/2010/main" val="351250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F29D01F-FFB8-4CBE-86F3-A050B20478D8}"/>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F73DF6-BB90-4A86-A58C-D6210A141750}"/>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E785DFA-B00C-4D9B-9E05-6AD26BCB89E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defRPr>
            </a:lvl1pPr>
          </a:lstStyle>
          <a:p>
            <a:pPr>
              <a:defRPr/>
            </a:pPr>
            <a:endParaRPr lang="en-US"/>
          </a:p>
        </p:txBody>
      </p:sp>
      <p:pic>
        <p:nvPicPr>
          <p:cNvPr id="1029" name="Picture 6">
            <a:extLst>
              <a:ext uri="{FF2B5EF4-FFF2-40B4-BE49-F238E27FC236}">
                <a16:creationId xmlns:a16="http://schemas.microsoft.com/office/drawing/2014/main" id="{4AA7286D-8E2C-4F52-8071-0F40CBF5C0E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BAE8A0AD-2432-4449-A0D2-CE2C33649375}"/>
              </a:ext>
            </a:extLst>
          </p:cNvPr>
          <p:cNvSpPr>
            <a:spLocks noGrp="1"/>
          </p:cNvSpPr>
          <p:nvPr>
            <p:ph type="sldNum" sz="quarter" idx="4"/>
          </p:nvPr>
        </p:nvSpPr>
        <p:spPr>
          <a:xfrm>
            <a:off x="6457950" y="630078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3E6C"/>
                </a:solidFill>
                <a:latin typeface="Calibri" panose="020F0502020204030204" pitchFamily="34" charset="0"/>
              </a:defRPr>
            </a:lvl1pPr>
          </a:lstStyle>
          <a:p>
            <a:r>
              <a:rPr lang="en-US" altLang="en-US"/>
              <a:t>/ </a:t>
            </a:r>
            <a:fld id="{0FFFF601-85D2-4BA1-9C73-D839823118B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hyperlink" Target="http://www.fhp.state.fl.us/misc/images/Tailgating.jpg"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5.xml"/><Relationship Id="rId5" Type="http://schemas.openxmlformats.org/officeDocument/2006/relationships/image" Target="../media/image9.wmf"/><Relationship Id="rId4" Type="http://schemas.openxmlformats.org/officeDocument/2006/relationships/image" Target="../media/image8.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826DE62-9928-45C1-B812-AF65ADBEB65A}"/>
              </a:ext>
            </a:extLst>
          </p:cNvPr>
          <p:cNvSpPr>
            <a:spLocks noGrp="1" noChangeArrowheads="1"/>
          </p:cNvSpPr>
          <p:nvPr>
            <p:ph type="ctrTitle"/>
          </p:nvPr>
        </p:nvSpPr>
        <p:spPr>
          <a:xfrm>
            <a:off x="0" y="1763713"/>
            <a:ext cx="9144000" cy="1598612"/>
          </a:xfrm>
        </p:spPr>
        <p:txBody>
          <a:bodyPr/>
          <a:lstStyle/>
          <a:p>
            <a:r>
              <a:rPr lang="en-US" altLang="en-US"/>
              <a:t>Professional Driver Safety</a:t>
            </a:r>
          </a:p>
        </p:txBody>
      </p:sp>
      <p:sp>
        <p:nvSpPr>
          <p:cNvPr id="15363" name="Subtitle 1">
            <a:extLst>
              <a:ext uri="{FF2B5EF4-FFF2-40B4-BE49-F238E27FC236}">
                <a16:creationId xmlns:a16="http://schemas.microsoft.com/office/drawing/2014/main" id="{F9796866-FA6A-4046-91D8-E4056277F2F4}"/>
              </a:ext>
            </a:extLst>
          </p:cNvPr>
          <p:cNvSpPr>
            <a:spLocks noGrp="1"/>
          </p:cNvSpPr>
          <p:nvPr>
            <p:ph type="subTitle" idx="1"/>
          </p:nvPr>
        </p:nvSpPr>
        <p:spPr>
          <a:xfrm>
            <a:off x="0" y="3362325"/>
            <a:ext cx="9144000" cy="590550"/>
          </a:xfrm>
        </p:spPr>
        <p:txBody>
          <a:bodyPr/>
          <a:lstStyle/>
          <a:p>
            <a:r>
              <a:rPr lang="en-US" altLang="en-US" dirty="0">
                <a:cs typeface="Calibri"/>
              </a:rPr>
              <a:t>Adapted from Slides Provided by the Minnesota Safety Council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a:extLst>
              <a:ext uri="{FF2B5EF4-FFF2-40B4-BE49-F238E27FC236}">
                <a16:creationId xmlns:a16="http://schemas.microsoft.com/office/drawing/2014/main" id="{B9D6AA5A-0BA6-4694-8FFE-6DF9DB2B7D1D}"/>
              </a:ext>
            </a:extLst>
          </p:cNvPr>
          <p:cNvSpPr>
            <a:spLocks noGrp="1"/>
          </p:cNvSpPr>
          <p:nvPr>
            <p:ph type="title"/>
          </p:nvPr>
        </p:nvSpPr>
        <p:spPr/>
        <p:txBody>
          <a:bodyPr/>
          <a:lstStyle/>
          <a:p>
            <a:r>
              <a:rPr lang="en-US" altLang="en-US">
                <a:cs typeface="Calibri Light"/>
              </a:rPr>
              <a:t>Defensive Driving</a:t>
            </a:r>
            <a:endParaRPr lang="en-US" altLang="en-US"/>
          </a:p>
        </p:txBody>
      </p:sp>
      <p:sp>
        <p:nvSpPr>
          <p:cNvPr id="28675" name="Content Placeholder 5">
            <a:extLst>
              <a:ext uri="{FF2B5EF4-FFF2-40B4-BE49-F238E27FC236}">
                <a16:creationId xmlns:a16="http://schemas.microsoft.com/office/drawing/2014/main" id="{D3F07FED-8237-4BB9-A63A-5475973D1CFF}"/>
              </a:ext>
            </a:extLst>
          </p:cNvPr>
          <p:cNvSpPr>
            <a:spLocks noGrp="1"/>
          </p:cNvSpPr>
          <p:nvPr>
            <p:ph idx="1"/>
          </p:nvPr>
        </p:nvSpPr>
        <p:spPr/>
        <p:txBody>
          <a:bodyPr/>
          <a:lstStyle/>
          <a:p>
            <a:pPr>
              <a:buFont typeface="Arial" panose="020B0604020202020204" pitchFamily="34" charset="0"/>
              <a:buChar char="•"/>
            </a:pPr>
            <a:r>
              <a:rPr lang="en-US" altLang="en-US" sz="3400" dirty="0"/>
              <a:t>Most drivers do not think of driving as a difficult task</a:t>
            </a:r>
            <a:endParaRPr lang="en-US" sz="3400">
              <a:cs typeface="Calibri" panose="020F0502020204030204"/>
            </a:endParaRPr>
          </a:p>
          <a:p>
            <a:pPr>
              <a:buFont typeface="Arial" panose="020B0604020202020204" pitchFamily="34" charset="0"/>
              <a:buChar char="•"/>
            </a:pPr>
            <a:r>
              <a:rPr lang="en-US" altLang="en-US" sz="3400" dirty="0"/>
              <a:t>Most drivers don’t think about the hazards involved</a:t>
            </a:r>
            <a:endParaRPr lang="en-US" altLang="en-US" sz="3400">
              <a:cs typeface="Calibri" panose="020F0502020204030204"/>
            </a:endParaRPr>
          </a:p>
          <a:p>
            <a:pPr>
              <a:buFont typeface="Arial" panose="020B0604020202020204" pitchFamily="34" charset="0"/>
              <a:buChar char="•"/>
            </a:pPr>
            <a:r>
              <a:rPr lang="en-US" altLang="en-US" sz="3400" dirty="0"/>
              <a:t>Most drivers do not think they will be involved in a collision</a:t>
            </a:r>
            <a:endParaRPr lang="en-US" altLang="en-US" sz="3400">
              <a:cs typeface="Calibri" panose="020F0502020204030204"/>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extLst>
              <a:ext uri="{FF2B5EF4-FFF2-40B4-BE49-F238E27FC236}">
                <a16:creationId xmlns:a16="http://schemas.microsoft.com/office/drawing/2014/main" id="{1B510C00-853E-4DAB-8380-7A737AFD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09"/>
          <a:stretch>
            <a:fillRect/>
          </a:stretch>
        </p:blipFill>
        <p:spPr bwMode="auto">
          <a:xfrm>
            <a:off x="338138" y="-7938"/>
            <a:ext cx="8424862" cy="625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026C16AA-06A1-4051-928A-2F5CC8D4F520}"/>
              </a:ext>
            </a:extLst>
          </p:cNvPr>
          <p:cNvSpPr>
            <a:spLocks noGrp="1"/>
          </p:cNvSpPr>
          <p:nvPr>
            <p:ph type="ctrTitle"/>
          </p:nvPr>
        </p:nvSpPr>
        <p:spPr/>
        <p:txBody>
          <a:bodyPr/>
          <a:lstStyle/>
          <a:p>
            <a:r>
              <a:rPr lang="en-US" altLang="en-US"/>
              <a:t>Session 4</a:t>
            </a:r>
          </a:p>
        </p:txBody>
      </p:sp>
      <p:sp>
        <p:nvSpPr>
          <p:cNvPr id="150531" name="Content Placeholder 2">
            <a:extLst>
              <a:ext uri="{FF2B5EF4-FFF2-40B4-BE49-F238E27FC236}">
                <a16:creationId xmlns:a16="http://schemas.microsoft.com/office/drawing/2014/main" id="{FF5C6142-D251-4094-AF66-9EFAEDE24194}"/>
              </a:ext>
            </a:extLst>
          </p:cNvPr>
          <p:cNvSpPr>
            <a:spLocks noGrp="1"/>
          </p:cNvSpPr>
          <p:nvPr>
            <p:ph type="subTitle" idx="1"/>
          </p:nvPr>
        </p:nvSpPr>
        <p:spPr/>
        <p:txBody>
          <a:bodyPr/>
          <a:lstStyle/>
          <a:p>
            <a:pPr marL="0" indent="0" algn="ctr">
              <a:buFont typeface="Wingdings" panose="05000000000000000000" pitchFamily="2" charset="2"/>
              <a:buNone/>
            </a:pPr>
            <a:r>
              <a:rPr lang="en-US" altLang="en-US" sz="2400"/>
              <a:t>Reading Traffic Situations: Part 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01D40630-7711-40B5-ABFB-92BB9BD4FFC8}"/>
              </a:ext>
            </a:extLst>
          </p:cNvPr>
          <p:cNvSpPr>
            <a:spLocks noGrp="1"/>
          </p:cNvSpPr>
          <p:nvPr>
            <p:ph type="title"/>
          </p:nvPr>
        </p:nvSpPr>
        <p:spPr/>
        <p:txBody>
          <a:bodyPr/>
          <a:lstStyle/>
          <a:p>
            <a:r>
              <a:rPr lang="en-US" altLang="en-US"/>
              <a:t>Page 23</a:t>
            </a:r>
            <a:endParaRPr lang="en-US" altLang="en-US">
              <a:solidFill>
                <a:srgbClr val="FFFF00"/>
              </a:solidFill>
            </a:endParaRPr>
          </a:p>
        </p:txBody>
      </p:sp>
      <p:sp>
        <p:nvSpPr>
          <p:cNvPr id="151555" name="Content Placeholder 1">
            <a:extLst>
              <a:ext uri="{FF2B5EF4-FFF2-40B4-BE49-F238E27FC236}">
                <a16:creationId xmlns:a16="http://schemas.microsoft.com/office/drawing/2014/main" id="{F9E8CE23-34A2-4ED9-B39F-EB6BE4620CA6}"/>
              </a:ext>
            </a:extLst>
          </p:cNvPr>
          <p:cNvSpPr>
            <a:spLocks noGrp="1"/>
          </p:cNvSpPr>
          <p:nvPr>
            <p:ph sz="half" idx="1"/>
          </p:nvPr>
        </p:nvSpPr>
        <p:spPr/>
        <p:txBody>
          <a:bodyPr/>
          <a:lstStyle/>
          <a:p>
            <a:endParaRPr lang="en-US" altLang="en-US"/>
          </a:p>
        </p:txBody>
      </p:sp>
      <p:sp>
        <p:nvSpPr>
          <p:cNvPr id="151556" name="Content Placeholder 2">
            <a:extLst>
              <a:ext uri="{FF2B5EF4-FFF2-40B4-BE49-F238E27FC236}">
                <a16:creationId xmlns:a16="http://schemas.microsoft.com/office/drawing/2014/main" id="{B3B93340-6280-4C7F-BB17-3F7CF47DC083}"/>
              </a:ext>
            </a:extLst>
          </p:cNvPr>
          <p:cNvSpPr>
            <a:spLocks noGrp="1"/>
          </p:cNvSpPr>
          <p:nvPr>
            <p:ph sz="half" idx="2"/>
          </p:nvPr>
        </p:nvSpPr>
        <p:spPr>
          <a:xfrm>
            <a:off x="4712026" y="1425057"/>
            <a:ext cx="3886200" cy="4351338"/>
          </a:xfrm>
        </p:spPr>
        <p:txBody>
          <a:bodyPr/>
          <a:lstStyle/>
          <a:p>
            <a:pPr marL="0" indent="0">
              <a:buFont typeface="Arial" panose="020B0604020202020204" pitchFamily="34" charset="0"/>
              <a:buNone/>
            </a:pPr>
            <a:r>
              <a:rPr lang="en-US" altLang="en-US" sz="2000"/>
              <a:t>Question #16</a:t>
            </a:r>
            <a:endParaRPr lang="en-US" altLang="en-US" sz="2000">
              <a:cs typeface="Calibri"/>
            </a:endParaRPr>
          </a:p>
          <a:p>
            <a:pPr marL="0" indent="0">
              <a:buFont typeface="Arial" panose="020B0604020202020204" pitchFamily="34" charset="0"/>
              <a:buNone/>
            </a:pPr>
            <a:br>
              <a:rPr lang="en-US" altLang="en-US" sz="2000" dirty="0"/>
            </a:br>
            <a:r>
              <a:rPr lang="en-US" altLang="en-US" sz="2000"/>
              <a:t>You, “A” were driving on a two lane road where you drive almost everyday. You were very aware of the side road and vegetation. You spotted another vehicle “B” nosing out of a side road. You covered the brake as a precaution and made eye contact with the driver. You thought for certain that the driver would stay put. Instead the driver pulled out right in front of you and you collided.</a:t>
            </a:r>
            <a:br>
              <a:rPr lang="en-US" altLang="en-US" sz="2000" dirty="0"/>
            </a:br>
            <a:br>
              <a:rPr lang="en-US" altLang="en-US" sz="2000" dirty="0"/>
            </a:br>
            <a:r>
              <a:rPr lang="en-US" altLang="en-US" sz="2000"/>
              <a:t>What was wrong with “A’s” thinking in this situation? </a:t>
            </a:r>
            <a:br>
              <a:rPr lang="en-US" altLang="en-US" sz="2000" dirty="0"/>
            </a:br>
            <a:r>
              <a:rPr lang="en-US" altLang="en-US" sz="2000"/>
              <a:t>How would you have handled this situation?</a:t>
            </a:r>
            <a:endParaRPr lang="en-US" altLang="en-US" sz="2000">
              <a:cs typeface="Calibri"/>
            </a:endParaRPr>
          </a:p>
        </p:txBody>
      </p:sp>
      <p:pic>
        <p:nvPicPr>
          <p:cNvPr id="151557" name="Picture 4">
            <a:extLst>
              <a:ext uri="{FF2B5EF4-FFF2-40B4-BE49-F238E27FC236}">
                <a16:creationId xmlns:a16="http://schemas.microsoft.com/office/drawing/2014/main" id="{FA643147-6E5F-4B28-819E-B61DB2889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63663"/>
            <a:ext cx="3048000" cy="481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2B378305-701D-48B7-8392-A51FB1CCB2C1}"/>
              </a:ext>
            </a:extLst>
          </p:cNvPr>
          <p:cNvSpPr>
            <a:spLocks noGrp="1"/>
          </p:cNvSpPr>
          <p:nvPr>
            <p:ph type="title"/>
          </p:nvPr>
        </p:nvSpPr>
        <p:spPr/>
        <p:txBody>
          <a:bodyPr/>
          <a:lstStyle/>
          <a:p>
            <a:r>
              <a:rPr lang="en-US" altLang="en-US"/>
              <a:t>Pages 24 &amp; 25</a:t>
            </a:r>
          </a:p>
        </p:txBody>
      </p:sp>
      <p:sp>
        <p:nvSpPr>
          <p:cNvPr id="152579" name="Content Placeholder 1">
            <a:extLst>
              <a:ext uri="{FF2B5EF4-FFF2-40B4-BE49-F238E27FC236}">
                <a16:creationId xmlns:a16="http://schemas.microsoft.com/office/drawing/2014/main" id="{E1AE85B6-A19E-49BC-8EA2-81133D7BB28C}"/>
              </a:ext>
            </a:extLst>
          </p:cNvPr>
          <p:cNvSpPr>
            <a:spLocks noGrp="1"/>
          </p:cNvSpPr>
          <p:nvPr>
            <p:ph sz="half" idx="1"/>
          </p:nvPr>
        </p:nvSpPr>
        <p:spPr/>
        <p:txBody>
          <a:bodyPr/>
          <a:lstStyle/>
          <a:p>
            <a:endParaRPr lang="en-US" altLang="en-US"/>
          </a:p>
        </p:txBody>
      </p:sp>
      <p:sp>
        <p:nvSpPr>
          <p:cNvPr id="152580" name="Content Placeholder 2">
            <a:extLst>
              <a:ext uri="{FF2B5EF4-FFF2-40B4-BE49-F238E27FC236}">
                <a16:creationId xmlns:a16="http://schemas.microsoft.com/office/drawing/2014/main" id="{D568B4C1-B10F-4966-9CDF-5DA69F4B7971}"/>
              </a:ext>
            </a:extLst>
          </p:cNvPr>
          <p:cNvSpPr>
            <a:spLocks noGrp="1"/>
          </p:cNvSpPr>
          <p:nvPr>
            <p:ph sz="half" idx="2"/>
          </p:nvPr>
        </p:nvSpPr>
        <p:spPr/>
        <p:txBody>
          <a:bodyPr/>
          <a:lstStyle/>
          <a:p>
            <a:pPr marL="0" indent="0">
              <a:buFont typeface="Arial" panose="020B0604020202020204" pitchFamily="34" charset="0"/>
              <a:buNone/>
            </a:pPr>
            <a:r>
              <a:rPr lang="en-US" altLang="en-US" sz="2400"/>
              <a:t>Question #17</a:t>
            </a:r>
            <a:br>
              <a:rPr lang="en-US" altLang="en-US" sz="2400" dirty="0"/>
            </a:br>
            <a:br>
              <a:rPr lang="en-US" altLang="en-US" sz="2400" dirty="0"/>
            </a:br>
            <a:r>
              <a:rPr lang="en-US" altLang="en-US" sz="2400"/>
              <a:t>In this situation assume that you are driving “A” </a:t>
            </a:r>
            <a:br>
              <a:rPr lang="en-US" altLang="en-US" sz="2400" dirty="0"/>
            </a:br>
            <a:r>
              <a:rPr lang="en-US" altLang="en-US" sz="2400"/>
              <a:t>What hazards are you facing and how would you handle them</a:t>
            </a:r>
            <a:br>
              <a:rPr lang="en-US" altLang="en-US" sz="2400" dirty="0"/>
            </a:br>
            <a:br>
              <a:rPr lang="en-US" altLang="en-US" sz="2400" dirty="0"/>
            </a:br>
            <a:r>
              <a:rPr lang="en-US" altLang="en-US" sz="2400"/>
              <a:t>1. If exiting?</a:t>
            </a:r>
            <a:br>
              <a:rPr lang="en-US" altLang="en-US" sz="2400" dirty="0"/>
            </a:br>
            <a:br>
              <a:rPr lang="en-US" altLang="en-US" sz="2400" dirty="0"/>
            </a:br>
            <a:r>
              <a:rPr lang="en-US" altLang="en-US" sz="2400"/>
              <a:t>2. If not exiting?</a:t>
            </a:r>
            <a:endParaRPr lang="en-US" altLang="en-US" sz="2400">
              <a:cs typeface="Calibri"/>
            </a:endParaRPr>
          </a:p>
        </p:txBody>
      </p:sp>
      <p:pic>
        <p:nvPicPr>
          <p:cNvPr id="152581" name="Picture 4">
            <a:extLst>
              <a:ext uri="{FF2B5EF4-FFF2-40B4-BE49-F238E27FC236}">
                <a16:creationId xmlns:a16="http://schemas.microsoft.com/office/drawing/2014/main" id="{A36B7D52-A791-439F-86BE-FF8E68C31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92238"/>
            <a:ext cx="3333750" cy="484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C9FC470-2B18-462A-A7D6-BFACEE3734AF}"/>
              </a:ext>
            </a:extLst>
          </p:cNvPr>
          <p:cNvSpPr>
            <a:spLocks noGrp="1"/>
          </p:cNvSpPr>
          <p:nvPr>
            <p:ph type="title"/>
          </p:nvPr>
        </p:nvSpPr>
        <p:spPr/>
        <p:txBody>
          <a:bodyPr/>
          <a:lstStyle/>
          <a:p>
            <a:r>
              <a:rPr lang="en-US" altLang="en-US"/>
              <a:t>Pages 26 &amp; 27</a:t>
            </a:r>
            <a:endParaRPr lang="en-US" altLang="en-US">
              <a:solidFill>
                <a:srgbClr val="FFFF00"/>
              </a:solidFill>
            </a:endParaRPr>
          </a:p>
        </p:txBody>
      </p:sp>
      <p:sp>
        <p:nvSpPr>
          <p:cNvPr id="153604" name="Content Placeholder 2">
            <a:extLst>
              <a:ext uri="{FF2B5EF4-FFF2-40B4-BE49-F238E27FC236}">
                <a16:creationId xmlns:a16="http://schemas.microsoft.com/office/drawing/2014/main" id="{1BF9E0C8-ADB0-4E22-9A83-49EF38C5F5C8}"/>
              </a:ext>
            </a:extLst>
          </p:cNvPr>
          <p:cNvSpPr>
            <a:spLocks noGrp="1"/>
          </p:cNvSpPr>
          <p:nvPr>
            <p:ph sz="half" idx="2"/>
          </p:nvPr>
        </p:nvSpPr>
        <p:spPr>
          <a:xfrm>
            <a:off x="4573899" y="3193081"/>
            <a:ext cx="3886200" cy="1236577"/>
          </a:xfrm>
        </p:spPr>
        <p:txBody>
          <a:bodyPr/>
          <a:lstStyle/>
          <a:p>
            <a:pPr marL="0" indent="0">
              <a:buFont typeface="Arial" panose="020B0604020202020204" pitchFamily="34" charset="0"/>
              <a:buNone/>
            </a:pPr>
            <a:r>
              <a:rPr lang="en-US" altLang="en-US" sz="2400"/>
              <a:t>If you were the driver of “A” in this situation how would you handle this situation?</a:t>
            </a:r>
            <a:endParaRPr lang="en-US" altLang="en-US" sz="2400">
              <a:cs typeface="Calibri"/>
            </a:endParaRPr>
          </a:p>
        </p:txBody>
      </p:sp>
      <p:pic>
        <p:nvPicPr>
          <p:cNvPr id="153605" name="Picture 4">
            <a:extLst>
              <a:ext uri="{FF2B5EF4-FFF2-40B4-BE49-F238E27FC236}">
                <a16:creationId xmlns:a16="http://schemas.microsoft.com/office/drawing/2014/main" id="{80D99042-86B4-4052-9232-E34B22891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71600"/>
            <a:ext cx="32575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3072B38D-EF13-4A73-9BB0-64440881ABF1}"/>
              </a:ext>
            </a:extLst>
          </p:cNvPr>
          <p:cNvSpPr>
            <a:spLocks noGrp="1" noChangeArrowheads="1"/>
          </p:cNvSpPr>
          <p:nvPr>
            <p:ph type="title"/>
          </p:nvPr>
        </p:nvSpPr>
        <p:spPr>
          <a:xfrm>
            <a:off x="628650" y="752475"/>
            <a:ext cx="7886700" cy="550863"/>
          </a:xfrm>
        </p:spPr>
        <p:txBody>
          <a:bodyPr>
            <a:spAutoFit/>
          </a:bodyPr>
          <a:lstStyle/>
          <a:p>
            <a:r>
              <a:rPr lang="en-US" b="0">
                <a:latin typeface="Calibri"/>
                <a:ea typeface="+mj-lt"/>
                <a:cs typeface="+mj-lt"/>
              </a:rPr>
              <a:t>What are the Fatal Four?</a:t>
            </a:r>
            <a:endParaRPr lang="en-US">
              <a:latin typeface="Calibri Light" panose="020F0302020204030204"/>
              <a:cs typeface="Calibri Light" panose="020F0302020204030204"/>
            </a:endParaRPr>
          </a:p>
        </p:txBody>
      </p:sp>
      <p:sp>
        <p:nvSpPr>
          <p:cNvPr id="35843" name="Rectangle 3">
            <a:extLst>
              <a:ext uri="{FF2B5EF4-FFF2-40B4-BE49-F238E27FC236}">
                <a16:creationId xmlns:a16="http://schemas.microsoft.com/office/drawing/2014/main" id="{044A9853-4FD7-420A-81ED-407753DEDC52}"/>
              </a:ext>
            </a:extLst>
          </p:cNvPr>
          <p:cNvSpPr>
            <a:spLocks noGrp="1" noChangeArrowheads="1"/>
          </p:cNvSpPr>
          <p:nvPr>
            <p:ph idx="1"/>
          </p:nvPr>
        </p:nvSpPr>
        <p:spPr/>
        <p:txBody>
          <a:bodyPr/>
          <a:lstStyle/>
          <a:p>
            <a:pPr marL="0" indent="0" eaLnBrk="1" hangingPunct="1">
              <a:buFont typeface="Arial" panose="020B0604020202020204" pitchFamily="34" charset="0"/>
              <a:buNone/>
            </a:pPr>
            <a:endParaRPr lang="en-US" altLang="en-US" sz="3400" b="1" dirty="0">
              <a:cs typeface="Calibri"/>
            </a:endParaRPr>
          </a:p>
          <a:p>
            <a:pPr lvl="1" eaLnBrk="1" hangingPunct="1"/>
            <a:r>
              <a:rPr lang="en-US" altLang="en-US" sz="3400"/>
              <a:t>Speeding.</a:t>
            </a:r>
            <a:endParaRPr lang="en-US" altLang="en-US" sz="3400">
              <a:cs typeface="Calibri"/>
            </a:endParaRPr>
          </a:p>
          <a:p>
            <a:pPr lvl="1" eaLnBrk="1" hangingPunct="1"/>
            <a:r>
              <a:rPr lang="en-US" altLang="en-US" sz="3400"/>
              <a:t>Right of Way.</a:t>
            </a:r>
            <a:endParaRPr lang="en-US" altLang="en-US" sz="3400">
              <a:cs typeface="Calibri"/>
            </a:endParaRPr>
          </a:p>
          <a:p>
            <a:pPr lvl="1" eaLnBrk="1" hangingPunct="1"/>
            <a:r>
              <a:rPr lang="en-US" altLang="en-US" sz="3400"/>
              <a:t>Driving Left of Center.</a:t>
            </a:r>
            <a:endParaRPr lang="en-US" altLang="en-US" sz="3400">
              <a:cs typeface="Calibri"/>
            </a:endParaRPr>
          </a:p>
          <a:p>
            <a:pPr lvl="1" eaLnBrk="1" hangingPunct="1"/>
            <a:r>
              <a:rPr lang="en-US" altLang="en-US" sz="3400"/>
              <a:t>Tailgating.</a:t>
            </a:r>
            <a:endParaRPr lang="en-US" altLang="en-US" sz="34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35843">
                                            <p:txEl>
                                              <p:pRg st="1" end="1"/>
                                            </p:txEl>
                                          </p:spTgt>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35843">
                                            <p:txEl>
                                              <p:pRg st="2" end="2"/>
                                            </p:txEl>
                                          </p:spTgt>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35843">
                                            <p:txEl>
                                              <p:pRg st="3" end="3"/>
                                            </p:txEl>
                                          </p:spTgt>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grpId="0" nodeType="afterEffect">
                                  <p:stCondLst>
                                    <p:cond delay="1000"/>
                                  </p:stCondLst>
                                  <p:childTnLst>
                                    <p:set>
                                      <p:cBhvr>
                                        <p:cTn id="15" dur="1" fill="hold">
                                          <p:stCondLst>
                                            <p:cond delay="499"/>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2" autoUpdateAnimBg="0" advAuto="100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AE09D3AD-51EA-48BE-8D89-F47EA64FD68B}"/>
              </a:ext>
            </a:extLst>
          </p:cNvPr>
          <p:cNvSpPr>
            <a:spLocks noGrp="1" noChangeArrowheads="1"/>
          </p:cNvSpPr>
          <p:nvPr>
            <p:ph type="title"/>
          </p:nvPr>
        </p:nvSpPr>
        <p:spPr/>
        <p:txBody>
          <a:bodyPr>
            <a:spAutoFit/>
          </a:bodyPr>
          <a:lstStyle/>
          <a:p>
            <a:pPr eaLnBrk="1" hangingPunct="1"/>
            <a:r>
              <a:rPr lang="en-US" altLang="en-US"/>
              <a:t>Speeding</a:t>
            </a:r>
          </a:p>
        </p:txBody>
      </p:sp>
      <p:sp>
        <p:nvSpPr>
          <p:cNvPr id="74755" name="Rectangle 3">
            <a:extLst>
              <a:ext uri="{FF2B5EF4-FFF2-40B4-BE49-F238E27FC236}">
                <a16:creationId xmlns:a16="http://schemas.microsoft.com/office/drawing/2014/main" id="{9217DFC5-02F4-45D5-9073-7E8C71E810B7}"/>
              </a:ext>
            </a:extLst>
          </p:cNvPr>
          <p:cNvSpPr>
            <a:spLocks noGrp="1" noChangeArrowheads="1"/>
          </p:cNvSpPr>
          <p:nvPr>
            <p:ph sz="half" idx="1"/>
          </p:nvPr>
        </p:nvSpPr>
        <p:spPr/>
        <p:txBody>
          <a:bodyPr/>
          <a:lstStyle/>
          <a:p>
            <a:pPr eaLnBrk="1" hangingPunct="1"/>
            <a:r>
              <a:rPr lang="en-US" altLang="en-US" sz="2400"/>
              <a:t>Contributing factor in fatal crashes.</a:t>
            </a:r>
          </a:p>
          <a:p>
            <a:pPr eaLnBrk="1" hangingPunct="1"/>
            <a:r>
              <a:rPr lang="en-US" altLang="en-US" sz="2400"/>
              <a:t>#1 unsafe driving behavior that contributes to violations and crashes.</a:t>
            </a:r>
          </a:p>
          <a:p>
            <a:pPr eaLnBrk="1" hangingPunct="1"/>
            <a:r>
              <a:rPr lang="en-US" altLang="en-US" sz="2400"/>
              <a:t>Exceeding the posted speed limit or driving at an unsafe speed was the most common driving error and it costs nearly $41 billion annually.</a:t>
            </a:r>
          </a:p>
        </p:txBody>
      </p:sp>
      <p:pic>
        <p:nvPicPr>
          <p:cNvPr id="156676" name="Picture 4" descr="nightdr4">
            <a:extLst>
              <a:ext uri="{FF2B5EF4-FFF2-40B4-BE49-F238E27FC236}">
                <a16:creationId xmlns:a16="http://schemas.microsoft.com/office/drawing/2014/main" id="{0D3C21E4-B0C4-4E85-89C1-E9352953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617" y="2465795"/>
            <a:ext cx="19970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bldLvl="2"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D3B8F25A-78AC-45D4-8230-327C6978E14A}"/>
              </a:ext>
            </a:extLst>
          </p:cNvPr>
          <p:cNvSpPr>
            <a:spLocks noGrp="1" noChangeArrowheads="1"/>
          </p:cNvSpPr>
          <p:nvPr>
            <p:ph type="title"/>
          </p:nvPr>
        </p:nvSpPr>
        <p:spPr>
          <a:xfrm>
            <a:off x="628650" y="752475"/>
            <a:ext cx="7886700" cy="550863"/>
          </a:xfrm>
        </p:spPr>
        <p:txBody>
          <a:bodyPr>
            <a:spAutoFit/>
          </a:bodyPr>
          <a:lstStyle/>
          <a:p>
            <a:pPr eaLnBrk="1" hangingPunct="1"/>
            <a:r>
              <a:rPr lang="en-US" altLang="en-US"/>
              <a:t>Determining the Safest Driving Speed</a:t>
            </a:r>
          </a:p>
        </p:txBody>
      </p:sp>
      <p:sp>
        <p:nvSpPr>
          <p:cNvPr id="75779" name="Rectangle 3">
            <a:extLst>
              <a:ext uri="{FF2B5EF4-FFF2-40B4-BE49-F238E27FC236}">
                <a16:creationId xmlns:a16="http://schemas.microsoft.com/office/drawing/2014/main" id="{E1A482B5-AF2C-4629-A8D2-48B39A107932}"/>
              </a:ext>
            </a:extLst>
          </p:cNvPr>
          <p:cNvSpPr>
            <a:spLocks noGrp="1" noChangeArrowheads="1"/>
          </p:cNvSpPr>
          <p:nvPr>
            <p:ph idx="1"/>
          </p:nvPr>
        </p:nvSpPr>
        <p:spPr/>
        <p:txBody>
          <a:bodyPr/>
          <a:lstStyle/>
          <a:p>
            <a:pPr eaLnBrk="1" hangingPunct="1"/>
            <a:r>
              <a:rPr lang="en-US" altLang="en-US" sz="2800"/>
              <a:t>Know the speed limit.</a:t>
            </a:r>
            <a:endParaRPr lang="en-US" altLang="en-US" sz="2800">
              <a:cs typeface="Calibri"/>
            </a:endParaRPr>
          </a:p>
          <a:p>
            <a:pPr eaLnBrk="1" hangingPunct="1"/>
            <a:r>
              <a:rPr lang="en-US" altLang="en-US" sz="2800"/>
              <a:t>Assess the driving conditions.</a:t>
            </a:r>
            <a:endParaRPr lang="en-US" altLang="en-US" sz="2800">
              <a:cs typeface="Calibri"/>
            </a:endParaRPr>
          </a:p>
          <a:p>
            <a:pPr lvl="1" eaLnBrk="1" hangingPunct="1"/>
            <a:r>
              <a:rPr lang="en-US" altLang="en-US" sz="2800"/>
              <a:t>The legal and posted speed limit may still be too fast.</a:t>
            </a:r>
            <a:endParaRPr lang="en-US" altLang="en-US" sz="2800">
              <a:cs typeface="Calibri"/>
            </a:endParaRPr>
          </a:p>
          <a:p>
            <a:pPr lvl="1" eaLnBrk="1" hangingPunct="1"/>
            <a:r>
              <a:rPr lang="en-US" altLang="en-US" sz="2800"/>
              <a:t>Adjust your vehicle speed to the conditions that require a slower and safe speed.</a:t>
            </a:r>
            <a:endParaRPr lang="en-US" altLang="en-US" sz="28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bldLvl="2"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360CA53-ED3D-452A-AC25-E114C0018313}"/>
              </a:ext>
            </a:extLst>
          </p:cNvPr>
          <p:cNvSpPr>
            <a:spLocks noGrp="1" noChangeArrowheads="1"/>
          </p:cNvSpPr>
          <p:nvPr>
            <p:ph type="title"/>
          </p:nvPr>
        </p:nvSpPr>
        <p:spPr>
          <a:xfrm>
            <a:off x="628650" y="752475"/>
            <a:ext cx="7886700" cy="550863"/>
          </a:xfrm>
        </p:spPr>
        <p:txBody>
          <a:bodyPr>
            <a:spAutoFit/>
          </a:bodyPr>
          <a:lstStyle/>
          <a:p>
            <a:pPr eaLnBrk="1" hangingPunct="1"/>
            <a:r>
              <a:rPr lang="en-US" altLang="en-US"/>
              <a:t>Determining the Safest Driving Speed</a:t>
            </a:r>
            <a:r>
              <a:rPr lang="en-US" altLang="en-US" dirty="0">
                <a:solidFill>
                  <a:srgbClr val="FFFFFF"/>
                </a:solidFill>
              </a:rPr>
              <a:t>ed</a:t>
            </a:r>
          </a:p>
        </p:txBody>
      </p:sp>
      <p:sp>
        <p:nvSpPr>
          <p:cNvPr id="76803" name="Rectangle 3">
            <a:extLst>
              <a:ext uri="{FF2B5EF4-FFF2-40B4-BE49-F238E27FC236}">
                <a16:creationId xmlns:a16="http://schemas.microsoft.com/office/drawing/2014/main" id="{52B0CAC5-BEBE-4F73-B50B-7FA087FEAF0E}"/>
              </a:ext>
            </a:extLst>
          </p:cNvPr>
          <p:cNvSpPr>
            <a:spLocks noGrp="1" noChangeArrowheads="1"/>
          </p:cNvSpPr>
          <p:nvPr>
            <p:ph idx="1"/>
          </p:nvPr>
        </p:nvSpPr>
        <p:spPr/>
        <p:txBody>
          <a:bodyPr/>
          <a:lstStyle/>
          <a:p>
            <a:pPr eaLnBrk="1" hangingPunct="1"/>
            <a:r>
              <a:rPr lang="en-US" altLang="en-US" sz="2800"/>
              <a:t>For every 10 miles per hour over 50 miles an hour, the risk of death in a traffic crash is doubled.</a:t>
            </a:r>
            <a:endParaRPr lang="en-US" altLang="en-US" sz="2800">
              <a:cs typeface="Calibri"/>
            </a:endParaRPr>
          </a:p>
          <a:p>
            <a:pPr eaLnBrk="1" hangingPunct="1"/>
            <a:r>
              <a:rPr lang="en-US" altLang="en-US" sz="2800"/>
              <a:t>You may be required to reduce your speed in many driving situations. It is important to remember that increasing speed decreases your field of vision and puts you at greater risk of being involved in a crash. </a:t>
            </a:r>
            <a:endParaRPr lang="en-US" altLang="en-US" sz="28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062975DA-95CE-41BA-9AA3-80C190E7F8AC}"/>
              </a:ext>
            </a:extLst>
          </p:cNvPr>
          <p:cNvSpPr>
            <a:spLocks noGrp="1"/>
          </p:cNvSpPr>
          <p:nvPr>
            <p:ph type="title"/>
          </p:nvPr>
        </p:nvSpPr>
        <p:spPr/>
        <p:txBody>
          <a:bodyPr/>
          <a:lstStyle/>
          <a:p>
            <a:r>
              <a:rPr lang="en-US" altLang="en-US"/>
              <a:t>Determining the Safest Driving Speed</a:t>
            </a:r>
            <a:r>
              <a:rPr lang="en-US" altLang="en-US" dirty="0">
                <a:solidFill>
                  <a:srgbClr val="FFFFFF"/>
                </a:solidFill>
              </a:rPr>
              <a:t>ed</a:t>
            </a:r>
            <a:endParaRPr lang="en-US" altLang="en-US" dirty="0"/>
          </a:p>
        </p:txBody>
      </p:sp>
      <p:sp>
        <p:nvSpPr>
          <p:cNvPr id="162819" name="Content Placeholder 2">
            <a:extLst>
              <a:ext uri="{FF2B5EF4-FFF2-40B4-BE49-F238E27FC236}">
                <a16:creationId xmlns:a16="http://schemas.microsoft.com/office/drawing/2014/main" id="{FEB6B7D5-34D6-4D8E-9919-8C3F7F0F35FF}"/>
              </a:ext>
            </a:extLst>
          </p:cNvPr>
          <p:cNvSpPr>
            <a:spLocks noGrp="1"/>
          </p:cNvSpPr>
          <p:nvPr>
            <p:ph idx="1"/>
          </p:nvPr>
        </p:nvSpPr>
        <p:spPr>
          <a:xfrm>
            <a:off x="628650" y="1549371"/>
            <a:ext cx="7886700" cy="4351338"/>
          </a:xfrm>
        </p:spPr>
        <p:txBody>
          <a:bodyPr/>
          <a:lstStyle/>
          <a:p>
            <a:r>
              <a:rPr lang="en-US" altLang="en-US"/>
              <a:t>Minnesota’s basic speed law requires you to drive at a speed no faster than is reasonable under existing conditions. These include weather, traffic, and road conditions. </a:t>
            </a:r>
          </a:p>
          <a:p>
            <a:r>
              <a:rPr lang="en-US" altLang="en-US"/>
              <a:t>Driving faster than the posted speed limit is illegal. The posted speed limit is the maximum speed permitted on that particular road. However, the speed limit on two-lane highways with a posted speed limit of 55 mph or higher is increased by 10 mph when the driver is lawfully passing another vehicle in the same direction. </a:t>
            </a:r>
          </a:p>
          <a:p>
            <a:r>
              <a:rPr lang="en-US" altLang="en-US"/>
              <a:t>Minimum speed limits may be posted on some roads. It is illegal to drive slower than the posted minimum speed under normal weather, traffic, and road conditions. </a:t>
            </a:r>
          </a:p>
          <a:p>
            <a:r>
              <a:rPr lang="en-US" altLang="en-US"/>
              <a:t>Note: If you approach an intersection at an unlawful speed, you lose the right-of-way privilege associated with driving at a lawful speed. </a:t>
            </a:r>
          </a:p>
          <a:p>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a:extLst>
              <a:ext uri="{FF2B5EF4-FFF2-40B4-BE49-F238E27FC236}">
                <a16:creationId xmlns:a16="http://schemas.microsoft.com/office/drawing/2014/main" id="{93F0CD76-B929-4A84-8AE2-8B748AAF978F}"/>
              </a:ext>
            </a:extLst>
          </p:cNvPr>
          <p:cNvSpPr>
            <a:spLocks noGrp="1"/>
          </p:cNvSpPr>
          <p:nvPr>
            <p:ph type="title"/>
          </p:nvPr>
        </p:nvSpPr>
        <p:spPr/>
        <p:txBody>
          <a:bodyPr/>
          <a:lstStyle/>
          <a:p>
            <a:r>
              <a:rPr lang="en-US" altLang="en-US"/>
              <a:t>The Other Driver</a:t>
            </a:r>
          </a:p>
        </p:txBody>
      </p:sp>
      <p:sp>
        <p:nvSpPr>
          <p:cNvPr id="30723" name="Content Placeholder 4">
            <a:extLst>
              <a:ext uri="{FF2B5EF4-FFF2-40B4-BE49-F238E27FC236}">
                <a16:creationId xmlns:a16="http://schemas.microsoft.com/office/drawing/2014/main" id="{7804B825-9B8C-4744-9BB1-25FEF09F6D4E}"/>
              </a:ext>
            </a:extLst>
          </p:cNvPr>
          <p:cNvSpPr>
            <a:spLocks noGrp="1"/>
          </p:cNvSpPr>
          <p:nvPr>
            <p:ph idx="1"/>
          </p:nvPr>
        </p:nvSpPr>
        <p:spPr/>
        <p:txBody>
          <a:bodyPr/>
          <a:lstStyle/>
          <a:p>
            <a:pPr>
              <a:buFont typeface="Arial" panose="020B0604020202020204" pitchFamily="34" charset="0"/>
              <a:buChar char="•"/>
            </a:pPr>
            <a:r>
              <a:rPr lang="en-US" altLang="en-US" sz="3400"/>
              <a:t>You have to drive for yourself and everyone else on the road</a:t>
            </a:r>
            <a:endParaRPr lang="en-US" sz="3400">
              <a:cs typeface="Calibri" panose="020F0502020204030204"/>
            </a:endParaRPr>
          </a:p>
          <a:p>
            <a:pPr>
              <a:buFont typeface="Arial" panose="020B0604020202020204" pitchFamily="34" charset="0"/>
              <a:buChar char="•"/>
            </a:pPr>
            <a:r>
              <a:rPr lang="en-US" altLang="en-US" sz="3400"/>
              <a:t>Many drivers are overconfident</a:t>
            </a:r>
            <a:endParaRPr lang="en-US" altLang="en-US" sz="3400">
              <a:cs typeface="Calibri" panose="020F0502020204030204"/>
            </a:endParaRPr>
          </a:p>
          <a:p>
            <a:pPr>
              <a:buFont typeface="Arial" panose="020B0604020202020204" pitchFamily="34" charset="0"/>
              <a:buChar char="•"/>
            </a:pPr>
            <a:r>
              <a:rPr lang="en-US" altLang="en-US" sz="3400"/>
              <a:t>Don’t recognize potential hazards</a:t>
            </a:r>
            <a:endParaRPr lang="en-US" altLang="en-US" sz="3400">
              <a:cs typeface="Calibri" panose="020F0502020204030204"/>
            </a:endParaRPr>
          </a:p>
          <a:p>
            <a:pPr>
              <a:buFont typeface="Arial" panose="020B0604020202020204" pitchFamily="34" charset="0"/>
              <a:buChar char="•"/>
            </a:pPr>
            <a:r>
              <a:rPr lang="en-US" altLang="en-US" sz="3400"/>
              <a:t>Don’t accept responsibility (“It’s the other guys fault”)</a:t>
            </a:r>
            <a:endParaRPr lang="en-US" altLang="en-US" sz="3400">
              <a:cs typeface="Calibri" panose="020F0502020204030204"/>
            </a:endParaRPr>
          </a:p>
          <a:p>
            <a:pPr>
              <a:buFont typeface="Arial" panose="020B0604020202020204" pitchFamily="34" charset="0"/>
              <a:buChar char="•"/>
            </a:pPr>
            <a:r>
              <a:rPr lang="en-US" altLang="en-US" sz="3400"/>
              <a:t>Do not see the importance of speed limits and traffic laws</a:t>
            </a:r>
            <a:endParaRPr lang="en-US" altLang="en-US" sz="3400">
              <a:cs typeface="Calibri" panose="020F0502020204030204"/>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BCAC57E-8CF3-4B84-9287-0BB2C462F3DE}"/>
              </a:ext>
            </a:extLst>
          </p:cNvPr>
          <p:cNvSpPr>
            <a:spLocks noGrp="1" noChangeArrowheads="1"/>
          </p:cNvSpPr>
          <p:nvPr>
            <p:ph type="title"/>
          </p:nvPr>
        </p:nvSpPr>
        <p:spPr>
          <a:xfrm>
            <a:off x="628650" y="752475"/>
            <a:ext cx="7886700" cy="550863"/>
          </a:xfrm>
        </p:spPr>
        <p:txBody>
          <a:bodyPr>
            <a:spAutoFit/>
          </a:bodyPr>
          <a:lstStyle/>
          <a:p>
            <a:pPr eaLnBrk="1" hangingPunct="1"/>
            <a:r>
              <a:rPr lang="en-US" altLang="en-US"/>
              <a:t>Right of Way</a:t>
            </a:r>
          </a:p>
        </p:txBody>
      </p:sp>
      <p:sp>
        <p:nvSpPr>
          <p:cNvPr id="78851" name="Rectangle 3">
            <a:extLst>
              <a:ext uri="{FF2B5EF4-FFF2-40B4-BE49-F238E27FC236}">
                <a16:creationId xmlns:a16="http://schemas.microsoft.com/office/drawing/2014/main" id="{EEC3EF07-9BC1-400E-AEED-AA055EA70BA7}"/>
              </a:ext>
            </a:extLst>
          </p:cNvPr>
          <p:cNvSpPr>
            <a:spLocks noGrp="1" noChangeArrowheads="1"/>
          </p:cNvSpPr>
          <p:nvPr>
            <p:ph idx="1"/>
          </p:nvPr>
        </p:nvSpPr>
        <p:spPr/>
        <p:txBody>
          <a:bodyPr/>
          <a:lstStyle/>
          <a:p>
            <a:pPr eaLnBrk="1" hangingPunct="1"/>
            <a:r>
              <a:rPr lang="en-US" altLang="en-US" sz="3400" b="1"/>
              <a:t>"Nobody ever yielded their way into a collision." </a:t>
            </a:r>
            <a:endParaRPr lang="en-US" altLang="en-US" sz="3400" dirty="0">
              <a:cs typeface="Calibri"/>
            </a:endParaRPr>
          </a:p>
          <a:p>
            <a:pPr eaLnBrk="1" hangingPunct="1"/>
            <a:r>
              <a:rPr lang="en-US" altLang="en-US" sz="3400"/>
              <a:t>It is not about who has the right of way.</a:t>
            </a:r>
            <a:endParaRPr lang="en-US" altLang="en-US" sz="3400" dirty="0">
              <a:cs typeface="Calibri"/>
            </a:endParaRPr>
          </a:p>
          <a:p>
            <a:pPr eaLnBrk="1" hangingPunct="1"/>
            <a:r>
              <a:rPr lang="en-US" altLang="en-US" sz="3400"/>
              <a:t>It is about who shall yield the right of way.</a:t>
            </a:r>
            <a:endParaRPr lang="en-US" altLang="en-US" sz="3400" dirty="0">
              <a:cs typeface="Calibri"/>
            </a:endParaRPr>
          </a:p>
          <a:p>
            <a:pPr eaLnBrk="1" hangingPunct="1">
              <a:buFont typeface="Wingdings" panose="05000000000000000000" pitchFamily="2" charset="2"/>
              <a:buNone/>
            </a:pPr>
            <a:endParaRPr lang="en-US" altLang="en-US" sz="3400" dirty="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BF45BAE4-CC1D-476D-932C-F48532A6F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90" y="297663"/>
            <a:ext cx="4142656" cy="564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a:extLst>
              <a:ext uri="{FF2B5EF4-FFF2-40B4-BE49-F238E27FC236}">
                <a16:creationId xmlns:a16="http://schemas.microsoft.com/office/drawing/2014/main" id="{396897B4-6BDE-447A-8B6F-22880CB6C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543" y="298513"/>
            <a:ext cx="4505325"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2">
            <a:extLst>
              <a:ext uri="{FF2B5EF4-FFF2-40B4-BE49-F238E27FC236}">
                <a16:creationId xmlns:a16="http://schemas.microsoft.com/office/drawing/2014/main" id="{1847BE67-4A0F-4742-B5B3-84DC4E09DD98}"/>
              </a:ext>
            </a:extLst>
          </p:cNvPr>
          <p:cNvSpPr>
            <a:spLocks noGrp="1"/>
          </p:cNvSpPr>
          <p:nvPr>
            <p:ph type="title"/>
          </p:nvPr>
        </p:nvSpPr>
        <p:spPr/>
        <p:txBody>
          <a:bodyPr/>
          <a:lstStyle/>
          <a:p>
            <a:r>
              <a:rPr lang="en-US" altLang="en-US"/>
              <a:t>Right of Way and Yielding</a:t>
            </a:r>
          </a:p>
        </p:txBody>
      </p:sp>
      <p:sp>
        <p:nvSpPr>
          <p:cNvPr id="4" name="Content Placeholder 3">
            <a:extLst>
              <a:ext uri="{FF2B5EF4-FFF2-40B4-BE49-F238E27FC236}">
                <a16:creationId xmlns:a16="http://schemas.microsoft.com/office/drawing/2014/main" id="{0240C7DD-DD3B-4FDC-90C6-B4AA849270B7}"/>
              </a:ext>
            </a:extLst>
          </p:cNvPr>
          <p:cNvSpPr>
            <a:spLocks noGrp="1"/>
          </p:cNvSpPr>
          <p:nvPr>
            <p:ph idx="1"/>
          </p:nvPr>
        </p:nvSpPr>
        <p:spPr>
          <a:xfrm>
            <a:off x="628650" y="1528652"/>
            <a:ext cx="7886700" cy="4351338"/>
          </a:xfrm>
        </p:spPr>
        <p:txBody>
          <a:bodyPr/>
          <a:lstStyle/>
          <a:p>
            <a:pPr marL="0" indent="0">
              <a:buFont typeface="Arial" panose="020B0604020202020204" pitchFamily="34" charset="0"/>
              <a:buNone/>
              <a:defRPr/>
            </a:pPr>
            <a:r>
              <a:rPr lang="en-US" sz="1800" b="1" dirty="0">
                <a:solidFill>
                  <a:schemeClr val="accent1">
                    <a:lumMod val="75000"/>
                  </a:schemeClr>
                </a:solidFill>
              </a:rPr>
              <a:t>Right-of-way and yielding laws help traffic flow smoothly and safely. They are based on courtesy and common sense. Violation of these laws is a leading cause of traffic crashes. </a:t>
            </a:r>
          </a:p>
          <a:p>
            <a:pPr>
              <a:defRPr/>
            </a:pPr>
            <a:r>
              <a:rPr lang="en-US" sz="1800" dirty="0"/>
              <a:t>When two vehicles reach an intersection at the same time, and there is no traffic light or signal, the driver of the vehicle on the left must yield to the vehicle on the right. </a:t>
            </a:r>
          </a:p>
          <a:p>
            <a:pPr>
              <a:defRPr/>
            </a:pPr>
            <a:r>
              <a:rPr lang="en-US" sz="1800" dirty="0"/>
              <a:t>When two vehicles reach an intersection at the same time, and all-way stop signs or flashing red traffic lights control the intersection, the driver on the left must yield right of way to the driver on the right </a:t>
            </a:r>
          </a:p>
          <a:p>
            <a:pPr>
              <a:defRPr/>
            </a:pPr>
            <a:r>
              <a:rPr lang="en-US" sz="1800" dirty="0"/>
              <a:t>Drivers in the right lane of traffic must yield right of way to transit and metro mobility buses attempting to merge from a bus stop or shoulder. This includes yielding the right of way to any school bus attempting to enter that lane from a shoulder, a right-turn lane, or other location where the school bus has stopped to load or unload passengers. The school bus must use the left turn signal to indicate intent to move into the right-hand lane of traffic. </a:t>
            </a:r>
          </a:p>
          <a:p>
            <a:pPr>
              <a:defRPr/>
            </a:pPr>
            <a:endParaRPr lang="en-US" sz="1800" dirty="0"/>
          </a:p>
          <a:p>
            <a:pPr>
              <a:defRPr/>
            </a:pPr>
            <a:endParaRPr lang="en-US" sz="1800" dirty="0"/>
          </a:p>
          <a:p>
            <a:pPr>
              <a:defRPr/>
            </a:pPr>
            <a:endParaRPr lang="en-US" sz="18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CAF9534-81E1-4757-8A7C-0ABE424644D5}"/>
              </a:ext>
            </a:extLst>
          </p:cNvPr>
          <p:cNvSpPr>
            <a:spLocks noGrp="1" noChangeArrowheads="1"/>
          </p:cNvSpPr>
          <p:nvPr>
            <p:ph type="title"/>
          </p:nvPr>
        </p:nvSpPr>
        <p:spPr/>
        <p:txBody>
          <a:bodyPr>
            <a:spAutoFit/>
          </a:bodyPr>
          <a:lstStyle/>
          <a:p>
            <a:pPr eaLnBrk="1" hangingPunct="1"/>
            <a:r>
              <a:rPr lang="en-US" altLang="en-US"/>
              <a:t>Right of Way</a:t>
            </a:r>
          </a:p>
        </p:txBody>
      </p:sp>
      <p:sp>
        <p:nvSpPr>
          <p:cNvPr id="79875" name="Rectangle 3">
            <a:extLst>
              <a:ext uri="{FF2B5EF4-FFF2-40B4-BE49-F238E27FC236}">
                <a16:creationId xmlns:a16="http://schemas.microsoft.com/office/drawing/2014/main" id="{63EE82CA-B95B-4DB0-A12D-DBB9DCB2891F}"/>
              </a:ext>
            </a:extLst>
          </p:cNvPr>
          <p:cNvSpPr>
            <a:spLocks noGrp="1" noChangeArrowheads="1"/>
          </p:cNvSpPr>
          <p:nvPr>
            <p:ph idx="1"/>
          </p:nvPr>
        </p:nvSpPr>
        <p:spPr/>
        <p:txBody>
          <a:bodyPr/>
          <a:lstStyle/>
          <a:p>
            <a:pPr eaLnBrk="1" hangingPunct="1"/>
            <a:r>
              <a:rPr lang="en-US" altLang="en-US" sz="3400"/>
              <a:t>A good majority of urban crashes occur at intersections.</a:t>
            </a:r>
            <a:endParaRPr lang="en-US" altLang="en-US" sz="3400">
              <a:cs typeface="Calibri"/>
            </a:endParaRPr>
          </a:p>
          <a:p>
            <a:pPr eaLnBrk="1" hangingPunct="1"/>
            <a:r>
              <a:rPr lang="en-US" altLang="en-US" sz="3400"/>
              <a:t>Intersection crashes in rural areas, although less common are often more serious because speed limits are higher.</a:t>
            </a:r>
            <a:endParaRPr lang="en-US" altLang="en-US" sz="3400">
              <a:cs typeface="Calibri"/>
            </a:endParaRPr>
          </a:p>
          <a:p>
            <a:pPr eaLnBrk="1" hangingPunct="1"/>
            <a:r>
              <a:rPr lang="en-US" altLang="en-US" sz="3400"/>
              <a:t>Right-of-way violations are related to more injuries than any other improper driving behavior.</a:t>
            </a:r>
            <a:endParaRPr lang="en-US" altLang="en-US" sz="34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B1495A6B-B972-461B-A956-63EE7909E1C0}"/>
              </a:ext>
            </a:extLst>
          </p:cNvPr>
          <p:cNvSpPr>
            <a:spLocks noGrp="1"/>
          </p:cNvSpPr>
          <p:nvPr>
            <p:ph type="title"/>
          </p:nvPr>
        </p:nvSpPr>
        <p:spPr>
          <a:xfrm>
            <a:off x="628650" y="365125"/>
            <a:ext cx="7886700" cy="1325563"/>
          </a:xfrm>
        </p:spPr>
        <p:txBody>
          <a:bodyPr wrap="square" anchor="ctr">
            <a:normAutofit/>
          </a:bodyPr>
          <a:lstStyle/>
          <a:p>
            <a:r>
              <a:rPr lang="en-US" altLang="en-US"/>
              <a:t>Driving Left of Center</a:t>
            </a:r>
          </a:p>
        </p:txBody>
      </p:sp>
      <p:sp>
        <p:nvSpPr>
          <p:cNvPr id="3" name="Content Placeholder 2">
            <a:extLst>
              <a:ext uri="{FF2B5EF4-FFF2-40B4-BE49-F238E27FC236}">
                <a16:creationId xmlns:a16="http://schemas.microsoft.com/office/drawing/2014/main" id="{B825DEA1-CADE-4D1D-8DD0-C9467390A2A5}"/>
              </a:ext>
            </a:extLst>
          </p:cNvPr>
          <p:cNvSpPr>
            <a:spLocks noGrp="1"/>
          </p:cNvSpPr>
          <p:nvPr>
            <p:ph sz="half" idx="1"/>
          </p:nvPr>
        </p:nvSpPr>
        <p:spPr>
          <a:xfrm>
            <a:off x="566493" y="1597716"/>
            <a:ext cx="8085257" cy="2293248"/>
          </a:xfrm>
        </p:spPr>
        <p:txBody>
          <a:bodyPr wrap="square" anchor="t">
            <a:normAutofit/>
          </a:bodyPr>
          <a:lstStyle/>
          <a:p>
            <a:pPr marL="0" indent="0" defTabSz="914400">
              <a:spcBef>
                <a:spcPct val="0"/>
              </a:spcBef>
              <a:buFont typeface="Arial" panose="020B0604020202020204" pitchFamily="34" charset="0"/>
              <a:buNone/>
              <a:defRPr/>
            </a:pPr>
            <a:r>
              <a:rPr lang="en-US" altLang="en-US" sz="1900"/>
              <a:t>No vehicle shall be driven to the </a:t>
            </a:r>
            <a:r>
              <a:rPr lang="en-US" altLang="en-US" sz="1900" b="1"/>
              <a:t>left</a:t>
            </a:r>
            <a:r>
              <a:rPr lang="en-US" altLang="en-US" sz="1900"/>
              <a:t> side of the </a:t>
            </a:r>
            <a:r>
              <a:rPr lang="en-US" altLang="en-US" sz="1900" b="1"/>
              <a:t>center</a:t>
            </a:r>
            <a:r>
              <a:rPr lang="en-US" altLang="en-US" sz="1900"/>
              <a:t> of the roadway in overtaking and passing another vehicle proceeding in the same direction unless such </a:t>
            </a:r>
            <a:r>
              <a:rPr lang="en-US" altLang="en-US" sz="1900" b="1"/>
              <a:t>left</a:t>
            </a:r>
            <a:r>
              <a:rPr lang="en-US" altLang="en-US" sz="1900"/>
              <a:t> side is clearly visible and is free of oncoming </a:t>
            </a:r>
            <a:r>
              <a:rPr lang="en-US" altLang="en-US" sz="1900" b="1"/>
              <a:t>traffic</a:t>
            </a:r>
            <a:r>
              <a:rPr lang="en-US" altLang="en-US" sz="1900"/>
              <a:t> for a sufficient distance ahead to permit such overtaking and passing to be completely made ...</a:t>
            </a:r>
            <a:endParaRPr lang="en-US" altLang="en-US" sz="1900">
              <a:cs typeface="Calibri"/>
            </a:endParaRPr>
          </a:p>
          <a:p>
            <a:pPr marL="0" indent="0" defTabSz="914400">
              <a:spcBef>
                <a:spcPct val="0"/>
              </a:spcBef>
              <a:buNone/>
              <a:defRPr/>
            </a:pPr>
            <a:endParaRPr lang="en-US" altLang="en-US" sz="1900" dirty="0"/>
          </a:p>
          <a:p>
            <a:pPr marL="0" indent="0" defTabSz="914400">
              <a:spcBef>
                <a:spcPct val="0"/>
              </a:spcBef>
              <a:buFont typeface="Arial" panose="020B0604020202020204" pitchFamily="34" charset="0"/>
              <a:buNone/>
              <a:defRPr/>
            </a:pPr>
            <a:r>
              <a:rPr lang="en-US" altLang="en-US" sz="1900"/>
              <a:t>The manner in which you made the turn and caused the accident, or the manner in which you pulled your "car forward and out of the way" after the accident? The </a:t>
            </a:r>
            <a:r>
              <a:rPr lang="en-US" altLang="en-US" sz="1900" b="1"/>
              <a:t>center</a:t>
            </a:r>
            <a:r>
              <a:rPr lang="en-US" altLang="en-US" sz="1900"/>
              <a:t> of the road is the </a:t>
            </a:r>
            <a:r>
              <a:rPr lang="en-US" altLang="en-US" sz="1900" b="1"/>
              <a:t>center</a:t>
            </a:r>
            <a:r>
              <a:rPr lang="en-US" altLang="en-US" sz="1900"/>
              <a:t> of the road, whether or not it's marked</a:t>
            </a:r>
            <a:endParaRPr lang="en-US" altLang="en-US" sz="1900">
              <a:cs typeface="Calibri"/>
            </a:endParaRPr>
          </a:p>
          <a:p>
            <a:pPr>
              <a:defRPr/>
            </a:pPr>
            <a:endParaRPr lang="en-US" sz="1900" dirty="0">
              <a:cs typeface="Calibri"/>
            </a:endParaRPr>
          </a:p>
        </p:txBody>
      </p:sp>
      <p:pic>
        <p:nvPicPr>
          <p:cNvPr id="169987" name="Picture 2">
            <a:extLst>
              <a:ext uri="{FF2B5EF4-FFF2-40B4-BE49-F238E27FC236}">
                <a16:creationId xmlns:a16="http://schemas.microsoft.com/office/drawing/2014/main" id="{713D4781-467A-4801-A8D9-D6353B3AB2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2081" y="3750286"/>
            <a:ext cx="4749493" cy="2263134"/>
          </a:xfrm>
          <a:prstGeom prst="rect">
            <a:avLst/>
          </a:prstGeom>
          <a:solidFill>
            <a:schemeClr val="accent1"/>
          </a:solid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Slide Number Placeholder 4">
            <a:extLst>
              <a:ext uri="{FF2B5EF4-FFF2-40B4-BE49-F238E27FC236}">
                <a16:creationId xmlns:a16="http://schemas.microsoft.com/office/drawing/2014/main" id="{FEDCF43A-8867-4D39-9523-4A0573C8C11F}"/>
              </a:ext>
            </a:extLst>
          </p:cNvPr>
          <p:cNvSpPr>
            <a:spLocks noGrp="1"/>
          </p:cNvSpPr>
          <p:nvPr>
            <p:ph type="sldNum" sz="quarter" idx="10"/>
          </p:nvPr>
        </p:nvSpPr>
        <p:spPr>
          <a:xfrm>
            <a:off x="6457950" y="6356350"/>
            <a:ext cx="2057400" cy="365125"/>
          </a:xfrm>
        </p:spPr>
        <p:txBody>
          <a:bodyPr/>
          <a:lstStyle/>
          <a:p>
            <a:pPr>
              <a:spcAft>
                <a:spcPts val="600"/>
              </a:spcAft>
            </a:pPr>
            <a:r>
              <a:rPr lang="en-US" altLang="en-US"/>
              <a:t>/ </a:t>
            </a:r>
            <a:fld id="{22AF07FC-CA13-44A5-8D5B-A57B5C978E24}" type="slidenum">
              <a:rPr lang="en-US" altLang="en-US"/>
              <a:pPr>
                <a:spcAft>
                  <a:spcPts val="600"/>
                </a:spcAft>
              </a:pPr>
              <a:t>114</a:t>
            </a:fld>
            <a:endParaRPr lang="en-US" alt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21FFC482-E4BC-463C-9088-D5C5D0D40C51}"/>
              </a:ext>
            </a:extLst>
          </p:cNvPr>
          <p:cNvSpPr>
            <a:spLocks noGrp="1" noChangeArrowheads="1"/>
          </p:cNvSpPr>
          <p:nvPr>
            <p:ph type="title"/>
          </p:nvPr>
        </p:nvSpPr>
        <p:spPr>
          <a:xfrm>
            <a:off x="628650" y="752475"/>
            <a:ext cx="7886700" cy="550863"/>
          </a:xfrm>
        </p:spPr>
        <p:txBody>
          <a:bodyPr>
            <a:spAutoFit/>
          </a:bodyPr>
          <a:lstStyle/>
          <a:p>
            <a:pPr eaLnBrk="1" hangingPunct="1"/>
            <a:r>
              <a:rPr lang="en-US" altLang="en-US"/>
              <a:t>Tailgating </a:t>
            </a:r>
          </a:p>
        </p:txBody>
      </p:sp>
      <p:sp>
        <p:nvSpPr>
          <p:cNvPr id="171011" name="Rectangle 3">
            <a:extLst>
              <a:ext uri="{FF2B5EF4-FFF2-40B4-BE49-F238E27FC236}">
                <a16:creationId xmlns:a16="http://schemas.microsoft.com/office/drawing/2014/main" id="{29688C9C-7DBF-4C08-8296-FCD033A69C4B}"/>
              </a:ext>
            </a:extLst>
          </p:cNvPr>
          <p:cNvSpPr>
            <a:spLocks noGrp="1" noChangeArrowheads="1"/>
          </p:cNvSpPr>
          <p:nvPr>
            <p:ph idx="1"/>
          </p:nvPr>
        </p:nvSpPr>
        <p:spPr/>
        <p:txBody>
          <a:bodyPr/>
          <a:lstStyle/>
          <a:p>
            <a:pPr eaLnBrk="1" hangingPunct="1"/>
            <a:r>
              <a:rPr lang="en-US" altLang="en-US" sz="3400"/>
              <a:t>Final unsafe driving behavior that results in many crashes and violations.</a:t>
            </a:r>
            <a:endParaRPr lang="en-US" altLang="en-US" sz="3400" dirty="0">
              <a:cs typeface="Calibri"/>
            </a:endParaRPr>
          </a:p>
          <a:p>
            <a:pPr eaLnBrk="1" hangingPunct="1"/>
            <a:r>
              <a:rPr lang="en-US" altLang="en-US" sz="3400"/>
              <a:t>Biggest hazard is a rear-end collision.</a:t>
            </a:r>
            <a:endParaRPr lang="en-US" altLang="en-US" sz="3400" dirty="0">
              <a:cs typeface="Calibri"/>
            </a:endParaRPr>
          </a:p>
          <a:p>
            <a:pPr eaLnBrk="1" hangingPunct="1"/>
            <a:r>
              <a:rPr lang="en-US" altLang="en-US" sz="3400"/>
              <a:t>Ability to stop depends on vehicle weight, speed, road surface, driver and weather conditions.</a:t>
            </a:r>
            <a:endParaRPr lang="en-US" altLang="en-US" sz="3400" dirty="0">
              <a:cs typeface="Calibri"/>
            </a:endParaRPr>
          </a:p>
          <a:p>
            <a:pPr eaLnBrk="1" hangingPunct="1"/>
            <a:endParaRPr lang="en-US" altLang="en-US" sz="3400" dirty="0">
              <a:cs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817084B1-FCE4-4A03-9DAC-4F2ED2437FD9}"/>
              </a:ext>
            </a:extLst>
          </p:cNvPr>
          <p:cNvSpPr>
            <a:spLocks noGrp="1" noChangeArrowheads="1"/>
          </p:cNvSpPr>
          <p:nvPr>
            <p:ph type="title"/>
          </p:nvPr>
        </p:nvSpPr>
        <p:spPr/>
        <p:txBody>
          <a:bodyPr>
            <a:spAutoFit/>
          </a:bodyPr>
          <a:lstStyle/>
          <a:p>
            <a:pPr eaLnBrk="1" hangingPunct="1"/>
            <a:r>
              <a:rPr lang="en-US" altLang="en-US"/>
              <a:t>What Do I Do With A Tailgater?</a:t>
            </a:r>
          </a:p>
        </p:txBody>
      </p:sp>
      <p:pic>
        <p:nvPicPr>
          <p:cNvPr id="107524" name="Picture 4" descr="tank">
            <a:extLst>
              <a:ext uri="{FF2B5EF4-FFF2-40B4-BE49-F238E27FC236}">
                <a16:creationId xmlns:a16="http://schemas.microsoft.com/office/drawing/2014/main" id="{ED691572-4901-4F2F-9D19-429328EA4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85" y="1378737"/>
            <a:ext cx="3578225"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7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2C8EB8A-8BD8-4426-BF18-AA2F95961803}"/>
              </a:ext>
            </a:extLst>
          </p:cNvPr>
          <p:cNvSpPr>
            <a:spLocks noGrp="1" noChangeArrowheads="1"/>
          </p:cNvSpPr>
          <p:nvPr>
            <p:ph type="title"/>
          </p:nvPr>
        </p:nvSpPr>
        <p:spPr/>
        <p:txBody>
          <a:bodyPr>
            <a:spAutoFit/>
          </a:bodyPr>
          <a:lstStyle/>
          <a:p>
            <a:pPr eaLnBrk="1" hangingPunct="1"/>
            <a:r>
              <a:rPr lang="en-US" altLang="en-US"/>
              <a:t>Tailgating </a:t>
            </a:r>
          </a:p>
        </p:txBody>
      </p:sp>
      <p:pic>
        <p:nvPicPr>
          <p:cNvPr id="39947" name="Picture 11" descr="Tailgating Billboard">
            <a:hlinkClick r:id="rId3"/>
            <a:extLst>
              <a:ext uri="{FF2B5EF4-FFF2-40B4-BE49-F238E27FC236}">
                <a16:creationId xmlns:a16="http://schemas.microsoft.com/office/drawing/2014/main" id="{7D4F84D1-4399-4296-8411-1D0286151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25" y="1601025"/>
            <a:ext cx="6602743" cy="447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9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7C5F7F5-F676-42C9-A85C-A36683683309}"/>
              </a:ext>
            </a:extLst>
          </p:cNvPr>
          <p:cNvSpPr>
            <a:spLocks noGrp="1" noChangeArrowheads="1"/>
          </p:cNvSpPr>
          <p:nvPr>
            <p:ph type="title"/>
          </p:nvPr>
        </p:nvSpPr>
        <p:spPr/>
        <p:txBody>
          <a:bodyPr>
            <a:spAutoFit/>
          </a:bodyPr>
          <a:lstStyle/>
          <a:p>
            <a:pPr eaLnBrk="1" hangingPunct="1"/>
            <a:r>
              <a:rPr lang="en-US" altLang="en-US"/>
              <a:t>Delayed Acceleration</a:t>
            </a:r>
          </a:p>
        </p:txBody>
      </p:sp>
      <p:sp>
        <p:nvSpPr>
          <p:cNvPr id="65539" name="Rectangle 3">
            <a:extLst>
              <a:ext uri="{FF2B5EF4-FFF2-40B4-BE49-F238E27FC236}">
                <a16:creationId xmlns:a16="http://schemas.microsoft.com/office/drawing/2014/main" id="{DBA03452-1344-4B4B-AC96-7A1690C59562}"/>
              </a:ext>
            </a:extLst>
          </p:cNvPr>
          <p:cNvSpPr>
            <a:spLocks noGrp="1" noChangeArrowheads="1"/>
          </p:cNvSpPr>
          <p:nvPr>
            <p:ph idx="1"/>
          </p:nvPr>
        </p:nvSpPr>
        <p:spPr/>
        <p:txBody>
          <a:bodyPr/>
          <a:lstStyle/>
          <a:p>
            <a:pPr eaLnBrk="1" hangingPunct="1"/>
            <a:r>
              <a:rPr lang="en-US" altLang="en-US" sz="3400"/>
              <a:t>You are the first vehicle at an intersection.</a:t>
            </a:r>
            <a:endParaRPr lang="en-US" altLang="en-US" sz="3400">
              <a:cs typeface="Calibri"/>
            </a:endParaRPr>
          </a:p>
          <a:p>
            <a:pPr eaLnBrk="1" hangingPunct="1"/>
            <a:r>
              <a:rPr lang="en-US" altLang="en-US" sz="3400"/>
              <a:t>When the light turns green, wait two seconds before accelerating.</a:t>
            </a:r>
            <a:endParaRPr lang="en-US" altLang="en-US" sz="34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bldLvl="2"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3ABB0C3-7E6F-4C2D-9831-21EDC2F831BB}"/>
              </a:ext>
            </a:extLst>
          </p:cNvPr>
          <p:cNvSpPr>
            <a:spLocks noGrp="1" noChangeArrowheads="1"/>
          </p:cNvSpPr>
          <p:nvPr>
            <p:ph type="title"/>
          </p:nvPr>
        </p:nvSpPr>
        <p:spPr>
          <a:xfrm>
            <a:off x="628650" y="752475"/>
            <a:ext cx="7886700" cy="550863"/>
          </a:xfrm>
        </p:spPr>
        <p:txBody>
          <a:bodyPr>
            <a:spAutoFit/>
          </a:bodyPr>
          <a:lstStyle/>
          <a:p>
            <a:pPr eaLnBrk="1" hangingPunct="1"/>
            <a:r>
              <a:rPr lang="en-US" altLang="en-US"/>
              <a:t>Defensive Driver Tips </a:t>
            </a:r>
          </a:p>
        </p:txBody>
      </p:sp>
      <p:sp>
        <p:nvSpPr>
          <p:cNvPr id="68611" name="Rectangle 3">
            <a:extLst>
              <a:ext uri="{FF2B5EF4-FFF2-40B4-BE49-F238E27FC236}">
                <a16:creationId xmlns:a16="http://schemas.microsoft.com/office/drawing/2014/main" id="{C0A9FF23-BD31-4FA2-A31A-08400AD5B3CA}"/>
              </a:ext>
            </a:extLst>
          </p:cNvPr>
          <p:cNvSpPr>
            <a:spLocks noGrp="1" noChangeArrowheads="1"/>
          </p:cNvSpPr>
          <p:nvPr>
            <p:ph idx="1"/>
          </p:nvPr>
        </p:nvSpPr>
        <p:spPr/>
        <p:txBody>
          <a:bodyPr/>
          <a:lstStyle/>
          <a:p>
            <a:pPr eaLnBrk="1" hangingPunct="1"/>
            <a:r>
              <a:rPr lang="en-US" altLang="en-US" sz="3400"/>
              <a:t>Never enter an intersection you cannot exit.</a:t>
            </a:r>
            <a:endParaRPr lang="en-US" altLang="en-US" sz="3400">
              <a:cs typeface="Calibri"/>
            </a:endParaRPr>
          </a:p>
          <a:p>
            <a:pPr eaLnBrk="1" hangingPunct="1"/>
            <a:r>
              <a:rPr lang="en-US" altLang="en-US" sz="3400"/>
              <a:t>Wait for the intersection to clear before entering it.</a:t>
            </a:r>
            <a:endParaRPr lang="en-US" altLang="en-US" sz="3400">
              <a:cs typeface="Calibri"/>
            </a:endParaRPr>
          </a:p>
          <a:p>
            <a:pPr eaLnBrk="1" hangingPunct="1"/>
            <a:r>
              <a:rPr lang="en-US" altLang="en-US" sz="3400"/>
              <a:t>Be courteous in spite of other drivers being in a hurry.</a:t>
            </a:r>
            <a:endParaRPr lang="en-US" altLang="en-US" sz="34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5F61CC7-21AB-4EA4-B1BA-59C6E5492AB9}"/>
              </a:ext>
            </a:extLst>
          </p:cNvPr>
          <p:cNvSpPr>
            <a:spLocks noGrp="1"/>
          </p:cNvSpPr>
          <p:nvPr>
            <p:ph type="title"/>
          </p:nvPr>
        </p:nvSpPr>
        <p:spPr/>
        <p:txBody>
          <a:bodyPr/>
          <a:lstStyle/>
          <a:p>
            <a:r>
              <a:rPr lang="en-US" altLang="en-US"/>
              <a:t>Statistics</a:t>
            </a:r>
          </a:p>
        </p:txBody>
      </p:sp>
      <p:sp>
        <p:nvSpPr>
          <p:cNvPr id="32771" name="Content Placeholder 3">
            <a:extLst>
              <a:ext uri="{FF2B5EF4-FFF2-40B4-BE49-F238E27FC236}">
                <a16:creationId xmlns:a16="http://schemas.microsoft.com/office/drawing/2014/main" id="{ED5EF218-FD72-49E0-8E03-79DDFDA4546E}"/>
              </a:ext>
            </a:extLst>
          </p:cNvPr>
          <p:cNvSpPr>
            <a:spLocks noGrp="1"/>
          </p:cNvSpPr>
          <p:nvPr>
            <p:ph idx="1"/>
          </p:nvPr>
        </p:nvSpPr>
        <p:spPr/>
        <p:txBody>
          <a:bodyPr/>
          <a:lstStyle/>
          <a:p>
            <a:pPr>
              <a:buFont typeface="Arial" panose="020B0604020202020204" pitchFamily="34" charset="0"/>
              <a:buChar char="•"/>
            </a:pPr>
            <a:r>
              <a:rPr lang="en-US" altLang="en-US" sz="3400"/>
              <a:t>30% of drivers ran a red light in the past week</a:t>
            </a:r>
            <a:endParaRPr lang="en-US" sz="3400">
              <a:cs typeface="Calibri" panose="020F0502020204030204"/>
            </a:endParaRPr>
          </a:p>
          <a:p>
            <a:pPr>
              <a:buFont typeface="Arial" panose="020B0604020202020204" pitchFamily="34" charset="0"/>
              <a:buChar char="•"/>
            </a:pPr>
            <a:r>
              <a:rPr lang="en-US" altLang="en-US" sz="3400"/>
              <a:t>26% of drivers rolled through a stop sign</a:t>
            </a:r>
            <a:endParaRPr lang="en-US" altLang="en-US" sz="3400">
              <a:cs typeface="Calibri" panose="020F0502020204030204"/>
            </a:endParaRPr>
          </a:p>
          <a:p>
            <a:pPr>
              <a:buFont typeface="Arial" panose="020B0604020202020204" pitchFamily="34" charset="0"/>
              <a:buChar char="•"/>
            </a:pPr>
            <a:r>
              <a:rPr lang="en-US" altLang="en-US" sz="3400"/>
              <a:t>2/3 of all drivers admit they regularly exceed what they consider to be a safe speed</a:t>
            </a:r>
            <a:endParaRPr lang="en-US" altLang="en-US" sz="3400">
              <a:cs typeface="Calibri" panose="020F0502020204030204"/>
            </a:endParaRPr>
          </a:p>
          <a:p>
            <a:pPr>
              <a:buFont typeface="Arial" panose="020B0604020202020204" pitchFamily="34" charset="0"/>
              <a:buChar char="•"/>
            </a:pPr>
            <a:r>
              <a:rPr lang="en-US" altLang="en-US" sz="3400"/>
              <a:t>8% drove under the influence</a:t>
            </a:r>
            <a:endParaRPr lang="en-US" altLang="en-US" sz="3400">
              <a:cs typeface="Calibri" panose="020F0502020204030204"/>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2">
            <a:extLst>
              <a:ext uri="{FF2B5EF4-FFF2-40B4-BE49-F238E27FC236}">
                <a16:creationId xmlns:a16="http://schemas.microsoft.com/office/drawing/2014/main" id="{AD730661-C150-433C-A235-3F697DB0CD69}"/>
              </a:ext>
            </a:extLst>
          </p:cNvPr>
          <p:cNvSpPr>
            <a:spLocks noGrp="1"/>
          </p:cNvSpPr>
          <p:nvPr>
            <p:ph type="title"/>
          </p:nvPr>
        </p:nvSpPr>
        <p:spPr/>
        <p:txBody>
          <a:bodyPr/>
          <a:lstStyle/>
          <a:p>
            <a:r>
              <a:rPr lang="en-US" altLang="en-US"/>
              <a:t>Distractions</a:t>
            </a:r>
          </a:p>
        </p:txBody>
      </p:sp>
      <p:sp>
        <p:nvSpPr>
          <p:cNvPr id="4" name="Content Placeholder 3">
            <a:extLst>
              <a:ext uri="{FF2B5EF4-FFF2-40B4-BE49-F238E27FC236}">
                <a16:creationId xmlns:a16="http://schemas.microsoft.com/office/drawing/2014/main" id="{0881D639-3695-4729-A5D1-7C437009FB78}"/>
              </a:ext>
            </a:extLst>
          </p:cNvPr>
          <p:cNvSpPr>
            <a:spLocks noGrp="1"/>
          </p:cNvSpPr>
          <p:nvPr>
            <p:ph idx="1"/>
          </p:nvPr>
        </p:nvSpPr>
        <p:spPr/>
        <p:txBody>
          <a:bodyPr/>
          <a:lstStyle/>
          <a:p>
            <a:pPr>
              <a:defRPr/>
            </a:pPr>
            <a:r>
              <a:rPr lang="en-US" sz="3400" dirty="0"/>
              <a:t>Would you let a doctor operate on you while talking on a cell phone?</a:t>
            </a:r>
            <a:endParaRPr lang="en-US" sz="3400" dirty="0">
              <a:cs typeface="Calibri"/>
            </a:endParaRPr>
          </a:p>
          <a:p>
            <a:pPr marL="0" indent="0">
              <a:buFont typeface="Arial" panose="020B0604020202020204" pitchFamily="34" charset="0"/>
              <a:buNone/>
              <a:defRPr/>
            </a:pPr>
            <a:endParaRPr lang="en-US" sz="3400" dirty="0">
              <a:cs typeface="Calibri"/>
            </a:endParaRPr>
          </a:p>
          <a:p>
            <a:pPr>
              <a:defRPr/>
            </a:pPr>
            <a:r>
              <a:rPr lang="en-US" sz="3400" dirty="0"/>
              <a:t>Safe driving requires all of your attention</a:t>
            </a:r>
            <a:endParaRPr lang="en-US" sz="3400" dirty="0">
              <a:cs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19F9D790-C187-4C7B-A89E-64B6596D95AE}"/>
              </a:ext>
            </a:extLst>
          </p:cNvPr>
          <p:cNvSpPr>
            <a:spLocks noGrp="1"/>
          </p:cNvSpPr>
          <p:nvPr>
            <p:ph type="title"/>
          </p:nvPr>
        </p:nvSpPr>
        <p:spPr/>
        <p:txBody>
          <a:bodyPr/>
          <a:lstStyle/>
          <a:p>
            <a:r>
              <a:rPr lang="en-US" altLang="en-US"/>
              <a:t>Distractions</a:t>
            </a:r>
          </a:p>
        </p:txBody>
      </p:sp>
      <p:sp>
        <p:nvSpPr>
          <p:cNvPr id="184323" name="Rectangle 3">
            <a:extLst>
              <a:ext uri="{FF2B5EF4-FFF2-40B4-BE49-F238E27FC236}">
                <a16:creationId xmlns:a16="http://schemas.microsoft.com/office/drawing/2014/main" id="{BEB2A888-5B47-41C3-AC17-A017AC6E755E}"/>
              </a:ext>
            </a:extLst>
          </p:cNvPr>
          <p:cNvSpPr>
            <a:spLocks noGrp="1" noChangeArrowheads="1"/>
          </p:cNvSpPr>
          <p:nvPr>
            <p:ph idx="1"/>
          </p:nvPr>
        </p:nvSpPr>
        <p:spPr>
          <a:xfrm>
            <a:off x="628650" y="1590809"/>
            <a:ext cx="7886700" cy="4351338"/>
          </a:xfrm>
        </p:spPr>
        <p:txBody>
          <a:bodyPr/>
          <a:lstStyle/>
          <a:p>
            <a:pPr marL="0" indent="0" eaLnBrk="1" hangingPunct="1">
              <a:buFont typeface="Arial" panose="020B0604020202020204" pitchFamily="34" charset="0"/>
              <a:buNone/>
              <a:defRPr/>
            </a:pPr>
            <a:r>
              <a:rPr lang="en-US" altLang="en-US" sz="2400" b="1" dirty="0"/>
              <a:t>Cell Phone Use:</a:t>
            </a:r>
            <a:endParaRPr lang="en-US" altLang="en-US" sz="2400" dirty="0"/>
          </a:p>
          <a:p>
            <a:pPr eaLnBrk="1" hangingPunct="1">
              <a:defRPr/>
            </a:pPr>
            <a:r>
              <a:rPr lang="en-US" altLang="en-US" sz="2400" dirty="0"/>
              <a:t>People are as impaired when they drive and talk on a cell phone as they are when they drive intoxicated at the legal blood-alcohol limit of 0.08%.   </a:t>
            </a:r>
            <a:endParaRPr lang="en-US" altLang="en-US" sz="2400" dirty="0">
              <a:cs typeface="Calibri" panose="020F0502020204030204"/>
            </a:endParaRPr>
          </a:p>
          <a:p>
            <a:pPr eaLnBrk="1" hangingPunct="1">
              <a:defRPr/>
            </a:pPr>
            <a:r>
              <a:rPr lang="en-US" altLang="en-US" sz="2400" dirty="0"/>
              <a:t>Cell phone users are 5.36 times more likely to get into an accident than undistracted drivers. </a:t>
            </a:r>
            <a:endParaRPr lang="en-US" altLang="en-US" sz="2400" dirty="0">
              <a:cs typeface="Calibri" panose="020F0502020204030204"/>
            </a:endParaRPr>
          </a:p>
          <a:p>
            <a:pPr eaLnBrk="1" hangingPunct="1">
              <a:defRPr/>
            </a:pPr>
            <a:r>
              <a:rPr lang="en-US" altLang="en-US" sz="2400" dirty="0"/>
              <a:t>Text messaging increases the risk of crash or near-crash by 23 times.  </a:t>
            </a:r>
            <a:endParaRPr lang="en-US" altLang="en-US" sz="2400" dirty="0">
              <a:cs typeface="Calibri" panose="020F0502020204030204"/>
            </a:endParaRPr>
          </a:p>
          <a:p>
            <a:pPr eaLnBrk="1" hangingPunct="1">
              <a:defRPr/>
            </a:pPr>
            <a:r>
              <a:rPr lang="en-US" altLang="en-US" sz="2400" dirty="0"/>
              <a:t>Sending or reading a text message takes your eyes off the road for about 5 seconds, long enough to cover a football field while driving at 55 mph</a:t>
            </a:r>
            <a:endParaRPr lang="en-US" altLang="en-US" sz="2400" dirty="0">
              <a:cs typeface="Calibri" panose="020F0502020204030204"/>
            </a:endParaRPr>
          </a:p>
          <a:p>
            <a:pPr eaLnBrk="1" hangingPunct="1">
              <a:defRPr/>
            </a:pPr>
            <a:endParaRPr lang="en-US" altLang="en-US" sz="2400" dirty="0">
              <a:cs typeface="Calibri" panose="020F0502020204030204"/>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5FD88DC8-70AD-4693-8EFC-B80B68375360}"/>
              </a:ext>
            </a:extLst>
          </p:cNvPr>
          <p:cNvSpPr>
            <a:spLocks noGrp="1"/>
          </p:cNvSpPr>
          <p:nvPr>
            <p:ph type="title"/>
          </p:nvPr>
        </p:nvSpPr>
        <p:spPr/>
        <p:txBody>
          <a:bodyPr/>
          <a:lstStyle/>
          <a:p>
            <a:r>
              <a:rPr lang="en-US" altLang="en-US"/>
              <a:t>Distractions</a:t>
            </a:r>
          </a:p>
        </p:txBody>
      </p:sp>
      <p:sp>
        <p:nvSpPr>
          <p:cNvPr id="184323" name="Content Placeholder 2">
            <a:extLst>
              <a:ext uri="{FF2B5EF4-FFF2-40B4-BE49-F238E27FC236}">
                <a16:creationId xmlns:a16="http://schemas.microsoft.com/office/drawing/2014/main" id="{B064C8B5-0292-44FF-AB8C-DA41FFBA1288}"/>
              </a:ext>
            </a:extLst>
          </p:cNvPr>
          <p:cNvSpPr>
            <a:spLocks noGrp="1"/>
          </p:cNvSpPr>
          <p:nvPr>
            <p:ph idx="1"/>
          </p:nvPr>
        </p:nvSpPr>
        <p:spPr/>
        <p:txBody>
          <a:bodyPr/>
          <a:lstStyle/>
          <a:p>
            <a:r>
              <a:rPr lang="en-US" altLang="en-US" sz="3400"/>
              <a:t> Over 84% of drivers recognize the danger from cell phone distractions and find it “unacceptable” that drivers text or send email while driving. </a:t>
            </a:r>
            <a:endParaRPr lang="en-US" sz="3400">
              <a:cs typeface="Calibri"/>
            </a:endParaRPr>
          </a:p>
          <a:p>
            <a:r>
              <a:rPr lang="en-US" altLang="en-US" sz="3400"/>
              <a:t>Nevertheless, 36% of these same people admit to having read or sent a text message or e-mail while driving in the previous month</a:t>
            </a:r>
            <a:endParaRPr lang="en-US" sz="3400">
              <a:cs typeface="Calibri"/>
            </a:endParaRPr>
          </a:p>
          <a:p>
            <a:endParaRPr lang="en-US" altLang="en-US" sz="3400" dirty="0">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C191168F-95CE-4859-ADAB-6B0300D43F5A}"/>
              </a:ext>
            </a:extLst>
          </p:cNvPr>
          <p:cNvSpPr>
            <a:spLocks noGrp="1"/>
          </p:cNvSpPr>
          <p:nvPr>
            <p:ph type="title"/>
          </p:nvPr>
        </p:nvSpPr>
        <p:spPr/>
        <p:txBody>
          <a:bodyPr/>
          <a:lstStyle/>
          <a:p>
            <a:r>
              <a:rPr lang="en-US" altLang="en-US"/>
              <a:t>Distractions</a:t>
            </a:r>
          </a:p>
        </p:txBody>
      </p:sp>
      <p:sp>
        <p:nvSpPr>
          <p:cNvPr id="186371" name="Content Placeholder 2">
            <a:extLst>
              <a:ext uri="{FF2B5EF4-FFF2-40B4-BE49-F238E27FC236}">
                <a16:creationId xmlns:a16="http://schemas.microsoft.com/office/drawing/2014/main" id="{EA4B03E9-88BF-4AC8-A176-D367EF08FEC3}"/>
              </a:ext>
            </a:extLst>
          </p:cNvPr>
          <p:cNvSpPr>
            <a:spLocks noGrp="1"/>
          </p:cNvSpPr>
          <p:nvPr>
            <p:ph idx="1"/>
          </p:nvPr>
        </p:nvSpPr>
        <p:spPr/>
        <p:txBody>
          <a:bodyPr/>
          <a:lstStyle/>
          <a:p>
            <a:r>
              <a:rPr lang="en-US" altLang="en-US" sz="3400"/>
              <a:t>On average it takes 5 seconds to dial a cell phone</a:t>
            </a:r>
            <a:endParaRPr lang="en-US" altLang="en-US" sz="3400" dirty="0">
              <a:cs typeface="Calibri"/>
            </a:endParaRPr>
          </a:p>
          <a:p>
            <a:r>
              <a:rPr lang="en-US" altLang="en-US" sz="3400"/>
              <a:t>In one second at 55 MPH you can:</a:t>
            </a:r>
            <a:endParaRPr lang="en-US" altLang="en-US" sz="3400" dirty="0">
              <a:cs typeface="Calibri"/>
            </a:endParaRPr>
          </a:p>
          <a:p>
            <a:pPr lvl="1"/>
            <a:r>
              <a:rPr lang="en-US" altLang="en-US" sz="3400"/>
              <a:t>Travel 80.7 feet</a:t>
            </a:r>
            <a:endParaRPr lang="en-US" altLang="en-US" sz="3400" dirty="0">
              <a:cs typeface="Calibri"/>
            </a:endParaRPr>
          </a:p>
          <a:p>
            <a:pPr lvl="1"/>
            <a:r>
              <a:rPr lang="en-US" altLang="en-US" sz="3400"/>
              <a:t>Cross 4 lanes of traffic</a:t>
            </a:r>
            <a:endParaRPr lang="en-US" altLang="en-US" sz="3400" dirty="0">
              <a:cs typeface="Calibri"/>
            </a:endParaRPr>
          </a:p>
          <a:p>
            <a:endParaRPr lang="en-US" altLang="en-US" sz="3400" dirty="0">
              <a:cs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D0126EA6-9259-4177-9D77-54E266E3C064}"/>
              </a:ext>
            </a:extLst>
          </p:cNvPr>
          <p:cNvSpPr>
            <a:spLocks noGrp="1"/>
          </p:cNvSpPr>
          <p:nvPr>
            <p:ph type="title"/>
          </p:nvPr>
        </p:nvSpPr>
        <p:spPr/>
        <p:txBody>
          <a:bodyPr/>
          <a:lstStyle/>
          <a:p>
            <a:r>
              <a:rPr lang="en-US" altLang="en-US"/>
              <a:t>Distractions</a:t>
            </a:r>
          </a:p>
        </p:txBody>
      </p:sp>
      <p:sp>
        <p:nvSpPr>
          <p:cNvPr id="188419" name="Content Placeholder 2">
            <a:extLst>
              <a:ext uri="{FF2B5EF4-FFF2-40B4-BE49-F238E27FC236}">
                <a16:creationId xmlns:a16="http://schemas.microsoft.com/office/drawing/2014/main" id="{17AC28D0-A5F4-4F3A-80BE-37166B80D731}"/>
              </a:ext>
            </a:extLst>
          </p:cNvPr>
          <p:cNvSpPr>
            <a:spLocks noGrp="1"/>
          </p:cNvSpPr>
          <p:nvPr>
            <p:ph idx="1"/>
          </p:nvPr>
        </p:nvSpPr>
        <p:spPr/>
        <p:txBody>
          <a:bodyPr/>
          <a:lstStyle/>
          <a:p>
            <a:r>
              <a:rPr lang="en-US" altLang="en-US" sz="3400"/>
              <a:t>200 Million cell phones in the United States (2005)</a:t>
            </a:r>
            <a:endParaRPr lang="en-US" altLang="en-US" sz="3400">
              <a:cs typeface="Calibri"/>
            </a:endParaRPr>
          </a:p>
          <a:p>
            <a:r>
              <a:rPr lang="en-US" altLang="en-US" sz="3400"/>
              <a:t>Recent: Hands free not a solution</a:t>
            </a:r>
            <a:endParaRPr lang="en-US" altLang="en-US" sz="3400">
              <a:cs typeface="Calibri"/>
            </a:endParaRPr>
          </a:p>
          <a:p>
            <a:r>
              <a:rPr lang="en-US" altLang="en-US" sz="3400"/>
              <a:t>May increase the danger</a:t>
            </a:r>
            <a:endParaRPr lang="en-US" altLang="en-US" sz="3400">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0B9CC6E4-6146-4F12-8BF0-924E33C5E884}"/>
              </a:ext>
            </a:extLst>
          </p:cNvPr>
          <p:cNvSpPr>
            <a:spLocks noGrp="1"/>
          </p:cNvSpPr>
          <p:nvPr>
            <p:ph type="title"/>
          </p:nvPr>
        </p:nvSpPr>
        <p:spPr/>
        <p:txBody>
          <a:bodyPr/>
          <a:lstStyle/>
          <a:p>
            <a:r>
              <a:rPr lang="en-US" altLang="en-US"/>
              <a:t>Distractions</a:t>
            </a:r>
          </a:p>
        </p:txBody>
      </p:sp>
      <p:sp>
        <p:nvSpPr>
          <p:cNvPr id="190467" name="Content Placeholder 2">
            <a:extLst>
              <a:ext uri="{FF2B5EF4-FFF2-40B4-BE49-F238E27FC236}">
                <a16:creationId xmlns:a16="http://schemas.microsoft.com/office/drawing/2014/main" id="{7AF9DB2A-9829-4119-9CEC-E302CE2C375D}"/>
              </a:ext>
            </a:extLst>
          </p:cNvPr>
          <p:cNvSpPr>
            <a:spLocks noGrp="1"/>
          </p:cNvSpPr>
          <p:nvPr>
            <p:ph idx="1"/>
          </p:nvPr>
        </p:nvSpPr>
        <p:spPr/>
        <p:txBody>
          <a:bodyPr/>
          <a:lstStyle/>
          <a:p>
            <a:r>
              <a:rPr lang="en-US" altLang="en-US" sz="3400"/>
              <a:t>It takes only a second for road conditions to change</a:t>
            </a:r>
            <a:endParaRPr lang="en-US" altLang="en-US" sz="3400">
              <a:cs typeface="Calibri"/>
            </a:endParaRPr>
          </a:p>
          <a:p>
            <a:r>
              <a:rPr lang="en-US" altLang="en-US" sz="3400"/>
              <a:t>Every distracted second holds the potential for danger</a:t>
            </a:r>
            <a:endParaRPr lang="en-US" altLang="en-US" sz="3400">
              <a:cs typeface="Calibri"/>
            </a:endParaRPr>
          </a:p>
          <a:p>
            <a:r>
              <a:rPr lang="en-US" altLang="en-US" sz="3400"/>
              <a:t>65 MPH = 95.3 feet per second</a:t>
            </a:r>
            <a:endParaRPr lang="en-US" altLang="en-US" sz="3400">
              <a:cs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a:extLst>
              <a:ext uri="{FF2B5EF4-FFF2-40B4-BE49-F238E27FC236}">
                <a16:creationId xmlns:a16="http://schemas.microsoft.com/office/drawing/2014/main" id="{F38C1597-DD6C-4964-AB30-86E2E75FAAF5}"/>
              </a:ext>
            </a:extLst>
          </p:cNvPr>
          <p:cNvSpPr>
            <a:spLocks noGrp="1"/>
          </p:cNvSpPr>
          <p:nvPr>
            <p:ph type="title"/>
          </p:nvPr>
        </p:nvSpPr>
        <p:spPr/>
        <p:txBody>
          <a:bodyPr/>
          <a:lstStyle/>
          <a:p>
            <a:r>
              <a:rPr lang="en-US" altLang="en-US"/>
              <a:t>Distractions</a:t>
            </a:r>
          </a:p>
        </p:txBody>
      </p:sp>
      <p:sp>
        <p:nvSpPr>
          <p:cNvPr id="3" name="Content Placeholder 2">
            <a:extLst>
              <a:ext uri="{FF2B5EF4-FFF2-40B4-BE49-F238E27FC236}">
                <a16:creationId xmlns:a16="http://schemas.microsoft.com/office/drawing/2014/main" id="{E39EB0FF-B89A-4F8C-86F0-487BD76220AD}"/>
              </a:ext>
            </a:extLst>
          </p:cNvPr>
          <p:cNvSpPr>
            <a:spLocks noGrp="1"/>
          </p:cNvSpPr>
          <p:nvPr>
            <p:ph idx="1"/>
          </p:nvPr>
        </p:nvSpPr>
        <p:spPr/>
        <p:txBody>
          <a:bodyPr/>
          <a:lstStyle/>
          <a:p>
            <a:pPr>
              <a:defRPr/>
            </a:pPr>
            <a:r>
              <a:rPr lang="en-US" sz="2800" dirty="0"/>
              <a:t>Common distractions:</a:t>
            </a:r>
            <a:endParaRPr lang="en-US" sz="2800" dirty="0">
              <a:cs typeface="Calibri"/>
            </a:endParaRPr>
          </a:p>
          <a:p>
            <a:pPr lvl="1">
              <a:defRPr/>
            </a:pPr>
            <a:r>
              <a:rPr lang="en-US" sz="2800" dirty="0"/>
              <a:t>Cell Phone</a:t>
            </a:r>
            <a:endParaRPr lang="en-US" sz="2800" dirty="0">
              <a:cs typeface="Calibri"/>
            </a:endParaRPr>
          </a:p>
          <a:p>
            <a:pPr lvl="1">
              <a:defRPr/>
            </a:pPr>
            <a:r>
              <a:rPr lang="en-US" sz="2800" dirty="0"/>
              <a:t>Coffee</a:t>
            </a:r>
            <a:endParaRPr lang="en-US" sz="2800" dirty="0">
              <a:cs typeface="Calibri"/>
            </a:endParaRPr>
          </a:p>
          <a:p>
            <a:pPr lvl="1">
              <a:defRPr/>
            </a:pPr>
            <a:r>
              <a:rPr lang="en-US" sz="2800" dirty="0"/>
              <a:t>Eating while driving</a:t>
            </a:r>
            <a:endParaRPr lang="en-US" sz="2800" dirty="0">
              <a:cs typeface="Calibri"/>
            </a:endParaRPr>
          </a:p>
          <a:p>
            <a:pPr lvl="1">
              <a:defRPr/>
            </a:pPr>
            <a:r>
              <a:rPr lang="en-US" sz="2800" dirty="0"/>
              <a:t>Reading maps or directions</a:t>
            </a:r>
            <a:endParaRPr lang="en-US" sz="2800" dirty="0">
              <a:cs typeface="Calibri"/>
            </a:endParaRPr>
          </a:p>
          <a:p>
            <a:pPr lvl="1">
              <a:defRPr/>
            </a:pPr>
            <a:r>
              <a:rPr lang="en-US" sz="2800" dirty="0"/>
              <a:t>Radio</a:t>
            </a:r>
            <a:endParaRPr lang="en-US" sz="2800" dirty="0">
              <a:cs typeface="Calibri"/>
            </a:endParaRPr>
          </a:p>
          <a:p>
            <a:pPr>
              <a:defRPr/>
            </a:pPr>
            <a:r>
              <a:rPr lang="en-US" sz="2800" dirty="0"/>
              <a:t>Driver distractions are the cause of 25% of all collisions</a:t>
            </a:r>
            <a:endParaRPr lang="en-US" sz="2800" dirty="0">
              <a:cs typeface="Calibri"/>
            </a:endParaRPr>
          </a:p>
          <a:p>
            <a:pPr lvl="1">
              <a:defRPr/>
            </a:pPr>
            <a:endParaRPr lang="en-US" sz="2800" dirty="0">
              <a:cs typeface="Calibri"/>
            </a:endParaRPr>
          </a:p>
          <a:p>
            <a:pPr lvl="1">
              <a:defRPr/>
            </a:pPr>
            <a:endParaRPr lang="en-US" sz="2800" dirty="0">
              <a:cs typeface="Calibri"/>
            </a:endParaRPr>
          </a:p>
          <a:p>
            <a:pPr lvl="1">
              <a:defRPr/>
            </a:pPr>
            <a:endParaRPr lang="en-US" sz="2800" dirty="0">
              <a:cs typeface="Calibri"/>
            </a:endParaRPr>
          </a:p>
          <a:p>
            <a:pPr marL="342900" lvl="1" indent="0">
              <a:buFont typeface="Arial" panose="020B0604020202020204" pitchFamily="34" charset="0"/>
              <a:buNone/>
              <a:defRPr/>
            </a:pPr>
            <a:endParaRPr lang="en-US" sz="2800" dirty="0">
              <a:cs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a:extLst>
              <a:ext uri="{FF2B5EF4-FFF2-40B4-BE49-F238E27FC236}">
                <a16:creationId xmlns:a16="http://schemas.microsoft.com/office/drawing/2014/main" id="{158CDA08-0C66-4A98-BFDD-B7D7F7BAD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59775" cy="61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a:extLst>
              <a:ext uri="{FF2B5EF4-FFF2-40B4-BE49-F238E27FC236}">
                <a16:creationId xmlns:a16="http://schemas.microsoft.com/office/drawing/2014/main" id="{4FD2DA40-011D-48D5-8EEF-D42BEC543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458200" cy="609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a:extLst>
              <a:ext uri="{FF2B5EF4-FFF2-40B4-BE49-F238E27FC236}">
                <a16:creationId xmlns:a16="http://schemas.microsoft.com/office/drawing/2014/main" id="{4183B1A9-CFAD-4ACB-B94C-A977BD0BC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12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a:extLst>
              <a:ext uri="{FF2B5EF4-FFF2-40B4-BE49-F238E27FC236}">
                <a16:creationId xmlns:a16="http://schemas.microsoft.com/office/drawing/2014/main" id="{F4BEEB23-786C-4FEB-BC0D-B2292135DA81}"/>
              </a:ext>
            </a:extLst>
          </p:cNvPr>
          <p:cNvSpPr>
            <a:spLocks noGrp="1"/>
          </p:cNvSpPr>
          <p:nvPr>
            <p:ph type="title"/>
          </p:nvPr>
        </p:nvSpPr>
        <p:spPr/>
        <p:txBody>
          <a:bodyPr/>
          <a:lstStyle/>
          <a:p>
            <a:r>
              <a:rPr lang="en-US" altLang="en-US"/>
              <a:t>Roads and Highways</a:t>
            </a:r>
          </a:p>
        </p:txBody>
      </p:sp>
      <p:sp>
        <p:nvSpPr>
          <p:cNvPr id="34819" name="Content Placeholder 4">
            <a:extLst>
              <a:ext uri="{FF2B5EF4-FFF2-40B4-BE49-F238E27FC236}">
                <a16:creationId xmlns:a16="http://schemas.microsoft.com/office/drawing/2014/main" id="{09716BE5-D1F2-4133-A40F-080199A77DBA}"/>
              </a:ext>
            </a:extLst>
          </p:cNvPr>
          <p:cNvSpPr>
            <a:spLocks noGrp="1"/>
          </p:cNvSpPr>
          <p:nvPr>
            <p:ph idx="1"/>
          </p:nvPr>
        </p:nvSpPr>
        <p:spPr/>
        <p:txBody>
          <a:bodyPr/>
          <a:lstStyle/>
          <a:p>
            <a:pPr>
              <a:buFont typeface="Arial" panose="020B0604020202020204" pitchFamily="34" charset="0"/>
              <a:buChar char="•"/>
            </a:pPr>
            <a:r>
              <a:rPr lang="en-US" altLang="en-US" sz="3400"/>
              <a:t>Times have changed</a:t>
            </a:r>
            <a:endParaRPr lang="en-US" sz="3400">
              <a:cs typeface="Calibri" panose="020F0502020204030204"/>
            </a:endParaRPr>
          </a:p>
          <a:p>
            <a:pPr>
              <a:buFont typeface="Arial" panose="020B0604020202020204" pitchFamily="34" charset="0"/>
              <a:buChar char="•"/>
            </a:pPr>
            <a:r>
              <a:rPr lang="en-US" altLang="en-US" sz="3400"/>
              <a:t>Most roads were designed decades ago for ½ the traffic</a:t>
            </a:r>
            <a:endParaRPr lang="en-US" altLang="en-US" sz="3400" dirty="0">
              <a:cs typeface="Calibri" panose="020F0502020204030204"/>
            </a:endParaRPr>
          </a:p>
          <a:p>
            <a:pPr>
              <a:buFont typeface="Arial" panose="020B0604020202020204" pitchFamily="34" charset="0"/>
              <a:buChar char="•"/>
            </a:pPr>
            <a:r>
              <a:rPr lang="en-US" altLang="en-US" sz="3400"/>
              <a:t>Since 1965 Minnesota added:</a:t>
            </a:r>
            <a:endParaRPr lang="en-US" altLang="en-US" sz="3400" dirty="0">
              <a:cs typeface="Calibri" panose="020F0502020204030204"/>
            </a:endParaRPr>
          </a:p>
          <a:p>
            <a:pPr lvl="1">
              <a:buFont typeface="Arial" panose="020B0604020202020204" pitchFamily="34" charset="0"/>
              <a:buChar char="•"/>
            </a:pPr>
            <a:r>
              <a:rPr lang="en-US" altLang="en-US" sz="3400"/>
              <a:t>Over 2 million more drivers</a:t>
            </a:r>
            <a:endParaRPr lang="en-US" altLang="en-US" sz="3400">
              <a:cs typeface="Calibri" panose="020F0502020204030204"/>
            </a:endParaRPr>
          </a:p>
          <a:p>
            <a:pPr lvl="1">
              <a:buFont typeface="Arial" panose="020B0604020202020204" pitchFamily="34" charset="0"/>
              <a:buChar char="•"/>
            </a:pPr>
            <a:r>
              <a:rPr lang="en-US" altLang="en-US" sz="3400"/>
              <a:t>2.8 million more vehicles</a:t>
            </a:r>
            <a:endParaRPr lang="en-US" altLang="en-US" sz="3400">
              <a:cs typeface="Calibri" panose="020F0502020204030204"/>
            </a:endParaRPr>
          </a:p>
          <a:p>
            <a:pPr lvl="1">
              <a:buFont typeface="Arial" panose="020B0604020202020204" pitchFamily="34" charset="0"/>
              <a:buChar char="•"/>
            </a:pPr>
            <a:r>
              <a:rPr lang="en-US" altLang="en-US" sz="3400"/>
              <a:t>39.7 </a:t>
            </a:r>
            <a:r>
              <a:rPr lang="en-US" altLang="en-US" sz="3400" u="sng"/>
              <a:t>billion</a:t>
            </a:r>
            <a:r>
              <a:rPr lang="en-US" altLang="en-US" sz="3400"/>
              <a:t> more annual miles</a:t>
            </a:r>
            <a:endParaRPr lang="en-US" altLang="en-US" sz="3400">
              <a:cs typeface="Calibri" panose="020F0502020204030204"/>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a:extLst>
              <a:ext uri="{FF2B5EF4-FFF2-40B4-BE49-F238E27FC236}">
                <a16:creationId xmlns:a16="http://schemas.microsoft.com/office/drawing/2014/main" id="{F49E3361-E6FD-437D-9274-568D02DB8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458200" cy="612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B9B4D82E-16B1-4DA0-A371-15C96D954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82000" cy="625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a:extLst>
              <a:ext uri="{FF2B5EF4-FFF2-40B4-BE49-F238E27FC236}">
                <a16:creationId xmlns:a16="http://schemas.microsoft.com/office/drawing/2014/main" id="{8AC57CB0-7828-403C-B9F6-EC1DB1791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35"/>
          <a:stretch>
            <a:fillRect/>
          </a:stretch>
        </p:blipFill>
        <p:spPr bwMode="auto">
          <a:xfrm>
            <a:off x="381000" y="0"/>
            <a:ext cx="8382000" cy="618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a:extLst>
              <a:ext uri="{FF2B5EF4-FFF2-40B4-BE49-F238E27FC236}">
                <a16:creationId xmlns:a16="http://schemas.microsoft.com/office/drawing/2014/main" id="{2479640F-2973-48E8-8539-9C3543BF9196}"/>
              </a:ext>
            </a:extLst>
          </p:cNvPr>
          <p:cNvSpPr>
            <a:spLocks noGrp="1"/>
          </p:cNvSpPr>
          <p:nvPr>
            <p:ph type="ctrTitle"/>
          </p:nvPr>
        </p:nvSpPr>
        <p:spPr/>
        <p:txBody>
          <a:bodyPr/>
          <a:lstStyle/>
          <a:p>
            <a:pPr eaLnBrk="1" hangingPunct="1"/>
            <a:r>
              <a:rPr lang="en-US" altLang="en-US"/>
              <a:t>Session 5</a:t>
            </a:r>
          </a:p>
        </p:txBody>
      </p:sp>
      <p:sp>
        <p:nvSpPr>
          <p:cNvPr id="200707" name="Content Placeholder 2">
            <a:extLst>
              <a:ext uri="{FF2B5EF4-FFF2-40B4-BE49-F238E27FC236}">
                <a16:creationId xmlns:a16="http://schemas.microsoft.com/office/drawing/2014/main" id="{4792B136-A23C-461A-A504-18790E576362}"/>
              </a:ext>
            </a:extLst>
          </p:cNvPr>
          <p:cNvSpPr>
            <a:spLocks noGrp="1"/>
          </p:cNvSpPr>
          <p:nvPr>
            <p:ph type="subTitle" idx="1"/>
          </p:nvPr>
        </p:nvSpPr>
        <p:spPr/>
        <p:txBody>
          <a:bodyPr/>
          <a:lstStyle/>
          <a:p>
            <a:pPr marL="0" indent="0" algn="ctr" eaLnBrk="1" hangingPunct="1">
              <a:buFont typeface="Wingdings" panose="05000000000000000000" pitchFamily="2" charset="2"/>
              <a:buNone/>
            </a:pPr>
            <a:r>
              <a:rPr lang="en-US" altLang="en-US" sz="2400"/>
              <a:t>Special Considerations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7D31F545-5A75-438D-B693-C5029BB8F722}"/>
              </a:ext>
            </a:extLst>
          </p:cNvPr>
          <p:cNvSpPr>
            <a:spLocks noGrp="1"/>
          </p:cNvSpPr>
          <p:nvPr>
            <p:ph type="title"/>
          </p:nvPr>
        </p:nvSpPr>
        <p:spPr/>
        <p:txBody>
          <a:bodyPr/>
          <a:lstStyle/>
          <a:p>
            <a:pPr eaLnBrk="1" hangingPunct="1"/>
            <a:r>
              <a:rPr lang="en-US" altLang="en-US"/>
              <a:t>Page 28</a:t>
            </a:r>
          </a:p>
        </p:txBody>
      </p:sp>
      <p:sp>
        <p:nvSpPr>
          <p:cNvPr id="201731" name="Content Placeholder 2">
            <a:extLst>
              <a:ext uri="{FF2B5EF4-FFF2-40B4-BE49-F238E27FC236}">
                <a16:creationId xmlns:a16="http://schemas.microsoft.com/office/drawing/2014/main" id="{29F3E30D-BEFF-4BAB-BBA0-0F4F6C847F64}"/>
              </a:ext>
            </a:extLst>
          </p:cNvPr>
          <p:cNvSpPr>
            <a:spLocks noGrp="1"/>
          </p:cNvSpPr>
          <p:nvPr>
            <p:ph idx="1"/>
          </p:nvPr>
        </p:nvSpPr>
        <p:spPr/>
        <p:txBody>
          <a:bodyPr/>
          <a:lstStyle/>
          <a:p>
            <a:pPr marL="0" indent="0" eaLnBrk="1" hangingPunct="1">
              <a:buFont typeface="Wingdings" panose="05000000000000000000" pitchFamily="2" charset="2"/>
              <a:buNone/>
            </a:pPr>
            <a:r>
              <a:rPr lang="en-US" altLang="en-US"/>
              <a:t>19. Complete the following Sentenance</a:t>
            </a:r>
          </a:p>
          <a:p>
            <a:pPr marL="0" indent="0" eaLnBrk="1" hangingPunct="1">
              <a:buFont typeface="Wingdings" panose="05000000000000000000" pitchFamily="2" charset="2"/>
              <a:buNone/>
            </a:pPr>
            <a:r>
              <a:rPr lang="en-US" altLang="en-US"/>
              <a:t>    You should avoid ____ whenever possible</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20. If you can not avoid backing, what are some steps you should take?_______</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21. Complete the following sentence: Even in daylight hours when my windshield wipers are on I should?_______</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22. At what speed and conditions can your vehicle hydroplane?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3253B42A-B2E4-436C-BEE5-11F801A6CCF5}"/>
              </a:ext>
            </a:extLst>
          </p:cNvPr>
          <p:cNvSpPr>
            <a:spLocks noGrp="1"/>
          </p:cNvSpPr>
          <p:nvPr>
            <p:ph type="title"/>
          </p:nvPr>
        </p:nvSpPr>
        <p:spPr/>
        <p:txBody>
          <a:bodyPr/>
          <a:lstStyle/>
          <a:p>
            <a:pPr eaLnBrk="1" hangingPunct="1"/>
            <a:r>
              <a:rPr lang="en-US" altLang="en-US"/>
              <a:t>Page 29</a:t>
            </a:r>
          </a:p>
        </p:txBody>
      </p:sp>
      <p:sp>
        <p:nvSpPr>
          <p:cNvPr id="202755" name="Content Placeholder 2">
            <a:extLst>
              <a:ext uri="{FF2B5EF4-FFF2-40B4-BE49-F238E27FC236}">
                <a16:creationId xmlns:a16="http://schemas.microsoft.com/office/drawing/2014/main" id="{92C2BC62-4F88-4447-A0BD-2D6EB15F97B1}"/>
              </a:ext>
            </a:extLst>
          </p:cNvPr>
          <p:cNvSpPr>
            <a:spLocks noGrp="1"/>
          </p:cNvSpPr>
          <p:nvPr>
            <p:ph idx="1"/>
          </p:nvPr>
        </p:nvSpPr>
        <p:spPr/>
        <p:txBody>
          <a:bodyPr/>
          <a:lstStyle/>
          <a:p>
            <a:pPr marL="0" indent="0" eaLnBrk="1" hangingPunct="1">
              <a:buFont typeface="Wingdings" panose="05000000000000000000" pitchFamily="2" charset="2"/>
              <a:buNone/>
            </a:pPr>
            <a:r>
              <a:rPr lang="en-US" altLang="en-US"/>
              <a:t>23. If you are backing and are using a spotter, what are the safety consideration you should observe?_______</a:t>
            </a:r>
          </a:p>
          <a:p>
            <a:pPr marL="0" indent="0" eaLnBrk="1" hangingPunct="1">
              <a:buFont typeface="Wingdings" panose="05000000000000000000" pitchFamily="2" charset="2"/>
              <a:buNone/>
            </a:pPr>
            <a:endParaRPr lang="en-US" altLang="en-US"/>
          </a:p>
          <a:p>
            <a:pPr marL="0" indent="0" eaLnBrk="1" hangingPunct="1">
              <a:buFont typeface="Wingdings" panose="05000000000000000000" pitchFamily="2" charset="2"/>
              <a:buNone/>
            </a:pPr>
            <a:r>
              <a:rPr lang="en-US" altLang="en-US"/>
              <a:t>24. What are some of the hazards of driving in adverse conditions such as night and fog? ____</a:t>
            </a:r>
          </a:p>
          <a:p>
            <a:pPr marL="0" indent="0" eaLnBrk="1" hangingPunct="1">
              <a:buFont typeface="Wingdings" panose="05000000000000000000" pitchFamily="2" charset="2"/>
              <a:buNone/>
            </a:pPr>
            <a:r>
              <a:rPr lang="en-US" altLang="en-US"/>
              <a:t>    </a:t>
            </a:r>
          </a:p>
          <a:p>
            <a:pPr marL="0" indent="0" eaLnBrk="1" hangingPunct="1">
              <a:buFont typeface="Wingdings" panose="05000000000000000000" pitchFamily="2" charset="2"/>
              <a:buNone/>
            </a:pPr>
            <a:r>
              <a:rPr lang="en-US" altLang="en-US" sz="2800"/>
              <a:t>How do you compensate?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9" name="Title 2">
            <a:extLst>
              <a:ext uri="{FF2B5EF4-FFF2-40B4-BE49-F238E27FC236}">
                <a16:creationId xmlns:a16="http://schemas.microsoft.com/office/drawing/2014/main" id="{DFC17A04-64E3-49E0-9C00-DE424DF1DF44}"/>
              </a:ext>
            </a:extLst>
          </p:cNvPr>
          <p:cNvSpPr>
            <a:spLocks noGrp="1"/>
          </p:cNvSpPr>
          <p:nvPr>
            <p:ph type="ctrTitle"/>
          </p:nvPr>
        </p:nvSpPr>
        <p:spPr>
          <a:xfrm>
            <a:off x="1267314" y="2179034"/>
            <a:ext cx="6858000" cy="2387600"/>
          </a:xfrm>
        </p:spPr>
        <p:txBody>
          <a:bodyPr wrap="square" anchor="b">
            <a:noAutofit/>
          </a:bodyPr>
          <a:lstStyle/>
          <a:p>
            <a:r>
              <a:rPr lang="en-US" altLang="en-US" sz="5600"/>
              <a:t>Are You A Psychological Time Bomb Behind the Wheel?</a:t>
            </a:r>
            <a:endParaRPr lang="en-US" altLang="en-US" sz="5600">
              <a:cs typeface="Calibri Light"/>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02421BF-853C-44F9-B907-26C95A366D5F}"/>
              </a:ext>
            </a:extLst>
          </p:cNvPr>
          <p:cNvSpPr>
            <a:spLocks noGrp="1" noChangeArrowheads="1"/>
          </p:cNvSpPr>
          <p:nvPr>
            <p:ph type="title"/>
          </p:nvPr>
        </p:nvSpPr>
        <p:spPr/>
        <p:txBody>
          <a:bodyPr>
            <a:spAutoFit/>
          </a:bodyPr>
          <a:lstStyle/>
          <a:p>
            <a:pPr eaLnBrk="1" hangingPunct="1"/>
            <a:r>
              <a:rPr lang="en-US" altLang="en-US"/>
              <a:t>Questions To Ask Yourself</a:t>
            </a:r>
          </a:p>
        </p:txBody>
      </p:sp>
      <p:sp>
        <p:nvSpPr>
          <p:cNvPr id="109571" name="Rectangle 3">
            <a:extLst>
              <a:ext uri="{FF2B5EF4-FFF2-40B4-BE49-F238E27FC236}">
                <a16:creationId xmlns:a16="http://schemas.microsoft.com/office/drawing/2014/main" id="{C3C7AFCC-DEA7-46B0-88FF-91F7634B769A}"/>
              </a:ext>
            </a:extLst>
          </p:cNvPr>
          <p:cNvSpPr>
            <a:spLocks noGrp="1" noChangeArrowheads="1"/>
          </p:cNvSpPr>
          <p:nvPr>
            <p:ph idx="1"/>
          </p:nvPr>
        </p:nvSpPr>
        <p:spPr/>
        <p:txBody>
          <a:bodyPr/>
          <a:lstStyle/>
          <a:p>
            <a:pPr eaLnBrk="1" hangingPunct="1"/>
            <a:r>
              <a:rPr lang="en-US" altLang="en-US" sz="2800"/>
              <a:t>How easily do you become enraged by the actions of other drivers?</a:t>
            </a:r>
            <a:endParaRPr lang="en-US" altLang="en-US" sz="2800">
              <a:cs typeface="Calibri"/>
            </a:endParaRPr>
          </a:p>
          <a:p>
            <a:pPr eaLnBrk="1" hangingPunct="1"/>
            <a:r>
              <a:rPr lang="en-US" altLang="en-US" sz="2800"/>
              <a:t>How often do you get angry while driving?</a:t>
            </a:r>
            <a:endParaRPr lang="en-US" altLang="en-US" sz="2800">
              <a:cs typeface="Calibri"/>
            </a:endParaRPr>
          </a:p>
          <a:p>
            <a:pPr eaLnBrk="1" hangingPunct="1"/>
            <a:r>
              <a:rPr lang="en-US" altLang="en-US" sz="2800"/>
              <a:t>When you do get angry, do you take retaliatory, hostile actions?</a:t>
            </a:r>
            <a:endParaRPr lang="en-US" altLang="en-US" sz="2800">
              <a:cs typeface="Calibri"/>
            </a:endParaRPr>
          </a:p>
          <a:p>
            <a:pPr eaLnBrk="1" hangingPunct="1"/>
            <a:r>
              <a:rPr lang="en-US" altLang="en-US" sz="2800"/>
              <a:t>Do you engage in “road rage” behavior?</a:t>
            </a:r>
            <a:endParaRPr lang="en-US" altLang="en-US" sz="28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95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95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9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bldLvl="2"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a:extLst>
              <a:ext uri="{FF2B5EF4-FFF2-40B4-BE49-F238E27FC236}">
                <a16:creationId xmlns:a16="http://schemas.microsoft.com/office/drawing/2014/main" id="{C8580DF5-7678-488F-8804-28EB7170DB38}"/>
              </a:ext>
            </a:extLst>
          </p:cNvPr>
          <p:cNvSpPr>
            <a:spLocks noGrp="1"/>
          </p:cNvSpPr>
          <p:nvPr>
            <p:ph type="title"/>
          </p:nvPr>
        </p:nvSpPr>
        <p:spPr/>
        <p:txBody>
          <a:bodyPr/>
          <a:lstStyle/>
          <a:p>
            <a:r>
              <a:rPr lang="en-US" altLang="en-US"/>
              <a:t>Road Rage!!!</a:t>
            </a:r>
          </a:p>
        </p:txBody>
      </p:sp>
      <p:sp>
        <p:nvSpPr>
          <p:cNvPr id="207875" name="Content Placeholder 2">
            <a:extLst>
              <a:ext uri="{FF2B5EF4-FFF2-40B4-BE49-F238E27FC236}">
                <a16:creationId xmlns:a16="http://schemas.microsoft.com/office/drawing/2014/main" id="{49CF4AB2-541F-46AA-9C9D-AAADD679FFA6}"/>
              </a:ext>
            </a:extLst>
          </p:cNvPr>
          <p:cNvSpPr>
            <a:spLocks noGrp="1"/>
          </p:cNvSpPr>
          <p:nvPr>
            <p:ph idx="1"/>
          </p:nvPr>
        </p:nvSpPr>
        <p:spPr/>
        <p:txBody>
          <a:bodyPr/>
          <a:lstStyle/>
          <a:p>
            <a:r>
              <a:rPr lang="en-US" altLang="en-US" sz="3400"/>
              <a:t>The violent actions that result when anger becomes rage</a:t>
            </a:r>
            <a:endParaRPr lang="en-US" altLang="en-US" sz="3400">
              <a:cs typeface="Calibri"/>
            </a:endParaRPr>
          </a:p>
          <a:p>
            <a:r>
              <a:rPr lang="en-US" altLang="en-US" sz="3400"/>
              <a:t>Increasing at 7% per year</a:t>
            </a:r>
            <a:endParaRPr lang="en-US" altLang="en-US" sz="3400">
              <a:cs typeface="Calibri"/>
            </a:endParaRPr>
          </a:p>
          <a:p>
            <a:r>
              <a:rPr lang="en-US" altLang="en-US" sz="3400"/>
              <a:t>50% increase in last seven years</a:t>
            </a:r>
            <a:endParaRPr lang="en-US" altLang="en-US" sz="3400">
              <a:cs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3136E236-ED9D-4C0C-88C3-9F59D95FE420}"/>
              </a:ext>
            </a:extLst>
          </p:cNvPr>
          <p:cNvSpPr>
            <a:spLocks noGrp="1"/>
          </p:cNvSpPr>
          <p:nvPr>
            <p:ph type="ctrTitle"/>
          </p:nvPr>
        </p:nvSpPr>
        <p:spPr>
          <a:xfrm>
            <a:off x="1143000" y="1122363"/>
            <a:ext cx="6858000" cy="2387600"/>
          </a:xfrm>
        </p:spPr>
        <p:txBody>
          <a:bodyPr wrap="square" anchor="b">
            <a:normAutofit/>
          </a:bodyPr>
          <a:lstStyle/>
          <a:p>
            <a:r>
              <a:rPr lang="en-US" altLang="en-US"/>
              <a:t>Road Rage!!!</a:t>
            </a:r>
          </a:p>
        </p:txBody>
      </p:sp>
      <p:sp>
        <p:nvSpPr>
          <p:cNvPr id="209923" name="Content Placeholder 2">
            <a:extLst>
              <a:ext uri="{FF2B5EF4-FFF2-40B4-BE49-F238E27FC236}">
                <a16:creationId xmlns:a16="http://schemas.microsoft.com/office/drawing/2014/main" id="{C92BF18B-23D9-4BAB-8AF8-4B17040A2BC4}"/>
              </a:ext>
            </a:extLst>
          </p:cNvPr>
          <p:cNvSpPr>
            <a:spLocks noGrp="1"/>
          </p:cNvSpPr>
          <p:nvPr>
            <p:ph type="subTitle" idx="1"/>
          </p:nvPr>
        </p:nvSpPr>
        <p:spPr>
          <a:xfrm>
            <a:off x="1143000" y="3602038"/>
            <a:ext cx="6858000" cy="1655762"/>
          </a:xfrm>
        </p:spPr>
        <p:txBody>
          <a:bodyPr wrap="square" anchor="t">
            <a:normAutofit/>
          </a:bodyPr>
          <a:lstStyle/>
          <a:p>
            <a:r>
              <a:rPr lang="en-US" altLang="en-US"/>
              <a:t>Traffic experts believe that there is a close tie between road rage and distracted driving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71F3353-94A1-4920-867A-E82CD62CC396}"/>
              </a:ext>
            </a:extLst>
          </p:cNvPr>
          <p:cNvSpPr>
            <a:spLocks noGrp="1"/>
          </p:cNvSpPr>
          <p:nvPr>
            <p:ph type="title"/>
          </p:nvPr>
        </p:nvSpPr>
        <p:spPr/>
        <p:txBody>
          <a:bodyPr/>
          <a:lstStyle/>
          <a:p>
            <a:r>
              <a:rPr lang="en-US" altLang="en-US"/>
              <a:t>Smith System</a:t>
            </a:r>
          </a:p>
        </p:txBody>
      </p:sp>
      <p:sp>
        <p:nvSpPr>
          <p:cNvPr id="36867" name="Content Placeholder 2">
            <a:extLst>
              <a:ext uri="{FF2B5EF4-FFF2-40B4-BE49-F238E27FC236}">
                <a16:creationId xmlns:a16="http://schemas.microsoft.com/office/drawing/2014/main" id="{AA2D1D0A-75B8-4F65-AC91-23A000CE4707}"/>
              </a:ext>
            </a:extLst>
          </p:cNvPr>
          <p:cNvSpPr>
            <a:spLocks noGrp="1"/>
          </p:cNvSpPr>
          <p:nvPr>
            <p:ph idx="1"/>
          </p:nvPr>
        </p:nvSpPr>
        <p:spPr>
          <a:xfrm>
            <a:off x="628650" y="2754313"/>
            <a:ext cx="7886700" cy="1714645"/>
          </a:xfrm>
        </p:spPr>
        <p:txBody>
          <a:bodyPr/>
          <a:lstStyle/>
          <a:p>
            <a:pPr marL="0" indent="0" algn="ctr">
              <a:buFont typeface="Wingdings" panose="05000000000000000000" pitchFamily="2" charset="2"/>
              <a:buNone/>
            </a:pPr>
            <a:r>
              <a:rPr lang="en-US" altLang="en-US" sz="5400">
                <a:latin typeface="+mj-lt"/>
              </a:rPr>
              <a:t>Are you Playing With A Full Deck?</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625D5371-59C0-48D4-B944-C1543098861F}"/>
              </a:ext>
            </a:extLst>
          </p:cNvPr>
          <p:cNvSpPr>
            <a:spLocks noGrp="1" noChangeArrowheads="1"/>
          </p:cNvSpPr>
          <p:nvPr>
            <p:ph type="ctrTitle"/>
          </p:nvPr>
        </p:nvSpPr>
        <p:spPr>
          <a:xfrm>
            <a:off x="1143000" y="1122363"/>
            <a:ext cx="6858000" cy="2387600"/>
          </a:xfrm>
        </p:spPr>
        <p:txBody>
          <a:bodyPr wrap="square" anchor="b">
            <a:normAutofit/>
          </a:bodyPr>
          <a:lstStyle/>
          <a:p>
            <a:pPr eaLnBrk="1" hangingPunct="1"/>
            <a:r>
              <a:rPr lang="en-US" altLang="en-US"/>
              <a:t>Taking Control of Aggressive Driving</a:t>
            </a:r>
          </a:p>
        </p:txBody>
      </p:sp>
      <p:sp>
        <p:nvSpPr>
          <p:cNvPr id="113667" name="Rectangle 3">
            <a:extLst>
              <a:ext uri="{FF2B5EF4-FFF2-40B4-BE49-F238E27FC236}">
                <a16:creationId xmlns:a16="http://schemas.microsoft.com/office/drawing/2014/main" id="{A1592194-B603-481A-80BD-22E882800D0C}"/>
              </a:ext>
            </a:extLst>
          </p:cNvPr>
          <p:cNvSpPr>
            <a:spLocks noGrp="1" noChangeArrowheads="1"/>
          </p:cNvSpPr>
          <p:nvPr>
            <p:ph type="subTitle" idx="1"/>
          </p:nvPr>
        </p:nvSpPr>
        <p:spPr>
          <a:xfrm>
            <a:off x="1143000" y="3602038"/>
            <a:ext cx="6858000" cy="1655762"/>
          </a:xfrm>
        </p:spPr>
        <p:txBody>
          <a:bodyPr wrap="square" anchor="t">
            <a:normAutofit/>
          </a:bodyPr>
          <a:lstStyle/>
          <a:p>
            <a:pPr eaLnBrk="1" hangingPunct="1"/>
            <a:r>
              <a:rPr lang="en-US" altLang="en-US"/>
              <a:t>Do you know the difference between aggressive driving and road rage?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36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bldLvl="2"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1" name="Rectangle 3">
            <a:extLst>
              <a:ext uri="{FF2B5EF4-FFF2-40B4-BE49-F238E27FC236}">
                <a16:creationId xmlns:a16="http://schemas.microsoft.com/office/drawing/2014/main" id="{39DF03B9-22DA-4BCF-ADB6-815B599F073B}"/>
              </a:ext>
            </a:extLst>
          </p:cNvPr>
          <p:cNvSpPr>
            <a:spLocks noGrp="1" noChangeArrowheads="1"/>
          </p:cNvSpPr>
          <p:nvPr>
            <p:ph idx="1"/>
          </p:nvPr>
        </p:nvSpPr>
        <p:spPr/>
        <p:txBody>
          <a:bodyPr/>
          <a:lstStyle/>
          <a:p>
            <a:pPr eaLnBrk="1" hangingPunct="1"/>
            <a:r>
              <a:rPr lang="en-US" altLang="en-US" sz="3400"/>
              <a:t>Driving in a bold, selfish, or pushy manner without regard to the rights or safety of other drivers.</a:t>
            </a:r>
            <a:endParaRPr lang="en-US" altLang="en-US" sz="3400">
              <a:cs typeface="Calibri"/>
            </a:endParaRPr>
          </a:p>
          <a:p>
            <a:pPr eaLnBrk="1" hangingPunct="1"/>
            <a:r>
              <a:rPr lang="en-US" altLang="en-US" sz="3400"/>
              <a:t>It is a ticketable offense.</a:t>
            </a:r>
            <a:endParaRPr lang="en-US" altLang="en-US" sz="3400">
              <a:cs typeface="Calibri"/>
            </a:endParaRPr>
          </a:p>
        </p:txBody>
      </p:sp>
      <p:sp>
        <p:nvSpPr>
          <p:cNvPr id="214019" name="Title 1">
            <a:extLst>
              <a:ext uri="{FF2B5EF4-FFF2-40B4-BE49-F238E27FC236}">
                <a16:creationId xmlns:a16="http://schemas.microsoft.com/office/drawing/2014/main" id="{3C544ECD-2848-4FDE-8D5F-C742D7F759CA}"/>
              </a:ext>
            </a:extLst>
          </p:cNvPr>
          <p:cNvSpPr>
            <a:spLocks noGrp="1"/>
          </p:cNvSpPr>
          <p:nvPr>
            <p:ph type="title"/>
          </p:nvPr>
        </p:nvSpPr>
        <p:spPr/>
        <p:txBody>
          <a:bodyPr/>
          <a:lstStyle/>
          <a:p>
            <a:r>
              <a:rPr lang="en-US" altLang="en-US"/>
              <a:t>Aggressive Driving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49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bldLvl="2"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538D922C-D633-4905-B570-D255ECDF62AC}"/>
              </a:ext>
            </a:extLst>
          </p:cNvPr>
          <p:cNvSpPr>
            <a:spLocks noGrp="1" noChangeArrowheads="1"/>
          </p:cNvSpPr>
          <p:nvPr>
            <p:ph type="title"/>
          </p:nvPr>
        </p:nvSpPr>
        <p:spPr/>
        <p:txBody>
          <a:bodyPr>
            <a:spAutoFit/>
          </a:bodyPr>
          <a:lstStyle/>
          <a:p>
            <a:pPr eaLnBrk="1" hangingPunct="1"/>
            <a:r>
              <a:rPr lang="en-US" altLang="en-US"/>
              <a:t>Dynamics Related to Aggressive Driving</a:t>
            </a:r>
          </a:p>
        </p:txBody>
      </p:sp>
      <p:sp>
        <p:nvSpPr>
          <p:cNvPr id="126979" name="Rectangle 3">
            <a:extLst>
              <a:ext uri="{FF2B5EF4-FFF2-40B4-BE49-F238E27FC236}">
                <a16:creationId xmlns:a16="http://schemas.microsoft.com/office/drawing/2014/main" id="{B75C77CF-DEDC-4911-8A3B-E70A571ED067}"/>
              </a:ext>
            </a:extLst>
          </p:cNvPr>
          <p:cNvSpPr>
            <a:spLocks noGrp="1" noChangeArrowheads="1"/>
          </p:cNvSpPr>
          <p:nvPr>
            <p:ph idx="1"/>
          </p:nvPr>
        </p:nvSpPr>
        <p:spPr/>
        <p:txBody>
          <a:bodyPr/>
          <a:lstStyle/>
          <a:p>
            <a:pPr eaLnBrk="1" hangingPunct="1"/>
            <a:r>
              <a:rPr lang="en-US" altLang="en-US" sz="3400"/>
              <a:t>Driving under the influence of impaired emotions.</a:t>
            </a:r>
            <a:endParaRPr lang="en-US" altLang="en-US" sz="3400">
              <a:cs typeface="Calibri"/>
            </a:endParaRPr>
          </a:p>
          <a:p>
            <a:pPr eaLnBrk="1" hangingPunct="1"/>
            <a:r>
              <a:rPr lang="en-US" altLang="en-US" sz="3400"/>
              <a:t>Behavior is characterized by:</a:t>
            </a:r>
            <a:endParaRPr lang="en-US" altLang="en-US" sz="3400">
              <a:cs typeface="Calibri"/>
            </a:endParaRPr>
          </a:p>
          <a:p>
            <a:pPr lvl="1" eaLnBrk="1" hangingPunct="1"/>
            <a:r>
              <a:rPr lang="en-US" altLang="en-US" sz="3400"/>
              <a:t>impatience and inattentiveness, </a:t>
            </a:r>
          </a:p>
          <a:p>
            <a:pPr lvl="1" eaLnBrk="1" hangingPunct="1"/>
            <a:r>
              <a:rPr lang="en-US" altLang="en-US" sz="3400"/>
              <a:t>a power struggle,  that often escalates into recklessness and road rage.</a:t>
            </a:r>
            <a:endParaRPr lang="en-US" altLang="en-US" sz="34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69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bldLvl="2"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Rectangle 3">
            <a:extLst>
              <a:ext uri="{FF2B5EF4-FFF2-40B4-BE49-F238E27FC236}">
                <a16:creationId xmlns:a16="http://schemas.microsoft.com/office/drawing/2014/main" id="{9A2C800A-A4C1-4D65-AE13-9285E19B3B1D}"/>
              </a:ext>
            </a:extLst>
          </p:cNvPr>
          <p:cNvSpPr>
            <a:spLocks noGrp="1" noChangeArrowheads="1"/>
          </p:cNvSpPr>
          <p:nvPr>
            <p:ph idx="1"/>
          </p:nvPr>
        </p:nvSpPr>
        <p:spPr/>
        <p:txBody>
          <a:bodyPr/>
          <a:lstStyle/>
          <a:p>
            <a:pPr eaLnBrk="1" hangingPunct="1"/>
            <a:r>
              <a:rPr lang="en-US" altLang="en-US" sz="3400"/>
              <a:t>Use of a vehicle as a weapon with intent to do harm.</a:t>
            </a:r>
            <a:endParaRPr lang="en-US" altLang="en-US" sz="3400">
              <a:cs typeface="Calibri"/>
            </a:endParaRPr>
          </a:p>
          <a:p>
            <a:pPr eaLnBrk="1" hangingPunct="1"/>
            <a:r>
              <a:rPr lang="en-US" altLang="en-US" sz="3400"/>
              <a:t>Physical assault of a person or vehicle as a result of a traffic incident.</a:t>
            </a:r>
            <a:endParaRPr lang="en-US" altLang="en-US" sz="3400">
              <a:cs typeface="Calibri"/>
            </a:endParaRPr>
          </a:p>
          <a:p>
            <a:pPr eaLnBrk="1" hangingPunct="1"/>
            <a:r>
              <a:rPr lang="en-US" altLang="en-US" sz="3400"/>
              <a:t>A criminal offense.</a:t>
            </a:r>
            <a:endParaRPr lang="en-US" altLang="en-US" sz="3400">
              <a:cs typeface="Calibri"/>
            </a:endParaRPr>
          </a:p>
        </p:txBody>
      </p:sp>
      <p:sp>
        <p:nvSpPr>
          <p:cNvPr id="218115" name="Title 1">
            <a:extLst>
              <a:ext uri="{FF2B5EF4-FFF2-40B4-BE49-F238E27FC236}">
                <a16:creationId xmlns:a16="http://schemas.microsoft.com/office/drawing/2014/main" id="{3625FF0E-CCEF-4C24-AD53-CB3C58C3AD45}"/>
              </a:ext>
            </a:extLst>
          </p:cNvPr>
          <p:cNvSpPr>
            <a:spLocks noGrp="1"/>
          </p:cNvSpPr>
          <p:nvPr>
            <p:ph type="title"/>
          </p:nvPr>
        </p:nvSpPr>
        <p:spPr/>
        <p:txBody>
          <a:bodyPr/>
          <a:lstStyle/>
          <a:p>
            <a:r>
              <a:rPr lang="en-US" altLang="en-US"/>
              <a:t>Road Rage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59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59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bldLvl="2"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i75-c2">
            <a:extLst>
              <a:ext uri="{FF2B5EF4-FFF2-40B4-BE49-F238E27FC236}">
                <a16:creationId xmlns:a16="http://schemas.microsoft.com/office/drawing/2014/main" id="{F659275E-A99B-412B-BFC9-77E16AA2B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
            <a:ext cx="5516563"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ACD52767-11DD-40A3-B645-68989D795BE5}"/>
              </a:ext>
            </a:extLst>
          </p:cNvPr>
          <p:cNvSpPr>
            <a:spLocks noGrp="1" noChangeArrowheads="1"/>
          </p:cNvSpPr>
          <p:nvPr>
            <p:ph type="title"/>
          </p:nvPr>
        </p:nvSpPr>
        <p:spPr>
          <a:xfrm>
            <a:off x="628650" y="752475"/>
            <a:ext cx="7886700" cy="550863"/>
          </a:xfrm>
        </p:spPr>
        <p:txBody>
          <a:bodyPr>
            <a:spAutoFit/>
          </a:bodyPr>
          <a:lstStyle/>
          <a:p>
            <a:pPr eaLnBrk="1" hangingPunct="1"/>
            <a:r>
              <a:rPr lang="en-US" altLang="en-US"/>
              <a:t>Work Zones</a:t>
            </a:r>
          </a:p>
        </p:txBody>
      </p:sp>
      <p:pic>
        <p:nvPicPr>
          <p:cNvPr id="222212" name="Picture 3" descr="Construction Photos">
            <a:extLst>
              <a:ext uri="{FF2B5EF4-FFF2-40B4-BE49-F238E27FC236}">
                <a16:creationId xmlns:a16="http://schemas.microsoft.com/office/drawing/2014/main" id="{029E5C33-DCDA-4E73-91CB-28129C5EF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6163"/>
            <a:ext cx="914400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DF3CA22A-3AA6-49AF-ADD0-CE56262843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1371600"/>
            <a:ext cx="3124200" cy="52149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4259" name="Title 1">
            <a:extLst>
              <a:ext uri="{FF2B5EF4-FFF2-40B4-BE49-F238E27FC236}">
                <a16:creationId xmlns:a16="http://schemas.microsoft.com/office/drawing/2014/main" id="{05271745-EF7C-459B-898D-BDB3E0BB3F6E}"/>
              </a:ext>
            </a:extLst>
          </p:cNvPr>
          <p:cNvSpPr>
            <a:spLocks noGrp="1"/>
          </p:cNvSpPr>
          <p:nvPr>
            <p:ph type="title"/>
          </p:nvPr>
        </p:nvSpPr>
        <p:spPr/>
        <p:txBody>
          <a:bodyPr/>
          <a:lstStyle/>
          <a:p>
            <a:pPr eaLnBrk="1" hangingPunct="1"/>
            <a:r>
              <a:rPr lang="en-US" altLang="en-US"/>
              <a:t>Roundabouts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a:extLst>
              <a:ext uri="{FF2B5EF4-FFF2-40B4-BE49-F238E27FC236}">
                <a16:creationId xmlns:a16="http://schemas.microsoft.com/office/drawing/2014/main" id="{78DFDFEF-FE92-4E5F-A73C-E3DF1AB1BF19}"/>
              </a:ext>
            </a:extLst>
          </p:cNvPr>
          <p:cNvSpPr>
            <a:spLocks noGrp="1"/>
          </p:cNvSpPr>
          <p:nvPr>
            <p:ph type="title"/>
          </p:nvPr>
        </p:nvSpPr>
        <p:spPr>
          <a:xfrm>
            <a:off x="628650" y="0"/>
            <a:ext cx="7886700" cy="1325563"/>
          </a:xfrm>
        </p:spPr>
        <p:txBody>
          <a:bodyPr/>
          <a:lstStyle/>
          <a:p>
            <a:pPr eaLnBrk="1" hangingPunct="1"/>
            <a:r>
              <a:rPr lang="en-US" altLang="en-US" sz="3000"/>
              <a:t>Make sure you get the big picture also means look at the road for the directional advice they have painted for you…..</a:t>
            </a:r>
          </a:p>
        </p:txBody>
      </p:sp>
      <p:pic>
        <p:nvPicPr>
          <p:cNvPr id="225283" name="Picture 2" descr="http://www.kleingers.com/img/portfolio/morrowCozaddaleRoadRoundabout.jpg">
            <a:extLst>
              <a:ext uri="{FF2B5EF4-FFF2-40B4-BE49-F238E27FC236}">
                <a16:creationId xmlns:a16="http://schemas.microsoft.com/office/drawing/2014/main" id="{1F5AE276-5F27-4F3F-AFAB-547A1241A1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1175" y="1676400"/>
            <a:ext cx="5581650" cy="4351338"/>
          </a:xfr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a:extLst>
              <a:ext uri="{FF2B5EF4-FFF2-40B4-BE49-F238E27FC236}">
                <a16:creationId xmlns:a16="http://schemas.microsoft.com/office/drawing/2014/main" id="{EA652A28-4445-40DC-99E9-5600ECAEF304}"/>
              </a:ext>
            </a:extLst>
          </p:cNvPr>
          <p:cNvSpPr>
            <a:spLocks noGrp="1"/>
          </p:cNvSpPr>
          <p:nvPr>
            <p:ph type="title"/>
          </p:nvPr>
        </p:nvSpPr>
        <p:spPr/>
        <p:txBody>
          <a:bodyPr/>
          <a:lstStyle/>
          <a:p>
            <a:pPr eaLnBrk="1" hangingPunct="1"/>
            <a:r>
              <a:rPr lang="en-US" altLang="en-US"/>
              <a:t>Truckee California</a:t>
            </a:r>
          </a:p>
        </p:txBody>
      </p:sp>
      <p:pic>
        <p:nvPicPr>
          <p:cNvPr id="226307" name="Picture 2" descr="http://www.greatstreets.org/MainStreets/MainStImages/MainTruckeeImages/07TruckeeRoundabout.JPG">
            <a:extLst>
              <a:ext uri="{FF2B5EF4-FFF2-40B4-BE49-F238E27FC236}">
                <a16:creationId xmlns:a16="http://schemas.microsoft.com/office/drawing/2014/main" id="{5BADDEA6-DC3A-4B4B-802C-91A28E03CD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7163" y="1676400"/>
            <a:ext cx="6289675" cy="4351338"/>
          </a:xfr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D1D65AAC-59EE-416E-A8B3-3FE794292B72}"/>
              </a:ext>
            </a:extLst>
          </p:cNvPr>
          <p:cNvSpPr>
            <a:spLocks noGrp="1"/>
          </p:cNvSpPr>
          <p:nvPr>
            <p:ph type="title"/>
          </p:nvPr>
        </p:nvSpPr>
        <p:spPr/>
        <p:txBody>
          <a:bodyPr/>
          <a:lstStyle/>
          <a:p>
            <a:pPr eaLnBrk="1" hangingPunct="1"/>
            <a:r>
              <a:rPr lang="en-US" altLang="en-US"/>
              <a:t>One lane round about.</a:t>
            </a:r>
          </a:p>
        </p:txBody>
      </p:sp>
      <p:pic>
        <p:nvPicPr>
          <p:cNvPr id="227331" name="Picture 2" descr="http://myedmondsnews.com/wp-content/uploads/2011/12/5-corners-roundabout-2.jpg">
            <a:extLst>
              <a:ext uri="{FF2B5EF4-FFF2-40B4-BE49-F238E27FC236}">
                <a16:creationId xmlns:a16="http://schemas.microsoft.com/office/drawing/2014/main" id="{89B7338D-074D-4DC3-AECA-EFF954BF45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1676400"/>
            <a:ext cx="5851525" cy="4351338"/>
          </a:xfr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871C5DC6-DABE-4460-BA81-C910C1BEFF74}"/>
              </a:ext>
            </a:extLst>
          </p:cNvPr>
          <p:cNvSpPr>
            <a:spLocks noGrp="1"/>
          </p:cNvSpPr>
          <p:nvPr>
            <p:ph type="ctrTitle"/>
          </p:nvPr>
        </p:nvSpPr>
        <p:spPr/>
        <p:txBody>
          <a:bodyPr/>
          <a:lstStyle/>
          <a:p>
            <a:r>
              <a:rPr lang="en-US" altLang="en-US"/>
              <a:t>Session 1</a:t>
            </a:r>
          </a:p>
        </p:txBody>
      </p:sp>
      <p:sp>
        <p:nvSpPr>
          <p:cNvPr id="3" name="Content Placeholder 2">
            <a:extLst>
              <a:ext uri="{FF2B5EF4-FFF2-40B4-BE49-F238E27FC236}">
                <a16:creationId xmlns:a16="http://schemas.microsoft.com/office/drawing/2014/main" id="{5C9EAC26-2BFD-4092-8DB6-CEB723A3CEBC}"/>
              </a:ext>
            </a:extLst>
          </p:cNvPr>
          <p:cNvSpPr>
            <a:spLocks noGrp="1"/>
          </p:cNvSpPr>
          <p:nvPr>
            <p:ph type="subTitle" idx="1"/>
          </p:nvPr>
        </p:nvSpPr>
        <p:spPr/>
        <p:txBody>
          <a:bodyPr/>
          <a:lstStyle/>
          <a:p>
            <a:pPr fontAlgn="auto">
              <a:spcAft>
                <a:spcPts val="0"/>
              </a:spcAft>
              <a:defRPr/>
            </a:pPr>
            <a:endParaRPr lang="en-US" sz="2400" dirty="0">
              <a:cs typeface="Calibri"/>
            </a:endParaRPr>
          </a:p>
          <a:p>
            <a:pPr>
              <a:spcAft>
                <a:spcPts val="0"/>
              </a:spcAft>
              <a:defRPr/>
            </a:pPr>
            <a:endParaRPr lang="en-US" sz="2400" dirty="0">
              <a:cs typeface="Calibri"/>
            </a:endParaRPr>
          </a:p>
          <a:p>
            <a:pPr>
              <a:spcAft>
                <a:spcPts val="0"/>
              </a:spcAft>
              <a:defRPr/>
            </a:pPr>
            <a:endParaRPr lang="en-US" sz="2400" dirty="0">
              <a:cs typeface="Calibri"/>
            </a:endParaRPr>
          </a:p>
          <a:p>
            <a:pPr marL="0" indent="0" algn="ctr">
              <a:spcAft>
                <a:spcPts val="0"/>
              </a:spcAft>
              <a:buNone/>
              <a:defRPr/>
            </a:pPr>
            <a:r>
              <a:rPr lang="en-US" sz="2400">
                <a:cs typeface="Calibri"/>
              </a:rPr>
              <a:t>Van Characteristics and Inspections</a:t>
            </a:r>
            <a:endParaRPr lang="en-US"/>
          </a:p>
          <a:p>
            <a:pPr>
              <a:spcAft>
                <a:spcPts val="0"/>
              </a:spcAft>
              <a:defRPr/>
            </a:pPr>
            <a:endParaRPr lang="en-US" sz="2400" dirty="0">
              <a:cs typeface="Calibri"/>
            </a:endParaRPr>
          </a:p>
          <a:p>
            <a:pPr marL="0" indent="0" algn="ctr" fontAlgn="auto">
              <a:spcAft>
                <a:spcPts val="0"/>
              </a:spcAft>
              <a:buFont typeface="Wingdings" panose="05000000000000000000" pitchFamily="2" charset="2"/>
              <a:buNone/>
              <a:defRPr/>
            </a:pPr>
            <a:endParaRPr lang="en-US" sz="2400" dirty="0"/>
          </a:p>
          <a:p>
            <a:pPr marL="0" indent="0" fontAlgn="auto">
              <a:spcAft>
                <a:spcPts val="0"/>
              </a:spcAft>
              <a:buFont typeface="Wingdings" panose="05000000000000000000" pitchFamily="2" charset="2"/>
              <a:buNone/>
              <a:defRPr/>
            </a:pPr>
            <a:r>
              <a:rPr lang="en-US" sz="2400" dirty="0"/>
              <a:t>       Van Characteristics &amp; Inspections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B138F4D9-00FA-4E5A-8E5E-EA8DC2D45665}"/>
              </a:ext>
            </a:extLst>
          </p:cNvPr>
          <p:cNvSpPr>
            <a:spLocks noGrp="1"/>
          </p:cNvSpPr>
          <p:nvPr>
            <p:ph type="title"/>
          </p:nvPr>
        </p:nvSpPr>
        <p:spPr/>
        <p:txBody>
          <a:bodyPr/>
          <a:lstStyle/>
          <a:p>
            <a:pPr eaLnBrk="1" hangingPunct="1"/>
            <a:r>
              <a:rPr lang="en-US" altLang="en-US"/>
              <a:t>WOW!!!!!!!</a:t>
            </a:r>
          </a:p>
        </p:txBody>
      </p:sp>
      <p:pic>
        <p:nvPicPr>
          <p:cNvPr id="228355" name="Picture 2" descr="http://eyeofthefish.org/wp-content/uploads/2011/04/traffic-roundabout.jpg">
            <a:extLst>
              <a:ext uri="{FF2B5EF4-FFF2-40B4-BE49-F238E27FC236}">
                <a16:creationId xmlns:a16="http://schemas.microsoft.com/office/drawing/2014/main" id="{16D239F0-AB34-4EE3-9D71-E9E68702AD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08100" y="1676400"/>
            <a:ext cx="6527800" cy="4351338"/>
          </a:xfr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a:extLst>
              <a:ext uri="{FF2B5EF4-FFF2-40B4-BE49-F238E27FC236}">
                <a16:creationId xmlns:a16="http://schemas.microsoft.com/office/drawing/2014/main" id="{51B8474A-2EDA-4E0E-9958-EB329AB478FD}"/>
              </a:ext>
            </a:extLst>
          </p:cNvPr>
          <p:cNvSpPr>
            <a:spLocks noGrp="1"/>
          </p:cNvSpPr>
          <p:nvPr>
            <p:ph type="title"/>
          </p:nvPr>
        </p:nvSpPr>
        <p:spPr/>
        <p:txBody>
          <a:bodyPr/>
          <a:lstStyle/>
          <a:p>
            <a:pPr eaLnBrk="1" hangingPunct="1"/>
            <a:r>
              <a:rPr lang="en-US" altLang="en-US"/>
              <a:t>Another two lane round about.</a:t>
            </a:r>
          </a:p>
        </p:txBody>
      </p:sp>
      <p:pic>
        <p:nvPicPr>
          <p:cNvPr id="229379" name="Picture 2" descr="http://photos.news.wisc.edu/photos/14560/original/aerial_UW_70-200mm11_7187.jpg?1327975835">
            <a:extLst>
              <a:ext uri="{FF2B5EF4-FFF2-40B4-BE49-F238E27FC236}">
                <a16:creationId xmlns:a16="http://schemas.microsoft.com/office/drawing/2014/main" id="{575E133F-8EF2-4271-9EB4-763E04A6DE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08100" y="1676400"/>
            <a:ext cx="6527800" cy="4351338"/>
          </a:xfr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a:extLst>
              <a:ext uri="{FF2B5EF4-FFF2-40B4-BE49-F238E27FC236}">
                <a16:creationId xmlns:a16="http://schemas.microsoft.com/office/drawing/2014/main" id="{27C4EE82-EF08-4098-8367-24210773643F}"/>
              </a:ext>
            </a:extLst>
          </p:cNvPr>
          <p:cNvSpPr>
            <a:spLocks noGrp="1"/>
          </p:cNvSpPr>
          <p:nvPr>
            <p:ph type="title"/>
          </p:nvPr>
        </p:nvSpPr>
        <p:spPr/>
        <p:txBody>
          <a:bodyPr/>
          <a:lstStyle/>
          <a:p>
            <a:r>
              <a:rPr lang="en-US" altLang="en-US"/>
              <a:t>Roundabouts</a:t>
            </a:r>
          </a:p>
        </p:txBody>
      </p:sp>
      <p:pic>
        <p:nvPicPr>
          <p:cNvPr id="230403" name="Picture 2">
            <a:extLst>
              <a:ext uri="{FF2B5EF4-FFF2-40B4-BE49-F238E27FC236}">
                <a16:creationId xmlns:a16="http://schemas.microsoft.com/office/drawing/2014/main" id="{B9901C0C-6394-4695-80ED-4CD967B345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50900" y="1676400"/>
            <a:ext cx="7442200"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a:extLst>
              <a:ext uri="{FF2B5EF4-FFF2-40B4-BE49-F238E27FC236}">
                <a16:creationId xmlns:a16="http://schemas.microsoft.com/office/drawing/2014/main" id="{EC6E1128-3CF1-4ECF-80D9-246BA1468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153400" cy="621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1">
            <a:extLst>
              <a:ext uri="{FF2B5EF4-FFF2-40B4-BE49-F238E27FC236}">
                <a16:creationId xmlns:a16="http://schemas.microsoft.com/office/drawing/2014/main" id="{F85FFC60-3594-401D-B9C3-58F9B1D3C242}"/>
              </a:ext>
            </a:extLst>
          </p:cNvPr>
          <p:cNvSpPr>
            <a:spLocks noGrp="1"/>
          </p:cNvSpPr>
          <p:nvPr>
            <p:ph type="title"/>
          </p:nvPr>
        </p:nvSpPr>
        <p:spPr/>
        <p:txBody>
          <a:bodyPr/>
          <a:lstStyle/>
          <a:p>
            <a:r>
              <a:rPr lang="en-US" altLang="en-US"/>
              <a:t>Railroad Crossings</a:t>
            </a:r>
          </a:p>
        </p:txBody>
      </p:sp>
      <p:sp>
        <p:nvSpPr>
          <p:cNvPr id="232451" name="Content Placeholder 2">
            <a:extLst>
              <a:ext uri="{FF2B5EF4-FFF2-40B4-BE49-F238E27FC236}">
                <a16:creationId xmlns:a16="http://schemas.microsoft.com/office/drawing/2014/main" id="{24DFBB27-D4EA-41F5-B07A-A793973CD417}"/>
              </a:ext>
            </a:extLst>
          </p:cNvPr>
          <p:cNvSpPr>
            <a:spLocks noGrp="1"/>
          </p:cNvSpPr>
          <p:nvPr>
            <p:ph idx="1"/>
          </p:nvPr>
        </p:nvSpPr>
        <p:spPr/>
        <p:txBody>
          <a:bodyPr/>
          <a:lstStyle/>
          <a:p>
            <a:r>
              <a:rPr lang="en-US" altLang="en-US" sz="3400"/>
              <a:t>11 times more likely to be fatal</a:t>
            </a:r>
            <a:endParaRPr lang="en-US" altLang="en-US" sz="3400">
              <a:cs typeface="Calibri"/>
            </a:endParaRPr>
          </a:p>
          <a:p>
            <a:r>
              <a:rPr lang="en-US" altLang="en-US" sz="3400"/>
              <a:t>Do not shift gears while crossing tracks</a:t>
            </a:r>
            <a:endParaRPr lang="en-US" altLang="en-US" sz="3400">
              <a:cs typeface="Calibri"/>
            </a:endParaRPr>
          </a:p>
          <a:p>
            <a:r>
              <a:rPr lang="en-US" altLang="en-US" sz="3400"/>
              <a:t>Don’t rely on RR crossing warning lights or gates</a:t>
            </a:r>
            <a:endParaRPr lang="en-US" altLang="en-US" sz="3400">
              <a:cs typeface="Calibri"/>
            </a:endParaRPr>
          </a:p>
          <a:p>
            <a:r>
              <a:rPr lang="en-US" altLang="en-US" sz="3400"/>
              <a:t>Watch for vehicles that are required to stop at crossings</a:t>
            </a:r>
            <a:endParaRPr lang="en-US" altLang="en-US" sz="3400">
              <a:cs typeface="Calibri"/>
            </a:endParaRPr>
          </a:p>
          <a:p>
            <a:r>
              <a:rPr lang="en-US" altLang="en-US" sz="3400"/>
              <a:t>Look for a second train</a:t>
            </a:r>
            <a:endParaRPr lang="en-US" altLang="en-US" sz="3400">
              <a:cs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18Mort00">
            <a:extLst>
              <a:ext uri="{FF2B5EF4-FFF2-40B4-BE49-F238E27FC236}">
                <a16:creationId xmlns:a16="http://schemas.microsoft.com/office/drawing/2014/main" id="{9F7889CF-4494-40B0-A97E-AFCF1AC7F4A4}"/>
              </a:ext>
            </a:extLst>
          </p:cNvPr>
          <p:cNvPicPr>
            <a:picLocks noChangeArrowheads="1"/>
          </p:cNvPicPr>
          <p:nvPr/>
        </p:nvPicPr>
        <p:blipFill>
          <a:blip r:embed="rId3">
            <a:extLst>
              <a:ext uri="{28A0092B-C50C-407E-A947-70E740481C1C}">
                <a14:useLocalDpi xmlns:a14="http://schemas.microsoft.com/office/drawing/2010/main" val="0"/>
              </a:ext>
            </a:extLst>
          </a:blip>
          <a:srcRect b="3529"/>
          <a:stretch>
            <a:fillRect/>
          </a:stretch>
        </p:blipFill>
        <p:spPr bwMode="auto">
          <a:xfrm>
            <a:off x="0" y="0"/>
            <a:ext cx="91392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06Morto00">
            <a:extLst>
              <a:ext uri="{FF2B5EF4-FFF2-40B4-BE49-F238E27FC236}">
                <a16:creationId xmlns:a16="http://schemas.microsoft.com/office/drawing/2014/main" id="{7446D161-A719-4B57-A47B-77F648C5B2D4}"/>
              </a:ext>
            </a:extLst>
          </p:cNvPr>
          <p:cNvPicPr>
            <a:picLocks noChangeArrowheads="1"/>
          </p:cNvPicPr>
          <p:nvPr/>
        </p:nvPicPr>
        <p:blipFill>
          <a:blip r:embed="rId3">
            <a:extLst>
              <a:ext uri="{28A0092B-C50C-407E-A947-70E740481C1C}">
                <a14:useLocalDpi xmlns:a14="http://schemas.microsoft.com/office/drawing/2010/main" val="0"/>
              </a:ext>
            </a:extLst>
          </a:blip>
          <a:srcRect l="-864" r="3397" b="5511"/>
          <a:stretch>
            <a:fillRect/>
          </a:stretch>
        </p:blipFill>
        <p:spPr bwMode="auto">
          <a:xfrm>
            <a:off x="152400" y="0"/>
            <a:ext cx="8610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13Mort00">
            <a:extLst>
              <a:ext uri="{FF2B5EF4-FFF2-40B4-BE49-F238E27FC236}">
                <a16:creationId xmlns:a16="http://schemas.microsoft.com/office/drawing/2014/main" id="{BCEBBB6E-02BD-402E-AADE-6E37283C594E}"/>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05Morto00">
            <a:extLst>
              <a:ext uri="{FF2B5EF4-FFF2-40B4-BE49-F238E27FC236}">
                <a16:creationId xmlns:a16="http://schemas.microsoft.com/office/drawing/2014/main" id="{E1806679-C70B-4A20-91B8-65144E72EF40}"/>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0" y="0"/>
            <a:ext cx="91392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39Mort00">
            <a:extLst>
              <a:ext uri="{FF2B5EF4-FFF2-40B4-BE49-F238E27FC236}">
                <a16:creationId xmlns:a16="http://schemas.microsoft.com/office/drawing/2014/main" id="{5931CFE9-2A21-4938-AEB8-5D33CF1881BA}"/>
              </a:ext>
            </a:extLst>
          </p:cNvPr>
          <p:cNvPicPr>
            <a:picLocks noChangeArrowheads="1"/>
          </p:cNvPicPr>
          <p:nvPr/>
        </p:nvPicPr>
        <p:blipFill>
          <a:blip r:embed="rId3">
            <a:extLst>
              <a:ext uri="{28A0092B-C50C-407E-A947-70E740481C1C}">
                <a14:useLocalDpi xmlns:a14="http://schemas.microsoft.com/office/drawing/2010/main" val="0"/>
              </a:ext>
            </a:extLst>
          </a:blip>
          <a:srcRect b="3529"/>
          <a:stretch>
            <a:fillRect/>
          </a:stretch>
        </p:blipFill>
        <p:spPr bwMode="auto">
          <a:xfrm>
            <a:off x="0" y="0"/>
            <a:ext cx="91392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itle 2">
            <a:extLst>
              <a:ext uri="{FF2B5EF4-FFF2-40B4-BE49-F238E27FC236}">
                <a16:creationId xmlns:a16="http://schemas.microsoft.com/office/drawing/2014/main" id="{5D9BDB31-8DF5-42FA-A915-487CDE234CA7}"/>
              </a:ext>
            </a:extLst>
          </p:cNvPr>
          <p:cNvSpPr>
            <a:spLocks noGrp="1"/>
          </p:cNvSpPr>
          <p:nvPr>
            <p:ph type="title"/>
          </p:nvPr>
        </p:nvSpPr>
        <p:spPr>
          <a:xfrm>
            <a:off x="628650" y="365125"/>
            <a:ext cx="7886700" cy="1325563"/>
          </a:xfrm>
        </p:spPr>
        <p:txBody>
          <a:bodyPr wrap="square" anchor="ctr">
            <a:normAutofit/>
          </a:bodyPr>
          <a:lstStyle/>
          <a:p>
            <a:r>
              <a:rPr lang="en-US" altLang="en-US"/>
              <a:t>The Five Keys</a:t>
            </a:r>
          </a:p>
        </p:txBody>
      </p:sp>
      <p:sp>
        <p:nvSpPr>
          <p:cNvPr id="72" name="Slide Number Placeholder 3">
            <a:extLst>
              <a:ext uri="{FF2B5EF4-FFF2-40B4-BE49-F238E27FC236}">
                <a16:creationId xmlns:a16="http://schemas.microsoft.com/office/drawing/2014/main" id="{28BDA01D-8DC0-442E-9DD6-8F920E4461AE}"/>
              </a:ext>
            </a:extLst>
          </p:cNvPr>
          <p:cNvSpPr>
            <a:spLocks noGrp="1"/>
          </p:cNvSpPr>
          <p:nvPr>
            <p:ph type="sldNum" sz="quarter" idx="10"/>
          </p:nvPr>
        </p:nvSpPr>
        <p:spPr>
          <a:xfrm>
            <a:off x="6457950" y="6356350"/>
            <a:ext cx="2057400" cy="365125"/>
          </a:xfrm>
        </p:spPr>
        <p:txBody>
          <a:bodyPr/>
          <a:lstStyle/>
          <a:p>
            <a:pPr>
              <a:spcAft>
                <a:spcPts val="600"/>
              </a:spcAft>
            </a:pPr>
            <a:r>
              <a:rPr lang="en-US" altLang="en-US"/>
              <a:t> / </a:t>
            </a:r>
            <a:fld id="{C6AC2714-FA1C-4857-811B-0E0524E191A1}" type="slidenum">
              <a:rPr lang="en-US" altLang="en-US"/>
              <a:pPr>
                <a:spcAft>
                  <a:spcPts val="600"/>
                </a:spcAft>
              </a:pPr>
              <a:t>16</a:t>
            </a:fld>
            <a:endParaRPr lang="en-US" altLang="en-US"/>
          </a:p>
        </p:txBody>
      </p:sp>
      <p:graphicFrame>
        <p:nvGraphicFramePr>
          <p:cNvPr id="38916" name="Content Placeholder 3">
            <a:extLst>
              <a:ext uri="{FF2B5EF4-FFF2-40B4-BE49-F238E27FC236}">
                <a16:creationId xmlns:a16="http://schemas.microsoft.com/office/drawing/2014/main" id="{A0D24554-0B62-48D8-948A-65889C6DB360}"/>
              </a:ext>
            </a:extLst>
          </p:cNvPr>
          <p:cNvGraphicFramePr>
            <a:graphicFrameLocks noGrp="1"/>
          </p:cNvGraphicFramePr>
          <p:nvPr>
            <p:ph idx="1"/>
            <p:extLst>
              <p:ext uri="{D42A27DB-BD31-4B8C-83A1-F6EECF244321}">
                <p14:modId xmlns:p14="http://schemas.microsoft.com/office/powerpoint/2010/main" val="158084983"/>
              </p:ext>
            </p:extLst>
          </p:nvPr>
        </p:nvGraphicFramePr>
        <p:xfrm>
          <a:off x="59156" y="1151857"/>
          <a:ext cx="8969541" cy="4696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40Mort00">
            <a:extLst>
              <a:ext uri="{FF2B5EF4-FFF2-40B4-BE49-F238E27FC236}">
                <a16:creationId xmlns:a16="http://schemas.microsoft.com/office/drawing/2014/main" id="{8A35D9D9-43CB-4131-978C-002B47AA3F8C}"/>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0" y="0"/>
            <a:ext cx="91392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08Morto00">
            <a:extLst>
              <a:ext uri="{FF2B5EF4-FFF2-40B4-BE49-F238E27FC236}">
                <a16:creationId xmlns:a16="http://schemas.microsoft.com/office/drawing/2014/main" id="{E5AA29B5-CA65-435F-BF9F-88580AF22BA4}"/>
              </a:ext>
            </a:extLst>
          </p:cNvPr>
          <p:cNvPicPr>
            <a:picLocks noChangeArrowheads="1"/>
          </p:cNvPicPr>
          <p:nvPr/>
        </p:nvPicPr>
        <p:blipFill>
          <a:blip r:embed="rId3">
            <a:extLst>
              <a:ext uri="{28A0092B-C50C-407E-A947-70E740481C1C}">
                <a14:useLocalDpi xmlns:a14="http://schemas.microsoft.com/office/drawing/2010/main" val="0"/>
              </a:ext>
            </a:extLst>
          </a:blip>
          <a:srcRect b="4651"/>
          <a:stretch>
            <a:fillRect/>
          </a:stretch>
        </p:blipFill>
        <p:spPr bwMode="auto">
          <a:xfrm>
            <a:off x="0" y="0"/>
            <a:ext cx="91392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C5668840-346B-496F-9F2D-A98D2E7FBFE9}"/>
              </a:ext>
            </a:extLst>
          </p:cNvPr>
          <p:cNvSpPr>
            <a:spLocks noGrp="1"/>
          </p:cNvSpPr>
          <p:nvPr>
            <p:ph type="title"/>
          </p:nvPr>
        </p:nvSpPr>
        <p:spPr/>
        <p:txBody>
          <a:bodyPr/>
          <a:lstStyle/>
          <a:p>
            <a:pPr eaLnBrk="1" hangingPunct="1"/>
            <a:r>
              <a:rPr lang="en-US" altLang="en-US"/>
              <a:t>Self Appraisal</a:t>
            </a:r>
          </a:p>
        </p:txBody>
      </p:sp>
      <p:sp>
        <p:nvSpPr>
          <p:cNvPr id="248835" name="Subtitle 2">
            <a:extLst>
              <a:ext uri="{FF2B5EF4-FFF2-40B4-BE49-F238E27FC236}">
                <a16:creationId xmlns:a16="http://schemas.microsoft.com/office/drawing/2014/main" id="{0DE47E66-5B86-4F0A-A9DD-9572BAB5FD1F}"/>
              </a:ext>
            </a:extLst>
          </p:cNvPr>
          <p:cNvSpPr>
            <a:spLocks noGrp="1"/>
          </p:cNvSpPr>
          <p:nvPr>
            <p:ph idx="1"/>
          </p:nvPr>
        </p:nvSpPr>
        <p:spPr>
          <a:xfrm>
            <a:off x="628650" y="1362900"/>
            <a:ext cx="7886700" cy="4351338"/>
          </a:xfrm>
        </p:spPr>
        <p:txBody>
          <a:bodyPr/>
          <a:lstStyle/>
          <a:p>
            <a:pPr marL="0" indent="0" eaLnBrk="1" hangingPunct="1">
              <a:buNone/>
            </a:pPr>
            <a:r>
              <a:rPr lang="en-US" altLang="en-US" sz="2000"/>
              <a:t>1. What is considered to be a safe following distance in ideal conditions when traveling at 50 mph?</a:t>
            </a:r>
            <a:endParaRPr lang="en-US"/>
          </a:p>
          <a:p>
            <a:pPr marL="0" indent="0">
              <a:buNone/>
            </a:pPr>
            <a:endParaRPr lang="en-US" altLang="en-US" sz="2000" dirty="0"/>
          </a:p>
          <a:p>
            <a:pPr marL="0" indent="0" eaLnBrk="1" hangingPunct="1">
              <a:buNone/>
            </a:pPr>
            <a:r>
              <a:rPr lang="en-US" altLang="en-US" sz="2000"/>
              <a:t>2. What three Major factors determine your total stopping distance?</a:t>
            </a:r>
            <a:endParaRPr lang="en-US" altLang="en-US" sz="2000">
              <a:cs typeface="Calibri" panose="020F0502020204030204"/>
            </a:endParaRPr>
          </a:p>
          <a:p>
            <a:pPr marL="0" indent="0" eaLnBrk="1" hangingPunct="1">
              <a:buNone/>
            </a:pPr>
            <a:r>
              <a:rPr lang="en-US" altLang="en-US" sz="2000"/>
              <a:t>      P______  D_____</a:t>
            </a:r>
            <a:endParaRPr lang="en-US" altLang="en-US" sz="2000">
              <a:cs typeface="Calibri" panose="020F0502020204030204"/>
            </a:endParaRPr>
          </a:p>
          <a:p>
            <a:pPr marL="0" indent="0" eaLnBrk="1" hangingPunct="1">
              <a:buNone/>
            </a:pPr>
            <a:r>
              <a:rPr lang="en-US" altLang="en-US" sz="2000"/>
              <a:t>      R______  D_____</a:t>
            </a:r>
            <a:endParaRPr lang="en-US" altLang="en-US" sz="2000">
              <a:cs typeface="Calibri" panose="020F0502020204030204"/>
            </a:endParaRPr>
          </a:p>
          <a:p>
            <a:pPr marL="0" indent="0" eaLnBrk="1" hangingPunct="1">
              <a:buNone/>
            </a:pPr>
            <a:r>
              <a:rPr lang="en-US" altLang="en-US" sz="2000"/>
              <a:t>      B______  D_____</a:t>
            </a:r>
            <a:endParaRPr lang="en-US" altLang="en-US" sz="2000">
              <a:cs typeface="Calibri" panose="020F0502020204030204"/>
            </a:endParaRPr>
          </a:p>
          <a:p>
            <a:pPr marL="0" indent="0" eaLnBrk="1" hangingPunct="1">
              <a:buNone/>
            </a:pPr>
            <a:r>
              <a:rPr lang="en-US" altLang="en-US" sz="2000"/>
              <a:t>3. How often should you check your mirrors?</a:t>
            </a:r>
            <a:endParaRPr lang="en-US" altLang="en-US" sz="2000">
              <a:cs typeface="Calibri" panose="020F0502020204030204"/>
            </a:endParaRPr>
          </a:p>
          <a:p>
            <a:pPr marL="0" indent="0">
              <a:buNone/>
            </a:pPr>
            <a:endParaRPr lang="en-US" altLang="en-US" sz="2000" dirty="0"/>
          </a:p>
          <a:p>
            <a:pPr marL="0" indent="0" eaLnBrk="1" hangingPunct="1">
              <a:buNone/>
            </a:pPr>
            <a:r>
              <a:rPr lang="en-US" altLang="en-US" sz="2000"/>
              <a:t>4. Average reaction time is estimated to be?</a:t>
            </a:r>
            <a:endParaRPr lang="en-US" altLang="en-US" sz="2000">
              <a:cs typeface="Calibri" panose="020F0502020204030204"/>
            </a:endParaRPr>
          </a:p>
          <a:p>
            <a:pPr marL="0" indent="0">
              <a:buNone/>
            </a:pPr>
            <a:endParaRPr lang="en-US" altLang="en-US" sz="2000" dirty="0"/>
          </a:p>
          <a:p>
            <a:pPr marL="0" indent="0" eaLnBrk="1" hangingPunct="1">
              <a:buNone/>
            </a:pPr>
            <a:r>
              <a:rPr lang="en-US" altLang="en-US" sz="2000"/>
              <a:t>5. What is your reaction time?</a:t>
            </a:r>
            <a:endParaRPr lang="en-US" altLang="en-US" sz="2000">
              <a:cs typeface="Calibri" panose="020F0502020204030204"/>
            </a:endParaRPr>
          </a:p>
          <a:p>
            <a:pPr marL="0" indent="0">
              <a:buNone/>
            </a:pPr>
            <a:endParaRPr lang="en-US" altLang="en-US" sz="2000" dirty="0"/>
          </a:p>
          <a:p>
            <a:pPr marL="0" indent="0" eaLnBrk="1" hangingPunct="1">
              <a:buNone/>
            </a:pPr>
            <a:r>
              <a:rPr lang="en-US" altLang="en-US" sz="2000"/>
              <a:t>6. What can you do to reduce your reaction distance?</a:t>
            </a:r>
            <a:endParaRPr lang="en-US" altLang="en-US" sz="2000">
              <a:cs typeface="Calibri" panose="020F0502020204030204"/>
            </a:endParaRPr>
          </a:p>
          <a:p>
            <a:pPr marL="0" indent="0" eaLnBrk="1" hangingPunct="1">
              <a:buNone/>
            </a:pPr>
            <a:endParaRPr lang="en-US" altLang="en-US" sz="2400">
              <a:solidFill>
                <a:srgbClr val="FFFF00"/>
              </a:solidFill>
              <a:cs typeface="Calibri" panose="020F0502020204030204"/>
            </a:endParaRPr>
          </a:p>
          <a:p>
            <a:pPr marL="0" indent="0" eaLnBrk="1" hangingPunct="1">
              <a:buNone/>
            </a:pPr>
            <a:endParaRPr lang="en-US" altLang="en-US" sz="2400">
              <a:solidFill>
                <a:srgbClr val="FFFF00"/>
              </a:solidFill>
              <a:cs typeface="Calibri" panose="020F0502020204030204"/>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a:extLst>
              <a:ext uri="{FF2B5EF4-FFF2-40B4-BE49-F238E27FC236}">
                <a16:creationId xmlns:a16="http://schemas.microsoft.com/office/drawing/2014/main" id="{B7A898F8-6030-4ED4-B773-CCB186705C45}"/>
              </a:ext>
            </a:extLst>
          </p:cNvPr>
          <p:cNvSpPr>
            <a:spLocks noGrp="1"/>
          </p:cNvSpPr>
          <p:nvPr>
            <p:ph type="title"/>
          </p:nvPr>
        </p:nvSpPr>
        <p:spPr/>
        <p:txBody>
          <a:bodyPr/>
          <a:lstStyle/>
          <a:p>
            <a:r>
              <a:rPr lang="en-US" altLang="en-US"/>
              <a:t>Self Appraisal</a:t>
            </a:r>
          </a:p>
        </p:txBody>
      </p:sp>
      <p:sp>
        <p:nvSpPr>
          <p:cNvPr id="249859" name="Content Placeholder 2">
            <a:extLst>
              <a:ext uri="{FF2B5EF4-FFF2-40B4-BE49-F238E27FC236}">
                <a16:creationId xmlns:a16="http://schemas.microsoft.com/office/drawing/2014/main" id="{4E2E44E1-F2B5-4284-A853-12534ADDAF61}"/>
              </a:ext>
            </a:extLst>
          </p:cNvPr>
          <p:cNvSpPr>
            <a:spLocks noGrp="1"/>
          </p:cNvSpPr>
          <p:nvPr>
            <p:ph idx="1"/>
          </p:nvPr>
        </p:nvSpPr>
        <p:spPr/>
        <p:txBody>
          <a:bodyPr/>
          <a:lstStyle/>
          <a:p>
            <a:pPr marL="0" indent="0" eaLnBrk="1" hangingPunct="1">
              <a:buFont typeface="Wingdings" panose="05000000000000000000" pitchFamily="2" charset="2"/>
              <a:buNone/>
            </a:pPr>
            <a:r>
              <a:rPr lang="en-US" altLang="en-US" sz="2000"/>
              <a:t>7. How far ahead should you Scan?</a:t>
            </a:r>
          </a:p>
          <a:p>
            <a:pPr marL="0" indent="0" eaLnBrk="1" hangingPunct="1">
              <a:buFont typeface="Wingdings" panose="05000000000000000000" pitchFamily="2" charset="2"/>
              <a:buNone/>
            </a:pPr>
            <a:r>
              <a:rPr lang="en-US" altLang="en-US" sz="2000"/>
              <a:t>    in the city?_______ on the highway____</a:t>
            </a:r>
          </a:p>
          <a:p>
            <a:pPr marL="0" indent="0">
              <a:buNone/>
            </a:pPr>
            <a:endParaRPr lang="en-US" altLang="en-US" sz="2000" dirty="0"/>
          </a:p>
          <a:p>
            <a:pPr marL="0" indent="0" eaLnBrk="1" hangingPunct="1">
              <a:buFont typeface="Wingdings" panose="05000000000000000000" pitchFamily="2" charset="2"/>
              <a:buNone/>
            </a:pPr>
            <a:r>
              <a:rPr lang="en-US" altLang="en-US" sz="2000"/>
              <a:t>8. Where are the blind spots on the vehicle you drive?</a:t>
            </a:r>
          </a:p>
          <a:p>
            <a:pPr marL="0" indent="0">
              <a:buNone/>
            </a:pPr>
            <a:endParaRPr lang="en-US" altLang="en-US" sz="2000" dirty="0"/>
          </a:p>
          <a:p>
            <a:pPr marL="0" indent="0" eaLnBrk="1" hangingPunct="1">
              <a:buFont typeface="Wingdings" panose="05000000000000000000" pitchFamily="2" charset="2"/>
              <a:buNone/>
            </a:pPr>
            <a:r>
              <a:rPr lang="en-US" altLang="en-US" sz="2000"/>
              <a:t>9. Can you do anything to reduce your blind spots?</a:t>
            </a:r>
          </a:p>
          <a:p>
            <a:pPr marL="0" indent="0">
              <a:buNone/>
            </a:pPr>
            <a:endParaRPr lang="en-US" altLang="en-US" sz="2000" dirty="0"/>
          </a:p>
          <a:p>
            <a:pPr marL="0" indent="0" eaLnBrk="1" hangingPunct="1">
              <a:buFont typeface="Wingdings" panose="05000000000000000000" pitchFamily="2" charset="2"/>
              <a:buNone/>
            </a:pPr>
            <a:r>
              <a:rPr lang="en-US" altLang="en-US" sz="2000"/>
              <a:t>10. About how far before a turn should you signal?</a:t>
            </a:r>
          </a:p>
          <a:p>
            <a:pPr marL="0" indent="0">
              <a:buNone/>
            </a:pPr>
            <a:endParaRPr lang="en-US" altLang="en-US" sz="2000" dirty="0"/>
          </a:p>
          <a:p>
            <a:pPr marL="0" indent="0" eaLnBrk="1" hangingPunct="1">
              <a:buFont typeface="Wingdings" panose="05000000000000000000" pitchFamily="2" charset="2"/>
              <a:buNone/>
            </a:pPr>
            <a:r>
              <a:rPr lang="en-US" altLang="en-US" sz="2000" dirty="0"/>
              <a:t>11. You should avoid backing </a:t>
            </a:r>
            <a:r>
              <a:rPr lang="en-US" altLang="en-US" sz="2000"/>
              <a:t>whenever</a:t>
            </a:r>
            <a:r>
              <a:rPr lang="en-US" altLang="en-US" sz="2000" dirty="0"/>
              <a:t> possible. However, when you must back what are some safety considerations you should keep in mind?</a:t>
            </a:r>
            <a:endParaRPr lang="en-US" altLang="en-US" sz="2000" dirty="0">
              <a:cs typeface="Calibri"/>
            </a:endParaRPr>
          </a:p>
          <a:p>
            <a:pPr marL="0" indent="0" eaLnBrk="1" hangingPunct="1">
              <a:buFont typeface="Wingdings" panose="05000000000000000000" pitchFamily="2" charset="2"/>
              <a:buNone/>
            </a:pPr>
            <a:endParaRPr lang="en-US" alt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a:extLst>
              <a:ext uri="{FF2B5EF4-FFF2-40B4-BE49-F238E27FC236}">
                <a16:creationId xmlns:a16="http://schemas.microsoft.com/office/drawing/2014/main" id="{3BFF14C5-380F-4976-B651-9CB1E332C253}"/>
              </a:ext>
            </a:extLst>
          </p:cNvPr>
          <p:cNvSpPr>
            <a:spLocks noGrp="1"/>
          </p:cNvSpPr>
          <p:nvPr>
            <p:ph type="title"/>
          </p:nvPr>
        </p:nvSpPr>
        <p:spPr/>
        <p:txBody>
          <a:bodyPr/>
          <a:lstStyle/>
          <a:p>
            <a:r>
              <a:rPr lang="en-US" altLang="en-US"/>
              <a:t>Self Appraisal</a:t>
            </a:r>
          </a:p>
        </p:txBody>
      </p:sp>
      <p:sp>
        <p:nvSpPr>
          <p:cNvPr id="250883" name="Content Placeholder 2">
            <a:extLst>
              <a:ext uri="{FF2B5EF4-FFF2-40B4-BE49-F238E27FC236}">
                <a16:creationId xmlns:a16="http://schemas.microsoft.com/office/drawing/2014/main" id="{57ECDB8C-D7A1-4289-8935-C4ADB02D5EEB}"/>
              </a:ext>
            </a:extLst>
          </p:cNvPr>
          <p:cNvSpPr>
            <a:spLocks noGrp="1"/>
          </p:cNvSpPr>
          <p:nvPr>
            <p:ph idx="1"/>
          </p:nvPr>
        </p:nvSpPr>
        <p:spPr>
          <a:xfrm>
            <a:off x="628650" y="1542465"/>
            <a:ext cx="7886700" cy="4351338"/>
          </a:xfrm>
        </p:spPr>
        <p:txBody>
          <a:bodyPr/>
          <a:lstStyle/>
          <a:p>
            <a:pPr marL="0" indent="0" eaLnBrk="1" hangingPunct="1">
              <a:buFont typeface="Wingdings" panose="05000000000000000000" pitchFamily="2" charset="2"/>
              <a:buNone/>
            </a:pPr>
            <a:r>
              <a:rPr lang="en-US" altLang="en-US" sz="2000"/>
              <a:t>12. At what speed can your vehicle hydroplane?</a:t>
            </a:r>
          </a:p>
          <a:p>
            <a:pPr marL="0" indent="0">
              <a:buNone/>
            </a:pPr>
            <a:endParaRPr lang="en-US" altLang="en-US" sz="2000" dirty="0"/>
          </a:p>
          <a:p>
            <a:pPr marL="0" indent="0" eaLnBrk="1" hangingPunct="1">
              <a:buFont typeface="Wingdings" panose="05000000000000000000" pitchFamily="2" charset="2"/>
              <a:buNone/>
            </a:pPr>
            <a:r>
              <a:rPr lang="en-US" altLang="en-US" sz="2000" dirty="0"/>
              <a:t>13. How do you know when you are in another </a:t>
            </a:r>
            <a:r>
              <a:rPr lang="en-US" altLang="en-US" sz="2000"/>
              <a:t>driver's</a:t>
            </a:r>
            <a:r>
              <a:rPr lang="en-US" altLang="en-US" sz="2000" dirty="0"/>
              <a:t> blind spot?</a:t>
            </a:r>
            <a:endParaRPr lang="en-US" altLang="en-US" sz="2000" dirty="0">
              <a:cs typeface="Calibri"/>
            </a:endParaRPr>
          </a:p>
          <a:p>
            <a:pPr marL="0" indent="0">
              <a:buNone/>
            </a:pPr>
            <a:endParaRPr lang="en-US" altLang="en-US" sz="2000" dirty="0"/>
          </a:p>
          <a:p>
            <a:pPr marL="0" indent="0" eaLnBrk="1" hangingPunct="1">
              <a:buNone/>
            </a:pPr>
            <a:r>
              <a:rPr lang="en-US" altLang="en-US" sz="2000"/>
              <a:t>14. What is your organization’s policy for using a communication device when driving?</a:t>
            </a:r>
          </a:p>
          <a:p>
            <a:pPr marL="0" indent="0">
              <a:buFont typeface="Arial" panose="020B0604020202020204" pitchFamily="34" charset="0"/>
              <a:buNone/>
            </a:pPr>
            <a:endParaRPr lang="en-US" altLang="en-US" sz="2000" dirty="0"/>
          </a:p>
          <a:p>
            <a:pPr marL="0" indent="0" eaLnBrk="1" hangingPunct="1">
              <a:buFont typeface="Wingdings" panose="05000000000000000000" pitchFamily="2" charset="2"/>
              <a:buNone/>
            </a:pPr>
            <a:r>
              <a:rPr lang="en-US" altLang="en-US" sz="2000"/>
              <a:t>15. What is the most hazardous situation on the route you usually drive?</a:t>
            </a:r>
          </a:p>
          <a:p>
            <a:pPr marL="0" indent="0">
              <a:buNone/>
            </a:pPr>
            <a:endParaRPr lang="en-US" altLang="en-US" sz="2000" dirty="0"/>
          </a:p>
          <a:p>
            <a:pPr marL="0" indent="0" eaLnBrk="1" hangingPunct="1">
              <a:buFont typeface="Wingdings" panose="05000000000000000000" pitchFamily="2" charset="2"/>
              <a:buNone/>
            </a:pPr>
            <a:r>
              <a:rPr lang="en-US" altLang="en-US" sz="2000"/>
              <a:t>16. What should you do when you have a tailgater?</a:t>
            </a:r>
          </a:p>
          <a:p>
            <a:pPr marL="0" indent="0">
              <a:buNone/>
            </a:pPr>
            <a:endParaRPr lang="en-US" altLang="en-US" sz="2000" dirty="0"/>
          </a:p>
          <a:p>
            <a:pPr marL="0" indent="0" eaLnBrk="1" hangingPunct="1">
              <a:buFont typeface="Wingdings" panose="05000000000000000000" pitchFamily="2" charset="2"/>
              <a:buNone/>
            </a:pPr>
            <a:r>
              <a:rPr lang="en-US" altLang="en-US" sz="2000"/>
              <a:t>17. What does the term “move over law” mean to you?</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ED0BD8F1-AF5C-4559-8983-88F4B1453B4E}"/>
              </a:ext>
            </a:extLst>
          </p:cNvPr>
          <p:cNvSpPr>
            <a:spLocks noGrp="1" noChangeArrowheads="1"/>
          </p:cNvSpPr>
          <p:nvPr>
            <p:ph type="title"/>
          </p:nvPr>
        </p:nvSpPr>
        <p:spPr/>
        <p:txBody>
          <a:bodyPr>
            <a:spAutoFit/>
          </a:bodyPr>
          <a:lstStyle/>
          <a:p>
            <a:pPr eaLnBrk="1" hangingPunct="1"/>
            <a:r>
              <a:rPr lang="en-US" altLang="en-US"/>
              <a:t>Physical Conditions</a:t>
            </a:r>
          </a:p>
        </p:txBody>
      </p:sp>
      <p:sp>
        <p:nvSpPr>
          <p:cNvPr id="205827" name="Rectangle 3">
            <a:extLst>
              <a:ext uri="{FF2B5EF4-FFF2-40B4-BE49-F238E27FC236}">
                <a16:creationId xmlns:a16="http://schemas.microsoft.com/office/drawing/2014/main" id="{7295D7FB-6FCA-49DC-86A5-59E0FE5AB8AF}"/>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US" altLang="en-US" sz="2800" b="1"/>
              <a:t>Mobility</a:t>
            </a:r>
            <a:endParaRPr lang="en-US" altLang="en-US" sz="2800" b="1">
              <a:cs typeface="Calibri"/>
            </a:endParaRPr>
          </a:p>
          <a:p>
            <a:pPr lvl="1" eaLnBrk="1" hangingPunct="1"/>
            <a:r>
              <a:rPr lang="en-US" altLang="en-US" sz="2800"/>
              <a:t>Some have physical limitations.</a:t>
            </a:r>
            <a:endParaRPr lang="en-US" altLang="en-US" sz="2800">
              <a:cs typeface="Calibri"/>
            </a:endParaRPr>
          </a:p>
          <a:p>
            <a:pPr lvl="1" eaLnBrk="1" hangingPunct="1"/>
            <a:r>
              <a:rPr lang="en-US" altLang="en-US" sz="2800"/>
              <a:t>May have difficulty performing even simple driving tasks</a:t>
            </a:r>
            <a:endParaRPr lang="en-US" altLang="en-US" sz="2800">
              <a:cs typeface="Calibri"/>
            </a:endParaRPr>
          </a:p>
          <a:p>
            <a:pPr lvl="2" eaLnBrk="1" hangingPunct="1"/>
            <a:r>
              <a:rPr lang="en-US" altLang="en-US" sz="2800"/>
              <a:t>such as turning to check blind spots around the vehicle, </a:t>
            </a:r>
          </a:p>
          <a:p>
            <a:pPr lvl="2" eaLnBrk="1" hangingPunct="1"/>
            <a:r>
              <a:rPr lang="en-US" altLang="en-US" sz="2800"/>
              <a:t>reaching the brake pedal in an emergency or</a:t>
            </a:r>
            <a:endParaRPr lang="en-US" altLang="en-US" sz="2800">
              <a:cs typeface="Calibri"/>
            </a:endParaRPr>
          </a:p>
          <a:p>
            <a:pPr lvl="2" eaLnBrk="1" hangingPunct="1"/>
            <a:r>
              <a:rPr lang="en-US" altLang="en-US" sz="2800"/>
              <a:t> adjusting mirrors.</a:t>
            </a:r>
            <a:endParaRPr lang="en-US" altLang="en-US" sz="28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8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8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0582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0582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058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bldLvl="2"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FB01EB5-FF92-4A23-93D0-B21D0E442DE1}"/>
              </a:ext>
            </a:extLst>
          </p:cNvPr>
          <p:cNvSpPr>
            <a:spLocks noGrp="1" noChangeArrowheads="1"/>
          </p:cNvSpPr>
          <p:nvPr>
            <p:ph type="title"/>
          </p:nvPr>
        </p:nvSpPr>
        <p:spPr/>
        <p:txBody>
          <a:bodyPr>
            <a:spAutoFit/>
          </a:bodyPr>
          <a:lstStyle/>
          <a:p>
            <a:pPr eaLnBrk="1" hangingPunct="1"/>
            <a:r>
              <a:rPr lang="en-US" altLang="en-US"/>
              <a:t>Physical Conditions</a:t>
            </a:r>
          </a:p>
        </p:txBody>
      </p:sp>
      <p:sp>
        <p:nvSpPr>
          <p:cNvPr id="203779" name="Rectangle 3">
            <a:extLst>
              <a:ext uri="{FF2B5EF4-FFF2-40B4-BE49-F238E27FC236}">
                <a16:creationId xmlns:a16="http://schemas.microsoft.com/office/drawing/2014/main" id="{BA5E9FAB-F5D1-414C-BDD7-759E5C7CC2A7}"/>
              </a:ext>
            </a:extLst>
          </p:cNvPr>
          <p:cNvSpPr>
            <a:spLocks noGrp="1" noChangeArrowheads="1"/>
          </p:cNvSpPr>
          <p:nvPr>
            <p:ph idx="1"/>
          </p:nvPr>
        </p:nvSpPr>
        <p:spPr/>
        <p:txBody>
          <a:bodyPr/>
          <a:lstStyle/>
          <a:p>
            <a:pPr marL="0" indent="0" eaLnBrk="1" hangingPunct="1">
              <a:buFont typeface="Arial" panose="020B0604020202020204" pitchFamily="34" charset="0"/>
              <a:buNone/>
            </a:pPr>
            <a:r>
              <a:rPr lang="en-US" altLang="en-US" sz="2800" b="1"/>
              <a:t>Age</a:t>
            </a:r>
            <a:endParaRPr lang="en-US" altLang="en-US" sz="2800" b="1">
              <a:cs typeface="Calibri"/>
            </a:endParaRPr>
          </a:p>
          <a:p>
            <a:pPr lvl="1" eaLnBrk="1" hangingPunct="1"/>
            <a:r>
              <a:rPr lang="en-US" altLang="en-US" sz="2800"/>
              <a:t>You cannot change your age, but you can make up for it.</a:t>
            </a:r>
            <a:endParaRPr lang="en-US" altLang="en-US" sz="2800">
              <a:cs typeface="Calibri"/>
            </a:endParaRPr>
          </a:p>
          <a:p>
            <a:pPr lvl="1" eaLnBrk="1" hangingPunct="1"/>
            <a:r>
              <a:rPr lang="en-US" altLang="en-US" sz="2800" b="1"/>
              <a:t>Know your limitations</a:t>
            </a:r>
            <a:r>
              <a:rPr lang="en-US" altLang="en-US" sz="2800"/>
              <a:t> and drive accordingly.</a:t>
            </a:r>
            <a:endParaRPr lang="en-US" altLang="en-US" sz="28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3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3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37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bldLvl="2"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2">
            <a:extLst>
              <a:ext uri="{FF2B5EF4-FFF2-40B4-BE49-F238E27FC236}">
                <a16:creationId xmlns:a16="http://schemas.microsoft.com/office/drawing/2014/main" id="{C3DB40D0-9E9B-4EB2-85A3-F3F27AAEAC70}"/>
              </a:ext>
            </a:extLst>
          </p:cNvPr>
          <p:cNvSpPr>
            <a:spLocks noGrp="1"/>
          </p:cNvSpPr>
          <p:nvPr>
            <p:ph type="title"/>
          </p:nvPr>
        </p:nvSpPr>
        <p:spPr/>
        <p:txBody>
          <a:bodyPr/>
          <a:lstStyle/>
          <a:p>
            <a:r>
              <a:rPr lang="en-US" altLang="en-US"/>
              <a:t>Remember a Defensive Driver…</a:t>
            </a:r>
          </a:p>
        </p:txBody>
      </p:sp>
      <p:sp>
        <p:nvSpPr>
          <p:cNvPr id="4" name="Content Placeholder 3">
            <a:extLst>
              <a:ext uri="{FF2B5EF4-FFF2-40B4-BE49-F238E27FC236}">
                <a16:creationId xmlns:a16="http://schemas.microsoft.com/office/drawing/2014/main" id="{7146A568-1B20-4D63-A0C4-5B41F5CBAE0F}"/>
              </a:ext>
            </a:extLst>
          </p:cNvPr>
          <p:cNvSpPr>
            <a:spLocks noGrp="1"/>
          </p:cNvSpPr>
          <p:nvPr>
            <p:ph idx="1"/>
          </p:nvPr>
        </p:nvSpPr>
        <p:spPr/>
        <p:txBody>
          <a:bodyPr/>
          <a:lstStyle/>
          <a:p>
            <a:pPr>
              <a:defRPr/>
            </a:pPr>
            <a:r>
              <a:rPr lang="en-US" sz="2800" dirty="0"/>
              <a:t>Gives full attention to driving</a:t>
            </a:r>
            <a:endParaRPr lang="en-US" sz="2800" dirty="0">
              <a:cs typeface="Calibri"/>
            </a:endParaRPr>
          </a:p>
          <a:p>
            <a:pPr marL="0" indent="0">
              <a:buFont typeface="Arial" panose="020B0604020202020204" pitchFamily="34" charset="0"/>
              <a:buNone/>
              <a:defRPr/>
            </a:pPr>
            <a:endParaRPr lang="en-US" sz="2800" dirty="0">
              <a:cs typeface="Calibri"/>
            </a:endParaRPr>
          </a:p>
          <a:p>
            <a:pPr>
              <a:defRPr/>
            </a:pPr>
            <a:r>
              <a:rPr lang="en-US" sz="2800" dirty="0"/>
              <a:t>Identifies hazards before they become dangerous situations</a:t>
            </a:r>
            <a:endParaRPr lang="en-US" sz="2800" dirty="0">
              <a:cs typeface="Calibri"/>
            </a:endParaRPr>
          </a:p>
          <a:p>
            <a:pPr>
              <a:defRPr/>
            </a:pPr>
            <a:endParaRPr lang="en-US" sz="2800" dirty="0">
              <a:cs typeface="Calibri"/>
            </a:endParaRPr>
          </a:p>
          <a:p>
            <a:pPr>
              <a:defRPr/>
            </a:pPr>
            <a:r>
              <a:rPr lang="en-US" sz="2800" dirty="0"/>
              <a:t>Drivers according to conditions</a:t>
            </a:r>
            <a:endParaRPr lang="en-US" sz="2800" dirty="0">
              <a:cs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a:extLst>
              <a:ext uri="{FF2B5EF4-FFF2-40B4-BE49-F238E27FC236}">
                <a16:creationId xmlns:a16="http://schemas.microsoft.com/office/drawing/2014/main" id="{FA1A0C89-1377-4398-9D7F-B2A01EC6C037}"/>
              </a:ext>
            </a:extLst>
          </p:cNvPr>
          <p:cNvSpPr>
            <a:spLocks noGrp="1"/>
          </p:cNvSpPr>
          <p:nvPr>
            <p:ph type="title"/>
          </p:nvPr>
        </p:nvSpPr>
        <p:spPr/>
        <p:txBody>
          <a:bodyPr/>
          <a:lstStyle/>
          <a:p>
            <a:r>
              <a:rPr lang="en-US" altLang="en-US"/>
              <a:t>Remember</a:t>
            </a:r>
          </a:p>
        </p:txBody>
      </p:sp>
      <p:sp>
        <p:nvSpPr>
          <p:cNvPr id="258051" name="Content Placeholder 2">
            <a:extLst>
              <a:ext uri="{FF2B5EF4-FFF2-40B4-BE49-F238E27FC236}">
                <a16:creationId xmlns:a16="http://schemas.microsoft.com/office/drawing/2014/main" id="{E36A0FF7-F8B2-4BDE-8628-E60C5228FBD2}"/>
              </a:ext>
            </a:extLst>
          </p:cNvPr>
          <p:cNvSpPr>
            <a:spLocks noGrp="1"/>
          </p:cNvSpPr>
          <p:nvPr>
            <p:ph idx="1"/>
          </p:nvPr>
        </p:nvSpPr>
        <p:spPr/>
        <p:txBody>
          <a:bodyPr/>
          <a:lstStyle/>
          <a:p>
            <a:r>
              <a:rPr lang="en-US" altLang="en-US" sz="2800"/>
              <a:t>While you were in this class…</a:t>
            </a:r>
            <a:endParaRPr lang="en-US" altLang="en-US" sz="2800">
              <a:cs typeface="Calibri" panose="020F0502020204030204"/>
            </a:endParaRPr>
          </a:p>
          <a:p>
            <a:pPr lvl="1"/>
            <a:r>
              <a:rPr lang="en-US" altLang="en-US" sz="2800" b="1"/>
              <a:t>40</a:t>
            </a:r>
            <a:r>
              <a:rPr lang="en-US" altLang="en-US" sz="2800"/>
              <a:t> people were </a:t>
            </a:r>
            <a:r>
              <a:rPr lang="en-US" altLang="en-US" sz="2800" b="1" u="sng"/>
              <a:t>killed!</a:t>
            </a:r>
            <a:endParaRPr lang="en-US" altLang="en-US" sz="2800" b="1" u="sng">
              <a:cs typeface="Calibri"/>
            </a:endParaRPr>
          </a:p>
          <a:p>
            <a:pPr lvl="1"/>
            <a:r>
              <a:rPr lang="en-US" altLang="en-US" sz="2800" b="1" u="sng"/>
              <a:t>2880</a:t>
            </a:r>
            <a:r>
              <a:rPr lang="en-US" altLang="en-US" sz="2800"/>
              <a:t> were seriously injured</a:t>
            </a:r>
            <a:endParaRPr lang="en-US" altLang="en-US" sz="2800" b="1" u="sng">
              <a:cs typeface="Calibri"/>
            </a:endParaRPr>
          </a:p>
          <a:p>
            <a:pPr lvl="1"/>
            <a:r>
              <a:rPr lang="en-US" altLang="en-US" sz="2800"/>
              <a:t>There were </a:t>
            </a:r>
            <a:r>
              <a:rPr lang="en-US" altLang="en-US" sz="2800" b="1" u="sng"/>
              <a:t>34</a:t>
            </a:r>
            <a:r>
              <a:rPr lang="en-US" altLang="en-US" sz="2800"/>
              <a:t> commercial vehicle crashes in Minnesota</a:t>
            </a:r>
            <a:endParaRPr lang="en-US" altLang="en-US" sz="2800">
              <a:cs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a:extLst>
              <a:ext uri="{FF2B5EF4-FFF2-40B4-BE49-F238E27FC236}">
                <a16:creationId xmlns:a16="http://schemas.microsoft.com/office/drawing/2014/main" id="{0D8947C2-77D5-4DEE-AE57-911C64351772}"/>
              </a:ext>
            </a:extLst>
          </p:cNvPr>
          <p:cNvSpPr>
            <a:spLocks noGrp="1"/>
          </p:cNvSpPr>
          <p:nvPr>
            <p:ph type="title"/>
          </p:nvPr>
        </p:nvSpPr>
        <p:spPr/>
        <p:txBody>
          <a:bodyPr/>
          <a:lstStyle/>
          <a:p>
            <a:r>
              <a:rPr lang="en-US" altLang="en-US"/>
              <a:t>In a perfect world… </a:t>
            </a:r>
          </a:p>
        </p:txBody>
      </p:sp>
      <p:sp>
        <p:nvSpPr>
          <p:cNvPr id="260099" name="Content Placeholder 2">
            <a:extLst>
              <a:ext uri="{FF2B5EF4-FFF2-40B4-BE49-F238E27FC236}">
                <a16:creationId xmlns:a16="http://schemas.microsoft.com/office/drawing/2014/main" id="{002351D4-A761-4D86-94F1-8D0FC15ACC79}"/>
              </a:ext>
            </a:extLst>
          </p:cNvPr>
          <p:cNvSpPr>
            <a:spLocks noGrp="1"/>
          </p:cNvSpPr>
          <p:nvPr>
            <p:ph idx="1"/>
          </p:nvPr>
        </p:nvSpPr>
        <p:spPr/>
        <p:txBody>
          <a:bodyPr/>
          <a:lstStyle/>
          <a:p>
            <a:r>
              <a:rPr lang="en-US" altLang="en-US" sz="2800"/>
              <a:t>Everyone would pay attention</a:t>
            </a:r>
            <a:endParaRPr lang="en-US" altLang="en-US" sz="2800">
              <a:cs typeface="Calibri"/>
            </a:endParaRPr>
          </a:p>
          <a:p>
            <a:r>
              <a:rPr lang="en-US" altLang="en-US" sz="2800"/>
              <a:t>Everyone would drive according to conditions</a:t>
            </a:r>
            <a:endParaRPr lang="en-US" altLang="en-US" sz="2800">
              <a:cs typeface="Calibri"/>
            </a:endParaRPr>
          </a:p>
          <a:p>
            <a:r>
              <a:rPr lang="en-US" altLang="en-US" sz="2800"/>
              <a:t>Everyone would show courtesy towards each other</a:t>
            </a:r>
            <a:endParaRPr lang="en-US" altLang="en-US" sz="2800">
              <a:cs typeface="Calibri"/>
            </a:endParaRPr>
          </a:p>
          <a:p>
            <a:r>
              <a:rPr lang="en-US" altLang="en-US" sz="2800"/>
              <a:t>I would be out of a job!!!</a:t>
            </a:r>
            <a:endParaRPr lang="en-US" altLang="en-US" sz="2800">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val 4">
            <a:extLst>
              <a:ext uri="{FF2B5EF4-FFF2-40B4-BE49-F238E27FC236}">
                <a16:creationId xmlns:a16="http://schemas.microsoft.com/office/drawing/2014/main" id="{ACC45408-7652-4A08-8343-D807D32BE4B6}"/>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9939" name="Title 1">
            <a:extLst>
              <a:ext uri="{FF2B5EF4-FFF2-40B4-BE49-F238E27FC236}">
                <a16:creationId xmlns:a16="http://schemas.microsoft.com/office/drawing/2014/main" id="{41B7ACCE-70C8-4C80-9AF8-D3F8841805BB}"/>
              </a:ext>
            </a:extLst>
          </p:cNvPr>
          <p:cNvSpPr>
            <a:spLocks noGrp="1"/>
          </p:cNvSpPr>
          <p:nvPr>
            <p:ph type="title"/>
          </p:nvPr>
        </p:nvSpPr>
        <p:spPr/>
        <p:txBody>
          <a:bodyPr/>
          <a:lstStyle/>
          <a:p>
            <a:r>
              <a:rPr lang="en-US" altLang="en-US"/>
              <a:t>#1 Aim High in Steering </a:t>
            </a:r>
            <a:r>
              <a:rPr lang="en-US" altLang="en-US">
                <a:latin typeface="Arial" panose="020B0604020202020204" pitchFamily="34" charset="0"/>
                <a:cs typeface="Arial" panose="020B0604020202020204" pitchFamily="34" charset="0"/>
              </a:rPr>
              <a:t>®</a:t>
            </a:r>
            <a:endParaRPr lang="en-US" altLang="en-US"/>
          </a:p>
        </p:txBody>
      </p:sp>
      <p:sp>
        <p:nvSpPr>
          <p:cNvPr id="39940" name="Content Placeholder 2">
            <a:extLst>
              <a:ext uri="{FF2B5EF4-FFF2-40B4-BE49-F238E27FC236}">
                <a16:creationId xmlns:a16="http://schemas.microsoft.com/office/drawing/2014/main" id="{288ECA6F-9A66-4CEF-988C-B192632C4B2E}"/>
              </a:ext>
            </a:extLst>
          </p:cNvPr>
          <p:cNvSpPr>
            <a:spLocks noGrp="1"/>
          </p:cNvSpPr>
          <p:nvPr>
            <p:ph idx="1"/>
          </p:nvPr>
        </p:nvSpPr>
        <p:spPr>
          <a:xfrm>
            <a:off x="628650" y="2611688"/>
            <a:ext cx="7886700" cy="4351338"/>
          </a:xfrm>
        </p:spPr>
        <p:txBody>
          <a:bodyPr/>
          <a:lstStyle/>
          <a:p>
            <a:pPr marL="0" indent="0" algn="ctr">
              <a:buFont typeface="Arial" panose="020B0604020202020204" pitchFamily="34" charset="0"/>
              <a:buNone/>
            </a:pPr>
            <a:r>
              <a:rPr lang="en-US" altLang="en-US" sz="5400">
                <a:latin typeface="+mj-lt"/>
              </a:rPr>
              <a:t>Look down the road further that it’s normal to look</a:t>
            </a:r>
            <a:endParaRPr 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3">
            <a:extLst>
              <a:ext uri="{FF2B5EF4-FFF2-40B4-BE49-F238E27FC236}">
                <a16:creationId xmlns:a16="http://schemas.microsoft.com/office/drawing/2014/main" id="{8710EE6D-B683-4DCE-B3B2-C3FB0A8C0EE0}"/>
              </a:ext>
            </a:extLst>
          </p:cNvPr>
          <p:cNvSpPr>
            <a:spLocks noGrp="1" noChangeArrowheads="1"/>
          </p:cNvSpPr>
          <p:nvPr>
            <p:ph idx="4294967295"/>
          </p:nvPr>
        </p:nvSpPr>
        <p:spPr>
          <a:xfrm>
            <a:off x="526494" y="1678932"/>
            <a:ext cx="8229600" cy="3997325"/>
          </a:xfrm>
        </p:spPr>
        <p:txBody>
          <a:bodyPr/>
          <a:lstStyle/>
          <a:p>
            <a:pPr marL="0" indent="0" algn="ctr" eaLnBrk="1" hangingPunct="1">
              <a:buFont typeface="Arial" panose="020B0604020202020204" pitchFamily="34" charset="0"/>
              <a:buNone/>
              <a:defRPr/>
            </a:pPr>
            <a:r>
              <a:rPr lang="en-US" altLang="en-US" sz="5600" dirty="0">
                <a:latin typeface="Calibri Light"/>
                <a:cs typeface="Calibri Light"/>
              </a:rPr>
              <a:t>“</a:t>
            </a:r>
            <a:r>
              <a:rPr lang="en-US" altLang="en-US" sz="5600" i="1" dirty="0">
                <a:latin typeface="Calibri Light"/>
                <a:cs typeface="Calibri Light"/>
              </a:rPr>
              <a:t>It’s better to be careful a hundred times than to get killed once”</a:t>
            </a:r>
          </a:p>
          <a:p>
            <a:pPr eaLnBrk="1" hangingPunct="1">
              <a:buNone/>
              <a:defRPr/>
            </a:pPr>
            <a:r>
              <a:rPr lang="en-US" altLang="en-US" sz="5600" i="1">
                <a:latin typeface="Calibri Light"/>
                <a:cs typeface="Calibri Light"/>
              </a:rPr>
              <a:t>                    —Mark Twain</a:t>
            </a:r>
            <a:endParaRPr lang="en-US" altLang="en-US" sz="5600" i="1" dirty="0">
              <a:latin typeface="Calibri Light"/>
              <a:cs typeface="Calibri Light"/>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AD8C5-9484-4DF1-828C-9C0D75D8B558}"/>
              </a:ext>
            </a:extLst>
          </p:cNvPr>
          <p:cNvSpPr/>
          <p:nvPr/>
        </p:nvSpPr>
        <p:spPr>
          <a:xfrm>
            <a:off x="576932" y="2015041"/>
            <a:ext cx="7990136" cy="1815882"/>
          </a:xfrm>
          <a:prstGeom prst="rect">
            <a:avLst/>
          </a:prstGeom>
          <a:noFill/>
        </p:spPr>
        <p:txBody>
          <a:bodyPr wrap="none" anchor="t">
            <a:spAutoFit/>
          </a:bodyPr>
          <a:lstStyle/>
          <a:p>
            <a:pPr algn="ctr">
              <a:defRPr/>
            </a:pPr>
            <a:r>
              <a:rPr lang="en-US" altLang="en-US" sz="5600" dirty="0">
                <a:ln w="0"/>
                <a:effectLst>
                  <a:outerShdw blurRad="38100" dist="19050" dir="2700000" algn="tl" rotWithShape="0">
                    <a:schemeClr val="dk1">
                      <a:alpha val="40000"/>
                    </a:schemeClr>
                  </a:outerShdw>
                </a:effectLst>
                <a:latin typeface="+mj-lt"/>
              </a:rPr>
              <a:t>Safety does not happen by </a:t>
            </a:r>
            <a:endParaRPr lang="en-US" altLang="en-US" sz="5600" dirty="0">
              <a:ln w="0"/>
              <a:effectLst>
                <a:outerShdw blurRad="38100" dist="19050" dir="2700000" algn="tl" rotWithShape="0">
                  <a:prstClr val="black">
                    <a:alpha val="40000"/>
                  </a:prstClr>
                </a:outerShdw>
              </a:effectLst>
              <a:latin typeface="+mj-lt"/>
              <a:cs typeface="Calibri Light"/>
            </a:endParaRPr>
          </a:p>
          <a:p>
            <a:pPr algn="ctr">
              <a:defRPr/>
            </a:pPr>
            <a:r>
              <a:rPr lang="en-US" altLang="en-US" sz="5600" b="1" u="sng" dirty="0">
                <a:ln w="0"/>
                <a:solidFill>
                  <a:schemeClr val="accent1">
                    <a:lumMod val="75000"/>
                  </a:schemeClr>
                </a:solidFill>
                <a:effectLst>
                  <a:outerShdw blurRad="38100" dist="19050" dir="2700000" algn="tl" rotWithShape="0">
                    <a:schemeClr val="dk1">
                      <a:alpha val="40000"/>
                    </a:schemeClr>
                  </a:outerShdw>
                </a:effectLst>
                <a:latin typeface="+mj-lt"/>
              </a:rPr>
              <a:t>ACCIDENT</a:t>
            </a:r>
            <a:endParaRPr lang="en-US" sz="5600" b="1">
              <a:ln w="0"/>
              <a:solidFill>
                <a:schemeClr val="accent1">
                  <a:lumMod val="75000"/>
                </a:schemeClr>
              </a:solidFill>
              <a:effectLst>
                <a:outerShdw blurRad="38100" dist="19050" dir="2700000" algn="tl" rotWithShape="0">
                  <a:prstClr val="black">
                    <a:alpha val="40000"/>
                  </a:prstClr>
                </a:outerShdw>
              </a:effectLst>
              <a:latin typeface="+mj-lt"/>
              <a:cs typeface="Calibri Light"/>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4E24A999-A9BC-4666-A704-00A0BB875E30}"/>
              </a:ext>
            </a:extLst>
          </p:cNvPr>
          <p:cNvSpPr>
            <a:spLocks noGrp="1" noChangeArrowheads="1"/>
          </p:cNvSpPr>
          <p:nvPr>
            <p:ph type="ctrTitle" idx="4294967295"/>
          </p:nvPr>
        </p:nvSpPr>
        <p:spPr>
          <a:xfrm>
            <a:off x="0" y="2439988"/>
            <a:ext cx="9144000" cy="1598612"/>
          </a:xfrm>
        </p:spPr>
        <p:txBody>
          <a:bodyPr/>
          <a:lstStyle/>
          <a:p>
            <a:pPr algn="ctr" eaLnBrk="1" hangingPunct="1">
              <a:defRPr/>
            </a:pPr>
            <a:r>
              <a:rPr lang="en-US" altLang="en-US" sz="6000" b="1" dirty="0">
                <a:solidFill>
                  <a:schemeClr val="accent1">
                    <a:lumMod val="75000"/>
                  </a:schemeClr>
                </a:solidFill>
              </a:rPr>
              <a:t>THANK YOU!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Oval 4">
            <a:extLst>
              <a:ext uri="{FF2B5EF4-FFF2-40B4-BE49-F238E27FC236}">
                <a16:creationId xmlns:a16="http://schemas.microsoft.com/office/drawing/2014/main" id="{49E054E9-D47F-4276-81B8-624D1C91B753}"/>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0963" name="Title 1">
            <a:extLst>
              <a:ext uri="{FF2B5EF4-FFF2-40B4-BE49-F238E27FC236}">
                <a16:creationId xmlns:a16="http://schemas.microsoft.com/office/drawing/2014/main" id="{BED2E4FD-2774-4A80-819A-C907D8FA4F80}"/>
              </a:ext>
            </a:extLst>
          </p:cNvPr>
          <p:cNvSpPr>
            <a:spLocks noGrp="1"/>
          </p:cNvSpPr>
          <p:nvPr>
            <p:ph type="title"/>
          </p:nvPr>
        </p:nvSpPr>
        <p:spPr/>
        <p:txBody>
          <a:bodyPr/>
          <a:lstStyle/>
          <a:p>
            <a:r>
              <a:rPr lang="en-US" altLang="en-US"/>
              <a:t>#1 Aim High in Steering </a:t>
            </a:r>
            <a:r>
              <a:rPr lang="en-US" altLang="en-US">
                <a:latin typeface="Arial" panose="020B0604020202020204" pitchFamily="34" charset="0"/>
                <a:cs typeface="Arial" panose="020B0604020202020204" pitchFamily="34" charset="0"/>
              </a:rPr>
              <a:t>®</a:t>
            </a:r>
            <a:endParaRPr lang="en-US" altLang="en-US"/>
          </a:p>
        </p:txBody>
      </p:sp>
      <p:sp>
        <p:nvSpPr>
          <p:cNvPr id="40964" name="Content Placeholder 2">
            <a:extLst>
              <a:ext uri="{FF2B5EF4-FFF2-40B4-BE49-F238E27FC236}">
                <a16:creationId xmlns:a16="http://schemas.microsoft.com/office/drawing/2014/main" id="{5C7F207B-3621-47A8-BD4C-09A2C3E90C26}"/>
              </a:ext>
            </a:extLst>
          </p:cNvPr>
          <p:cNvSpPr>
            <a:spLocks noGrp="1"/>
          </p:cNvSpPr>
          <p:nvPr>
            <p:ph idx="1"/>
          </p:nvPr>
        </p:nvSpPr>
        <p:spPr/>
        <p:txBody>
          <a:bodyPr/>
          <a:lstStyle/>
          <a:p>
            <a:pPr marL="0" indent="0">
              <a:buFont typeface="Arial" panose="020B0604020202020204" pitchFamily="34" charset="0"/>
              <a:buNone/>
            </a:pPr>
            <a:r>
              <a:rPr lang="en-US" altLang="en-US" sz="3400"/>
              <a:t>We need to expand our eyes' lead time</a:t>
            </a:r>
            <a:endParaRPr lang="en-US" altLang="en-US" sz="3400">
              <a:cs typeface="Calibri"/>
            </a:endParaRPr>
          </a:p>
        </p:txBody>
      </p:sp>
      <p:pic>
        <p:nvPicPr>
          <p:cNvPr id="40965" name="Picture 6" descr="E:\PFiles\MSOffice\Clipart\standard\stddir3\HM00380_.wmf">
            <a:extLst>
              <a:ext uri="{FF2B5EF4-FFF2-40B4-BE49-F238E27FC236}">
                <a16:creationId xmlns:a16="http://schemas.microsoft.com/office/drawing/2014/main" id="{0393F8B4-DBCD-4C27-BB76-E2616424AD7E}"/>
              </a:ext>
            </a:extLst>
          </p:cNvPr>
          <p:cNvPicPr>
            <a:picLocks noChangeAspect="1" noChangeArrowheads="1"/>
          </p:cNvPicPr>
          <p:nvPr/>
        </p:nvPicPr>
        <p:blipFill>
          <a:blip r:embed="rId2">
            <a:lum bright="62000" contrast="-42000"/>
            <a:extLst>
              <a:ext uri="{28A0092B-C50C-407E-A947-70E740481C1C}">
                <a14:useLocalDpi xmlns:a14="http://schemas.microsoft.com/office/drawing/2010/main" val="0"/>
              </a:ext>
            </a:extLst>
          </a:blip>
          <a:srcRect/>
          <a:stretch>
            <a:fillRect/>
          </a:stretch>
        </p:blipFill>
        <p:spPr bwMode="auto">
          <a:xfrm>
            <a:off x="2171700" y="2255838"/>
            <a:ext cx="48006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4">
            <a:extLst>
              <a:ext uri="{FF2B5EF4-FFF2-40B4-BE49-F238E27FC236}">
                <a16:creationId xmlns:a16="http://schemas.microsoft.com/office/drawing/2014/main" id="{D319D1AC-C5F7-4217-B0AD-282BEA2B9672}"/>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87" name="Title 1">
            <a:extLst>
              <a:ext uri="{FF2B5EF4-FFF2-40B4-BE49-F238E27FC236}">
                <a16:creationId xmlns:a16="http://schemas.microsoft.com/office/drawing/2014/main" id="{C2898601-C252-4C54-A6C3-3CBFA4943AEC}"/>
              </a:ext>
            </a:extLst>
          </p:cNvPr>
          <p:cNvSpPr>
            <a:spLocks noGrp="1"/>
          </p:cNvSpPr>
          <p:nvPr>
            <p:ph type="title"/>
          </p:nvPr>
        </p:nvSpPr>
        <p:spPr/>
        <p:txBody>
          <a:bodyPr/>
          <a:lstStyle/>
          <a:p>
            <a:r>
              <a:rPr lang="en-US" altLang="en-US"/>
              <a:t>#2 Get the big picture </a:t>
            </a:r>
            <a:r>
              <a:rPr lang="en-US" altLang="en-US">
                <a:latin typeface="Arial" panose="020B0604020202020204" pitchFamily="34" charset="0"/>
                <a:cs typeface="Arial" panose="020B0604020202020204" pitchFamily="34" charset="0"/>
              </a:rPr>
              <a:t>®</a:t>
            </a:r>
            <a:endParaRPr lang="en-US" altLang="en-US"/>
          </a:p>
        </p:txBody>
      </p:sp>
      <p:sp>
        <p:nvSpPr>
          <p:cNvPr id="41988" name="Content Placeholder 2">
            <a:extLst>
              <a:ext uri="{FF2B5EF4-FFF2-40B4-BE49-F238E27FC236}">
                <a16:creationId xmlns:a16="http://schemas.microsoft.com/office/drawing/2014/main" id="{0452EEE8-9091-42F2-A4CE-9ED4F1B3A439}"/>
              </a:ext>
            </a:extLst>
          </p:cNvPr>
          <p:cNvSpPr>
            <a:spLocks noGrp="1"/>
          </p:cNvSpPr>
          <p:nvPr>
            <p:ph idx="1"/>
          </p:nvPr>
        </p:nvSpPr>
        <p:spPr>
          <a:xfrm>
            <a:off x="628650" y="1552910"/>
            <a:ext cx="7886700" cy="4624053"/>
          </a:xfrm>
        </p:spPr>
        <p:txBody>
          <a:bodyPr/>
          <a:lstStyle/>
          <a:p>
            <a:pPr marL="0" indent="0">
              <a:buFont typeface="Arial" panose="020B0604020202020204" pitchFamily="34" charset="0"/>
              <a:buNone/>
            </a:pPr>
            <a:r>
              <a:rPr lang="en-US" altLang="en-US" sz="2800"/>
              <a:t>Look down the road further that it’s normal to look</a:t>
            </a:r>
          </a:p>
          <a:p>
            <a:pPr marL="0" indent="0">
              <a:buNone/>
            </a:pPr>
            <a:endParaRPr lang="en-US" altLang="en-US" sz="2800" dirty="0">
              <a:cs typeface="Calibri"/>
            </a:endParaRPr>
          </a:p>
        </p:txBody>
      </p:sp>
      <p:sp>
        <p:nvSpPr>
          <p:cNvPr id="41989" name="Oval 11">
            <a:extLst>
              <a:ext uri="{FF2B5EF4-FFF2-40B4-BE49-F238E27FC236}">
                <a16:creationId xmlns:a16="http://schemas.microsoft.com/office/drawing/2014/main" id="{FABB06E0-DBAB-482C-9F84-697956E5975F}"/>
              </a:ext>
            </a:extLst>
          </p:cNvPr>
          <p:cNvSpPr>
            <a:spLocks noChangeArrowheads="1"/>
          </p:cNvSpPr>
          <p:nvPr/>
        </p:nvSpPr>
        <p:spPr bwMode="auto">
          <a:xfrm>
            <a:off x="2146634" y="2102268"/>
            <a:ext cx="4648200" cy="4495800"/>
          </a:xfrm>
          <a:prstGeom prst="ellipse">
            <a:avLst/>
          </a:prstGeom>
          <a:noFill/>
          <a:ln w="44450">
            <a:solidFill>
              <a:schemeClr val="accent6"/>
            </a:solidFill>
            <a:round/>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Arial"/>
                <a:cs typeface="Arial"/>
              </a:rPr>
              <a:t>            360</a:t>
            </a:r>
            <a:r>
              <a:rPr lang="en-US" altLang="en-US" dirty="0">
                <a:latin typeface="Arial"/>
                <a:cs typeface="Times New Roman"/>
              </a:rPr>
              <a:t>º</a:t>
            </a:r>
            <a:r>
              <a:rPr lang="en-US" altLang="en-US" dirty="0">
                <a:latin typeface="Arial"/>
                <a:cs typeface="Arial"/>
              </a:rPr>
              <a:t> Awareness</a:t>
            </a:r>
          </a:p>
        </p:txBody>
      </p:sp>
      <p:sp>
        <p:nvSpPr>
          <p:cNvPr id="41990" name="Rectangle 12">
            <a:extLst>
              <a:ext uri="{FF2B5EF4-FFF2-40B4-BE49-F238E27FC236}">
                <a16:creationId xmlns:a16="http://schemas.microsoft.com/office/drawing/2014/main" id="{C1288966-4163-41F9-90F6-A33B21DACF6D}"/>
              </a:ext>
            </a:extLst>
          </p:cNvPr>
          <p:cNvSpPr>
            <a:spLocks noChangeArrowheads="1"/>
          </p:cNvSpPr>
          <p:nvPr/>
        </p:nvSpPr>
        <p:spPr bwMode="auto">
          <a:xfrm>
            <a:off x="799097" y="2366963"/>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1" name="Rectangle 13">
            <a:extLst>
              <a:ext uri="{FF2B5EF4-FFF2-40B4-BE49-F238E27FC236}">
                <a16:creationId xmlns:a16="http://schemas.microsoft.com/office/drawing/2014/main" id="{DE8529AE-4FD8-4199-B6E8-1E416540FD62}"/>
              </a:ext>
            </a:extLst>
          </p:cNvPr>
          <p:cNvSpPr>
            <a:spLocks noChangeArrowheads="1"/>
          </p:cNvSpPr>
          <p:nvPr/>
        </p:nvSpPr>
        <p:spPr bwMode="auto">
          <a:xfrm>
            <a:off x="7131718" y="2326858"/>
            <a:ext cx="914400" cy="2133600"/>
          </a:xfrm>
          <a:prstGeom prst="rect">
            <a:avLst/>
          </a:prstGeom>
          <a:solidFill>
            <a:schemeClr val="hlink"/>
          </a:solidFill>
          <a:ln w="53975">
            <a:solidFill>
              <a:schemeClr val="accent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992" name="Text Box 14">
            <a:extLst>
              <a:ext uri="{FF2B5EF4-FFF2-40B4-BE49-F238E27FC236}">
                <a16:creationId xmlns:a16="http://schemas.microsoft.com/office/drawing/2014/main" id="{63861B0A-B28D-4051-AAD5-C1EC6A75AD05}"/>
              </a:ext>
            </a:extLst>
          </p:cNvPr>
          <p:cNvSpPr txBox="1">
            <a:spLocks noChangeArrowheads="1"/>
          </p:cNvSpPr>
          <p:nvPr/>
        </p:nvSpPr>
        <p:spPr bwMode="auto">
          <a:xfrm>
            <a:off x="2744203" y="4608847"/>
            <a:ext cx="3657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t>Check your mirrors every 3-5 Seconds</a:t>
            </a:r>
          </a:p>
        </p:txBody>
      </p:sp>
      <p:sp>
        <p:nvSpPr>
          <p:cNvPr id="41993" name="Line 15">
            <a:extLst>
              <a:ext uri="{FF2B5EF4-FFF2-40B4-BE49-F238E27FC236}">
                <a16:creationId xmlns:a16="http://schemas.microsoft.com/office/drawing/2014/main" id="{1F2245E3-A656-4C41-A0BF-10C9BCC706A8}"/>
              </a:ext>
            </a:extLst>
          </p:cNvPr>
          <p:cNvSpPr>
            <a:spLocks noChangeShapeType="1"/>
          </p:cNvSpPr>
          <p:nvPr/>
        </p:nvSpPr>
        <p:spPr bwMode="auto">
          <a:xfrm>
            <a:off x="1721518" y="3337511"/>
            <a:ext cx="549443" cy="17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4" name="Line 16">
            <a:extLst>
              <a:ext uri="{FF2B5EF4-FFF2-40B4-BE49-F238E27FC236}">
                <a16:creationId xmlns:a16="http://schemas.microsoft.com/office/drawing/2014/main" id="{98C98872-5FA0-4400-8808-8B08A79DEB43}"/>
              </a:ext>
            </a:extLst>
          </p:cNvPr>
          <p:cNvSpPr>
            <a:spLocks noChangeShapeType="1"/>
          </p:cNvSpPr>
          <p:nvPr/>
        </p:nvSpPr>
        <p:spPr bwMode="auto">
          <a:xfrm>
            <a:off x="1725529" y="4500563"/>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1995" name="Line 17">
            <a:extLst>
              <a:ext uri="{FF2B5EF4-FFF2-40B4-BE49-F238E27FC236}">
                <a16:creationId xmlns:a16="http://schemas.microsoft.com/office/drawing/2014/main" id="{CF5F6101-0D1D-4D90-862D-CFEA10EA71D2}"/>
              </a:ext>
            </a:extLst>
          </p:cNvPr>
          <p:cNvSpPr>
            <a:spLocks noChangeShapeType="1"/>
          </p:cNvSpPr>
          <p:nvPr/>
        </p:nvSpPr>
        <p:spPr bwMode="auto">
          <a:xfrm flipH="1">
            <a:off x="6786814" y="4460458"/>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15">
            <a:extLst>
              <a:ext uri="{FF2B5EF4-FFF2-40B4-BE49-F238E27FC236}">
                <a16:creationId xmlns:a16="http://schemas.microsoft.com/office/drawing/2014/main" id="{201555F6-129F-45F9-BAC0-A717B9A1F981}"/>
              </a:ext>
            </a:extLst>
          </p:cNvPr>
          <p:cNvSpPr>
            <a:spLocks noChangeShapeType="1"/>
          </p:cNvSpPr>
          <p:nvPr/>
        </p:nvSpPr>
        <p:spPr bwMode="auto">
          <a:xfrm flipV="1">
            <a:off x="6622381" y="3012657"/>
            <a:ext cx="541422" cy="5173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a:extLst>
              <a:ext uri="{FF2B5EF4-FFF2-40B4-BE49-F238E27FC236}">
                <a16:creationId xmlns:a16="http://schemas.microsoft.com/office/drawing/2014/main" id="{1991BA36-8408-48F4-80FE-A62C89601D04}"/>
              </a:ext>
            </a:extLst>
          </p:cNvPr>
          <p:cNvSpPr>
            <a:spLocks noChangeArrowheads="1"/>
          </p:cNvSpPr>
          <p:nvPr/>
        </p:nvSpPr>
        <p:spPr bwMode="auto">
          <a:xfrm>
            <a:off x="870124" y="2551113"/>
            <a:ext cx="740375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5400" dirty="0">
                <a:latin typeface="+mj-lt"/>
              </a:rPr>
              <a:t>“Safety does </a:t>
            </a:r>
            <a:r>
              <a:rPr lang="en-US" altLang="en-US" sz="5400" b="1" u="sng" dirty="0">
                <a:solidFill>
                  <a:schemeClr val="accent1">
                    <a:lumMod val="75000"/>
                  </a:schemeClr>
                </a:solidFill>
                <a:latin typeface="+mj-lt"/>
              </a:rPr>
              <a:t>NOT</a:t>
            </a:r>
            <a:r>
              <a:rPr lang="en-US" altLang="en-US" sz="5400" b="1" dirty="0">
                <a:solidFill>
                  <a:schemeClr val="accent1">
                    <a:lumMod val="75000"/>
                  </a:schemeClr>
                </a:solidFill>
                <a:latin typeface="+mj-lt"/>
              </a:rPr>
              <a:t> </a:t>
            </a:r>
            <a:r>
              <a:rPr lang="en-US" altLang="en-US" sz="5400" dirty="0">
                <a:latin typeface="+mj-lt"/>
              </a:rPr>
              <a:t>happen </a:t>
            </a:r>
          </a:p>
          <a:p>
            <a:pPr algn="ctr">
              <a:buFont typeface="Wingdings" panose="05000000000000000000" pitchFamily="2" charset="2"/>
              <a:buNone/>
              <a:defRPr/>
            </a:pPr>
            <a:r>
              <a:rPr lang="en-US" altLang="en-US" sz="5400" dirty="0">
                <a:latin typeface="+mj-lt"/>
              </a:rPr>
              <a:t>by accident”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4">
            <a:extLst>
              <a:ext uri="{FF2B5EF4-FFF2-40B4-BE49-F238E27FC236}">
                <a16:creationId xmlns:a16="http://schemas.microsoft.com/office/drawing/2014/main" id="{1C1C61E8-2051-45FD-99D5-8CC09D784AEA}"/>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3011" name="Title 1">
            <a:extLst>
              <a:ext uri="{FF2B5EF4-FFF2-40B4-BE49-F238E27FC236}">
                <a16:creationId xmlns:a16="http://schemas.microsoft.com/office/drawing/2014/main" id="{84C443D9-6A3B-45A4-84C3-026C598CBDC4}"/>
              </a:ext>
            </a:extLst>
          </p:cNvPr>
          <p:cNvSpPr>
            <a:spLocks noGrp="1"/>
          </p:cNvSpPr>
          <p:nvPr>
            <p:ph type="title"/>
          </p:nvPr>
        </p:nvSpPr>
        <p:spPr/>
        <p:txBody>
          <a:bodyPr/>
          <a:lstStyle/>
          <a:p>
            <a:r>
              <a:rPr lang="en-US" altLang="en-US"/>
              <a:t>#2 Get the big picture </a:t>
            </a:r>
            <a:r>
              <a:rPr lang="en-US" altLang="en-US">
                <a:latin typeface="Arial" panose="020B0604020202020204" pitchFamily="34" charset="0"/>
                <a:cs typeface="Arial" panose="020B0604020202020204" pitchFamily="34" charset="0"/>
              </a:rPr>
              <a:t>®</a:t>
            </a:r>
            <a:endParaRPr lang="en-US" altLang="en-US"/>
          </a:p>
        </p:txBody>
      </p:sp>
      <p:sp>
        <p:nvSpPr>
          <p:cNvPr id="43012" name="Content Placeholder 2">
            <a:extLst>
              <a:ext uri="{FF2B5EF4-FFF2-40B4-BE49-F238E27FC236}">
                <a16:creationId xmlns:a16="http://schemas.microsoft.com/office/drawing/2014/main" id="{C0D81905-FC5E-41D7-BC7E-680F780F0C08}"/>
              </a:ext>
            </a:extLst>
          </p:cNvPr>
          <p:cNvSpPr>
            <a:spLocks noGrp="1"/>
          </p:cNvSpPr>
          <p:nvPr>
            <p:ph idx="1"/>
          </p:nvPr>
        </p:nvSpPr>
        <p:spPr>
          <a:xfrm>
            <a:off x="738188" y="4495800"/>
            <a:ext cx="7886700" cy="1376363"/>
          </a:xfrm>
        </p:spPr>
        <p:txBody>
          <a:bodyPr/>
          <a:lstStyle/>
          <a:p>
            <a:pPr marL="457200" indent="-457200">
              <a:buFont typeface="Arial" panose="020B0604020202020204" pitchFamily="34" charset="0"/>
              <a:buChar char="•"/>
            </a:pPr>
            <a:r>
              <a:rPr lang="en-US" altLang="en-US" sz="3400"/>
              <a:t>These can all be vision barriers</a:t>
            </a:r>
            <a:endParaRPr lang="en-US" altLang="en-US" sz="3400">
              <a:cs typeface="Calibri"/>
            </a:endParaRPr>
          </a:p>
          <a:p>
            <a:pPr marL="457200" indent="-457200">
              <a:buFont typeface="Arial" panose="020B0604020202020204" pitchFamily="34" charset="0"/>
              <a:buChar char="•"/>
            </a:pPr>
            <a:r>
              <a:rPr lang="en-US" altLang="en-US" sz="3400"/>
              <a:t>Following distance is more than stopping distance</a:t>
            </a:r>
            <a:endParaRPr lang="en-US" altLang="en-US" sz="3400">
              <a:cs typeface="Calibri"/>
            </a:endParaRPr>
          </a:p>
        </p:txBody>
      </p:sp>
      <p:pic>
        <p:nvPicPr>
          <p:cNvPr id="43013" name="Picture 7" descr="C:\Program Files\Microsoft Office\Clipart\Popular\car.wmf">
            <a:extLst>
              <a:ext uri="{FF2B5EF4-FFF2-40B4-BE49-F238E27FC236}">
                <a16:creationId xmlns:a16="http://schemas.microsoft.com/office/drawing/2014/main" id="{66F7472F-FEF1-4490-BC7C-B1B1AA6EC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38" y="1724025"/>
            <a:ext cx="289242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8" descr="c:\Program Files\Common Files\Microsoft Shared\Clipart\CagCat50\IN00561_.WMF">
            <a:extLst>
              <a:ext uri="{FF2B5EF4-FFF2-40B4-BE49-F238E27FC236}">
                <a16:creationId xmlns:a16="http://schemas.microsoft.com/office/drawing/2014/main" id="{818FE62A-0EBA-4F3F-A443-5E7DDA010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575" y="1731963"/>
            <a:ext cx="168116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9" descr="c:\Program Files\Common Files\Microsoft Shared\Clipart\CagCat50\TN00561_.wmf">
            <a:extLst>
              <a:ext uri="{FF2B5EF4-FFF2-40B4-BE49-F238E27FC236}">
                <a16:creationId xmlns:a16="http://schemas.microsoft.com/office/drawing/2014/main" id="{BDED679D-C413-42EE-AACB-9751F2A9A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738" y="1714500"/>
            <a:ext cx="24304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0" descr="E:\PFiles\MSOffice\Clipart\standard\stddir2\BD07853_.WMF">
            <a:extLst>
              <a:ext uri="{FF2B5EF4-FFF2-40B4-BE49-F238E27FC236}">
                <a16:creationId xmlns:a16="http://schemas.microsoft.com/office/drawing/2014/main" id="{754E8BC8-7955-4BDC-85A7-6D67DE29B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538" y="2640013"/>
            <a:ext cx="16764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4">
            <a:extLst>
              <a:ext uri="{FF2B5EF4-FFF2-40B4-BE49-F238E27FC236}">
                <a16:creationId xmlns:a16="http://schemas.microsoft.com/office/drawing/2014/main" id="{66BEF4D7-CDC0-4C0A-A1B8-61AEDE36A5AE}"/>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4035" name="Title 1">
            <a:extLst>
              <a:ext uri="{FF2B5EF4-FFF2-40B4-BE49-F238E27FC236}">
                <a16:creationId xmlns:a16="http://schemas.microsoft.com/office/drawing/2014/main" id="{8760FD4D-1231-4776-9206-5D0715C015D4}"/>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4036" name="Content Placeholder 2">
            <a:extLst>
              <a:ext uri="{FF2B5EF4-FFF2-40B4-BE49-F238E27FC236}">
                <a16:creationId xmlns:a16="http://schemas.microsoft.com/office/drawing/2014/main" id="{918A0C02-9BA4-47DA-83BA-07DE723121B8}"/>
              </a:ext>
            </a:extLst>
          </p:cNvPr>
          <p:cNvSpPr>
            <a:spLocks noGrp="1"/>
          </p:cNvSpPr>
          <p:nvPr>
            <p:ph idx="1"/>
          </p:nvPr>
        </p:nvSpPr>
        <p:spPr/>
        <p:txBody>
          <a:bodyPr/>
          <a:lstStyle/>
          <a:p>
            <a:pPr>
              <a:spcBef>
                <a:spcPct val="50000"/>
              </a:spcBef>
            </a:pPr>
            <a:r>
              <a:rPr lang="en-US" altLang="en-US" sz="3400"/>
              <a:t>Peripheral vision is 180</a:t>
            </a:r>
            <a:r>
              <a:rPr lang="en-US" altLang="en-US" sz="3400">
                <a:cs typeface="Times New Roman"/>
              </a:rPr>
              <a:t>º</a:t>
            </a:r>
          </a:p>
          <a:p>
            <a:pPr>
              <a:spcBef>
                <a:spcPct val="50000"/>
              </a:spcBef>
            </a:pPr>
            <a:r>
              <a:rPr lang="en-US" altLang="en-US" sz="3400"/>
              <a:t>Central cone vision is 3</a:t>
            </a:r>
            <a:r>
              <a:rPr lang="en-US" altLang="en-US" sz="3400">
                <a:cs typeface="Times New Roman"/>
              </a:rPr>
              <a:t>º</a:t>
            </a:r>
          </a:p>
          <a:p>
            <a:pPr>
              <a:spcBef>
                <a:spcPct val="50000"/>
              </a:spcBef>
            </a:pPr>
            <a:r>
              <a:rPr lang="en-US" altLang="en-US" sz="3400"/>
              <a:t>Blank and fixed stares</a:t>
            </a:r>
            <a:endParaRPr lang="en-US" altLang="en-US" sz="3400">
              <a:cs typeface="Calibri"/>
            </a:endParaRPr>
          </a:p>
          <a:p>
            <a:pPr>
              <a:spcBef>
                <a:spcPct val="50000"/>
              </a:spcBef>
            </a:pPr>
            <a:r>
              <a:rPr lang="en-US" altLang="en-US" sz="3400"/>
              <a:t>Keep your eyes moving every 2 seconds</a:t>
            </a:r>
            <a:endParaRPr lang="en-US" altLang="en-US" sz="3400">
              <a:cs typeface="Calibri"/>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4">
            <a:extLst>
              <a:ext uri="{FF2B5EF4-FFF2-40B4-BE49-F238E27FC236}">
                <a16:creationId xmlns:a16="http://schemas.microsoft.com/office/drawing/2014/main" id="{669A9CB0-4539-4A73-9B89-52FDC6A10447}"/>
              </a:ext>
            </a:extLst>
          </p:cNvPr>
          <p:cNvSpPr>
            <a:spLocks noChangeArrowheads="1"/>
          </p:cNvSpPr>
          <p:nvPr/>
        </p:nvSpPr>
        <p:spPr bwMode="auto">
          <a:xfrm>
            <a:off x="762000" y="3810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059" name="Title 1">
            <a:extLst>
              <a:ext uri="{FF2B5EF4-FFF2-40B4-BE49-F238E27FC236}">
                <a16:creationId xmlns:a16="http://schemas.microsoft.com/office/drawing/2014/main" id="{4ADE3659-AF7E-4132-8A18-3F2DEA89B780}"/>
              </a:ext>
            </a:extLst>
          </p:cNvPr>
          <p:cNvSpPr>
            <a:spLocks noGrp="1"/>
          </p:cNvSpPr>
          <p:nvPr>
            <p:ph type="title"/>
          </p:nvPr>
        </p:nvSpPr>
        <p:spPr/>
        <p:txBody>
          <a:bodyPr/>
          <a:lstStyle/>
          <a:p>
            <a:r>
              <a:rPr lang="en-US" altLang="en-US"/>
              <a:t>#3 Keep your eyes moving </a:t>
            </a:r>
            <a:r>
              <a:rPr lang="en-US" altLang="en-US">
                <a:latin typeface="Arial" panose="020B0604020202020204" pitchFamily="34" charset="0"/>
                <a:cs typeface="Arial" panose="020B0604020202020204" pitchFamily="34" charset="0"/>
              </a:rPr>
              <a:t>®</a:t>
            </a:r>
            <a:endParaRPr lang="en-US" altLang="en-US"/>
          </a:p>
        </p:txBody>
      </p:sp>
      <p:sp>
        <p:nvSpPr>
          <p:cNvPr id="45060" name="Content Placeholder 2">
            <a:extLst>
              <a:ext uri="{FF2B5EF4-FFF2-40B4-BE49-F238E27FC236}">
                <a16:creationId xmlns:a16="http://schemas.microsoft.com/office/drawing/2014/main" id="{47E1EC2F-0925-45D9-A43A-E17020D53450}"/>
              </a:ext>
            </a:extLst>
          </p:cNvPr>
          <p:cNvSpPr>
            <a:spLocks noGrp="1"/>
          </p:cNvSpPr>
          <p:nvPr>
            <p:ph idx="1"/>
          </p:nvPr>
        </p:nvSpPr>
        <p:spPr/>
        <p:txBody>
          <a:bodyPr/>
          <a:lstStyle/>
          <a:p>
            <a:r>
              <a:rPr lang="en-US" altLang="en-US" sz="3400"/>
              <a:t>Don’t fixate</a:t>
            </a:r>
            <a:endParaRPr lang="en-US" altLang="en-US" sz="3400">
              <a:cs typeface="Calibri"/>
            </a:endParaRPr>
          </a:p>
          <a:p>
            <a:r>
              <a:rPr lang="en-US" altLang="en-US" sz="3400"/>
              <a:t>Scan the entire area</a:t>
            </a:r>
            <a:endParaRPr lang="en-US" altLang="en-US" sz="3400">
              <a:cs typeface="Calibri"/>
            </a:endParaRPr>
          </a:p>
          <a:p>
            <a:r>
              <a:rPr lang="en-US" altLang="en-US" sz="3400"/>
              <a:t>Don’t forget the front, sides and top</a:t>
            </a:r>
            <a:endParaRPr lang="en-US" altLang="en-US" sz="3400">
              <a:cs typeface="Calibri"/>
            </a:endParaRPr>
          </a:p>
          <a:p>
            <a:r>
              <a:rPr lang="en-US" altLang="en-US" sz="3400"/>
              <a:t>Back slowly</a:t>
            </a:r>
            <a:endParaRPr lang="en-US" altLang="en-US" sz="3400">
              <a:cs typeface="Calibri"/>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4">
            <a:extLst>
              <a:ext uri="{FF2B5EF4-FFF2-40B4-BE49-F238E27FC236}">
                <a16:creationId xmlns:a16="http://schemas.microsoft.com/office/drawing/2014/main" id="{0713282E-C567-406D-8095-7EC207C14C0F}"/>
              </a:ext>
            </a:extLst>
          </p:cNvPr>
          <p:cNvSpPr>
            <a:spLocks noChangeArrowheads="1"/>
          </p:cNvSpPr>
          <p:nvPr/>
        </p:nvSpPr>
        <p:spPr bwMode="auto">
          <a:xfrm>
            <a:off x="7210926" y="2057400"/>
            <a:ext cx="7848600" cy="2057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3" name="Title 1">
            <a:extLst>
              <a:ext uri="{FF2B5EF4-FFF2-40B4-BE49-F238E27FC236}">
                <a16:creationId xmlns:a16="http://schemas.microsoft.com/office/drawing/2014/main" id="{8B94B230-786B-4463-9D54-9D995D2FE718}"/>
              </a:ext>
            </a:extLst>
          </p:cNvPr>
          <p:cNvSpPr>
            <a:spLocks noGrp="1"/>
          </p:cNvSpPr>
          <p:nvPr>
            <p:ph type="title"/>
          </p:nvPr>
        </p:nvSpPr>
        <p:spPr/>
        <p:txBody>
          <a:bodyPr/>
          <a:lstStyle/>
          <a:p>
            <a:r>
              <a:rPr lang="en-US" altLang="en-US"/>
              <a:t>#4 Leave yourself an out </a:t>
            </a:r>
            <a:r>
              <a:rPr lang="en-US" altLang="en-US">
                <a:latin typeface="Arial" panose="020B0604020202020204" pitchFamily="34" charset="0"/>
                <a:cs typeface="Arial" panose="020B0604020202020204" pitchFamily="34" charset="0"/>
              </a:rPr>
              <a:t>®</a:t>
            </a:r>
            <a:endParaRPr lang="en-US" altLang="en-US"/>
          </a:p>
        </p:txBody>
      </p:sp>
      <p:sp>
        <p:nvSpPr>
          <p:cNvPr id="46084" name="Content Placeholder 2">
            <a:extLst>
              <a:ext uri="{FF2B5EF4-FFF2-40B4-BE49-F238E27FC236}">
                <a16:creationId xmlns:a16="http://schemas.microsoft.com/office/drawing/2014/main" id="{20411399-5A2A-4ED3-BFA5-7CCC5A1031CD}"/>
              </a:ext>
            </a:extLst>
          </p:cNvPr>
          <p:cNvSpPr>
            <a:spLocks noGrp="1"/>
          </p:cNvSpPr>
          <p:nvPr>
            <p:ph idx="1"/>
          </p:nvPr>
        </p:nvSpPr>
        <p:spPr>
          <a:xfrm>
            <a:off x="596566" y="5390314"/>
            <a:ext cx="7886700" cy="690563"/>
          </a:xfrm>
        </p:spPr>
        <p:txBody>
          <a:bodyPr/>
          <a:lstStyle/>
          <a:p>
            <a:pPr marL="0" indent="0">
              <a:spcBef>
                <a:spcPct val="50000"/>
              </a:spcBef>
              <a:buNone/>
            </a:pPr>
            <a:r>
              <a:rPr lang="en-US" altLang="en-US" sz="2800"/>
              <a:t>Think “space” when  pulling up to a car in front of you or selecting a parking/backing environment</a:t>
            </a:r>
            <a:endParaRPr lang="en-US" altLang="en-US" sz="2800">
              <a:cs typeface="Calibri"/>
            </a:endParaRPr>
          </a:p>
        </p:txBody>
      </p:sp>
      <p:sp>
        <p:nvSpPr>
          <p:cNvPr id="46085" name="AutoShape 6">
            <a:extLst>
              <a:ext uri="{FF2B5EF4-FFF2-40B4-BE49-F238E27FC236}">
                <a16:creationId xmlns:a16="http://schemas.microsoft.com/office/drawing/2014/main" id="{495F4A9A-B6C3-49B3-8472-04516FBEAE9C}"/>
              </a:ext>
            </a:extLst>
          </p:cNvPr>
          <p:cNvSpPr>
            <a:spLocks noChangeArrowheads="1"/>
          </p:cNvSpPr>
          <p:nvPr/>
        </p:nvSpPr>
        <p:spPr bwMode="auto">
          <a:xfrm>
            <a:off x="5867400" y="3048000"/>
            <a:ext cx="2133600" cy="1219200"/>
          </a:xfrm>
          <a:prstGeom prst="rightArrow">
            <a:avLst>
              <a:gd name="adj1" fmla="val 50000"/>
              <a:gd name="adj2" fmla="val 4375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99"/>
              </a:solidFill>
            </a:endParaRPr>
          </a:p>
        </p:txBody>
      </p:sp>
      <p:sp>
        <p:nvSpPr>
          <p:cNvPr id="46086" name="AutoShape 7">
            <a:extLst>
              <a:ext uri="{FF2B5EF4-FFF2-40B4-BE49-F238E27FC236}">
                <a16:creationId xmlns:a16="http://schemas.microsoft.com/office/drawing/2014/main" id="{89FA5CE8-32B0-4909-95F4-62821C23FFD1}"/>
              </a:ext>
            </a:extLst>
          </p:cNvPr>
          <p:cNvSpPr>
            <a:spLocks noChangeArrowheads="1"/>
          </p:cNvSpPr>
          <p:nvPr/>
        </p:nvSpPr>
        <p:spPr bwMode="auto">
          <a:xfrm>
            <a:off x="990600" y="2895600"/>
            <a:ext cx="1295400" cy="1371600"/>
          </a:xfrm>
          <a:prstGeom prst="leftArrow">
            <a:avLst>
              <a:gd name="adj1" fmla="val 52778"/>
              <a:gd name="adj2" fmla="val 3382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7" name="AutoShape 8">
            <a:extLst>
              <a:ext uri="{FF2B5EF4-FFF2-40B4-BE49-F238E27FC236}">
                <a16:creationId xmlns:a16="http://schemas.microsoft.com/office/drawing/2014/main" id="{B8C82760-0FFE-4488-8658-09650B3B2D04}"/>
              </a:ext>
            </a:extLst>
          </p:cNvPr>
          <p:cNvSpPr>
            <a:spLocks noChangeArrowheads="1"/>
          </p:cNvSpPr>
          <p:nvPr/>
        </p:nvSpPr>
        <p:spPr bwMode="auto">
          <a:xfrm>
            <a:off x="6781800" y="2819400"/>
            <a:ext cx="1371600" cy="1295400"/>
          </a:xfrm>
          <a:prstGeom prst="rightArrow">
            <a:avLst>
              <a:gd name="adj1" fmla="val 50000"/>
              <a:gd name="adj2" fmla="val 26471"/>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8" name="AutoShape 10">
            <a:extLst>
              <a:ext uri="{FF2B5EF4-FFF2-40B4-BE49-F238E27FC236}">
                <a16:creationId xmlns:a16="http://schemas.microsoft.com/office/drawing/2014/main" id="{035913DD-8649-4638-9B27-55B2A5563CD6}"/>
              </a:ext>
            </a:extLst>
          </p:cNvPr>
          <p:cNvSpPr>
            <a:spLocks noChangeArrowheads="1"/>
          </p:cNvSpPr>
          <p:nvPr/>
        </p:nvSpPr>
        <p:spPr bwMode="auto">
          <a:xfrm>
            <a:off x="3886200" y="1447800"/>
            <a:ext cx="1295400" cy="1219200"/>
          </a:xfrm>
          <a:prstGeom prst="up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089" name="AutoShape 11">
            <a:extLst>
              <a:ext uri="{FF2B5EF4-FFF2-40B4-BE49-F238E27FC236}">
                <a16:creationId xmlns:a16="http://schemas.microsoft.com/office/drawing/2014/main" id="{D5A7BCE6-EE00-4B73-A0E3-51883104E99A}"/>
              </a:ext>
            </a:extLst>
          </p:cNvPr>
          <p:cNvSpPr>
            <a:spLocks noChangeArrowheads="1"/>
          </p:cNvSpPr>
          <p:nvPr/>
        </p:nvSpPr>
        <p:spPr bwMode="auto">
          <a:xfrm>
            <a:off x="3886200" y="4191000"/>
            <a:ext cx="1295400" cy="1143000"/>
          </a:xfrm>
          <a:prstGeom prst="downArrow">
            <a:avLst>
              <a:gd name="adj1" fmla="val 50000"/>
              <a:gd name="adj2" fmla="val 25000"/>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6090" name="Picture 12" descr="C:\My Documents\My Pictures\Logos\DARTS bus.bmp">
            <a:extLst>
              <a:ext uri="{FF2B5EF4-FFF2-40B4-BE49-F238E27FC236}">
                <a16:creationId xmlns:a16="http://schemas.microsoft.com/office/drawing/2014/main" id="{31229B4C-7938-4865-9990-AE18F1CE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827421"/>
            <a:ext cx="33242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5A36DD94-114E-4479-883B-E435A04659B5}"/>
              </a:ext>
            </a:extLst>
          </p:cNvPr>
          <p:cNvSpPr>
            <a:spLocks noGrp="1"/>
          </p:cNvSpPr>
          <p:nvPr>
            <p:ph type="ctrTitle"/>
          </p:nvPr>
        </p:nvSpPr>
        <p:spPr>
          <a:xfrm>
            <a:off x="1143000" y="1122363"/>
            <a:ext cx="6858000" cy="2387600"/>
          </a:xfrm>
        </p:spPr>
        <p:txBody>
          <a:bodyPr wrap="square" anchor="b">
            <a:normAutofit/>
          </a:bodyPr>
          <a:lstStyle/>
          <a:p>
            <a:pPr algn="ctr"/>
            <a:r>
              <a:rPr lang="en-US" altLang="en-US" sz="5400"/>
              <a:t>Answer Questions on Pages 6 and 7</a:t>
            </a:r>
            <a:endParaRPr lang="en-US" altLang="en-US" sz="5400">
              <a:cs typeface="Calibri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BDADEF8-8936-4042-B7E1-F85A332C46D3}"/>
              </a:ext>
            </a:extLst>
          </p:cNvPr>
          <p:cNvSpPr>
            <a:spLocks noGrp="1"/>
          </p:cNvSpPr>
          <p:nvPr>
            <p:ph type="title"/>
          </p:nvPr>
        </p:nvSpPr>
        <p:spPr/>
        <p:txBody>
          <a:bodyPr/>
          <a:lstStyle/>
          <a:p>
            <a:r>
              <a:rPr lang="en-US" altLang="en-US"/>
              <a:t>Page 6</a:t>
            </a:r>
          </a:p>
        </p:txBody>
      </p:sp>
      <p:sp>
        <p:nvSpPr>
          <p:cNvPr id="3" name="Content Placeholder 2">
            <a:extLst>
              <a:ext uri="{FF2B5EF4-FFF2-40B4-BE49-F238E27FC236}">
                <a16:creationId xmlns:a16="http://schemas.microsoft.com/office/drawing/2014/main" id="{A2D54738-64FD-4246-B094-61615F5432D9}"/>
              </a:ext>
            </a:extLst>
          </p:cNvPr>
          <p:cNvSpPr>
            <a:spLocks noGrp="1"/>
          </p:cNvSpPr>
          <p:nvPr>
            <p:ph idx="1"/>
          </p:nvPr>
        </p:nvSpPr>
        <p:spPr/>
        <p:txBody>
          <a:bodyPr/>
          <a:lstStyle/>
          <a:p>
            <a:pPr marL="0" indent="0" fontAlgn="auto">
              <a:spcAft>
                <a:spcPts val="0"/>
              </a:spcAft>
              <a:buFont typeface="Wingdings" panose="05000000000000000000" pitchFamily="2" charset="2"/>
              <a:buNone/>
              <a:defRPr/>
            </a:pPr>
            <a:r>
              <a:rPr lang="en-US" sz="3400" dirty="0"/>
              <a:t>1. List Items you should check when inspecting:</a:t>
            </a:r>
            <a:endParaRPr lang="en-US" sz="3400" dirty="0">
              <a:cs typeface="Calibri"/>
            </a:endParaRPr>
          </a:p>
          <a:p>
            <a:pPr marL="0" indent="0" fontAlgn="auto">
              <a:spcAft>
                <a:spcPts val="0"/>
              </a:spcAft>
              <a:buFont typeface="Wingdings" panose="05000000000000000000" pitchFamily="2" charset="2"/>
              <a:buNone/>
              <a:defRPr/>
            </a:pPr>
            <a:endParaRPr lang="en-US" b="1" dirty="0"/>
          </a:p>
          <a:p>
            <a:pPr marL="685800" lvl="1" indent="-342900" fontAlgn="auto">
              <a:spcAft>
                <a:spcPts val="0"/>
              </a:spcAft>
              <a:defRPr/>
            </a:pPr>
            <a:r>
              <a:rPr lang="en-US" sz="3400"/>
              <a:t>Outside the Van:</a:t>
            </a:r>
            <a:endParaRPr lang="en-US" sz="3400" dirty="0">
              <a:cs typeface="Calibri" panose="020F0502020204030204"/>
            </a:endParaRPr>
          </a:p>
          <a:p>
            <a:pPr marL="685800" lvl="1" indent="-342900" fontAlgn="auto">
              <a:spcAft>
                <a:spcPts val="0"/>
              </a:spcAft>
              <a:defRPr/>
            </a:pPr>
            <a:r>
              <a:rPr lang="en-US" sz="3400"/>
              <a:t>Inside the Van:</a:t>
            </a:r>
            <a:endParaRPr lang="en-US" sz="3400" dirty="0">
              <a:cs typeface="Calibri" panose="020F0502020204030204"/>
            </a:endParaRPr>
          </a:p>
          <a:p>
            <a:pPr marL="685800" lvl="1" indent="-342900" fontAlgn="auto">
              <a:spcAft>
                <a:spcPts val="0"/>
              </a:spcAft>
              <a:defRPr/>
            </a:pPr>
            <a:r>
              <a:rPr lang="en-US" sz="3400" dirty="0"/>
              <a:t>Other</a:t>
            </a:r>
            <a:endParaRPr lang="en-US" sz="3400" dirty="0">
              <a:cs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A56BDB2-7AAB-4204-BEBF-5AF49C6BCFAD}"/>
              </a:ext>
            </a:extLst>
          </p:cNvPr>
          <p:cNvSpPr>
            <a:spLocks noGrp="1"/>
          </p:cNvSpPr>
          <p:nvPr>
            <p:ph type="title"/>
          </p:nvPr>
        </p:nvSpPr>
        <p:spPr/>
        <p:txBody>
          <a:bodyPr/>
          <a:lstStyle/>
          <a:p>
            <a:r>
              <a:rPr lang="en-US" altLang="en-US"/>
              <a:t>Page 7</a:t>
            </a:r>
          </a:p>
        </p:txBody>
      </p:sp>
      <p:sp>
        <p:nvSpPr>
          <p:cNvPr id="3" name="Content Placeholder 2">
            <a:extLst>
              <a:ext uri="{FF2B5EF4-FFF2-40B4-BE49-F238E27FC236}">
                <a16:creationId xmlns:a16="http://schemas.microsoft.com/office/drawing/2014/main" id="{DE62E5F7-D192-45FD-8616-BC3EA8A5B7CB}"/>
              </a:ext>
            </a:extLst>
          </p:cNvPr>
          <p:cNvSpPr>
            <a:spLocks noGrp="1"/>
          </p:cNvSpPr>
          <p:nvPr>
            <p:ph idx="1"/>
          </p:nvPr>
        </p:nvSpPr>
        <p:spPr>
          <a:xfrm>
            <a:off x="668755" y="1552909"/>
            <a:ext cx="7886700" cy="4351338"/>
          </a:xfrm>
        </p:spPr>
        <p:txBody>
          <a:bodyPr/>
          <a:lstStyle/>
          <a:p>
            <a:pPr marL="0" indent="0" fontAlgn="auto">
              <a:spcAft>
                <a:spcPts val="0"/>
              </a:spcAft>
              <a:buNone/>
              <a:defRPr/>
            </a:pPr>
            <a:r>
              <a:rPr lang="en-US" sz="2800"/>
              <a:t>2. What is your organization's policy regarding inspecting your vehicle?</a:t>
            </a:r>
            <a:endParaRPr lang="en-US" sz="2800" dirty="0">
              <a:cs typeface="Calibri"/>
            </a:endParaRPr>
          </a:p>
          <a:p>
            <a:pPr marL="0" indent="0" fontAlgn="auto">
              <a:spcAft>
                <a:spcPts val="0"/>
              </a:spcAft>
              <a:buNone/>
              <a:defRPr/>
            </a:pPr>
            <a:endParaRPr lang="en-US" sz="2800" dirty="0">
              <a:cs typeface="Calibri"/>
            </a:endParaRPr>
          </a:p>
          <a:p>
            <a:pPr marL="0" indent="0">
              <a:spcAft>
                <a:spcPts val="0"/>
              </a:spcAft>
              <a:buNone/>
              <a:defRPr/>
            </a:pPr>
            <a:r>
              <a:rPr lang="en-US" sz="2800"/>
              <a:t>3. Where are the blind sports on the </a:t>
            </a:r>
            <a:r>
              <a:rPr lang="en-US" sz="2800" dirty="0"/>
              <a:t>vehicle you drive?</a:t>
            </a:r>
            <a:endParaRPr lang="en-US" sz="2800" dirty="0">
              <a:cs typeface="Calibri"/>
            </a:endParaRPr>
          </a:p>
          <a:p>
            <a:pPr marL="0" indent="0" fontAlgn="auto">
              <a:spcAft>
                <a:spcPts val="0"/>
              </a:spcAft>
              <a:buNone/>
              <a:defRPr/>
            </a:pPr>
            <a:endParaRPr lang="en-US" sz="2800" dirty="0">
              <a:cs typeface="Calibri"/>
            </a:endParaRPr>
          </a:p>
          <a:p>
            <a:pPr marL="0" indent="0">
              <a:spcAft>
                <a:spcPts val="0"/>
              </a:spcAft>
              <a:buNone/>
              <a:defRPr/>
            </a:pPr>
            <a:r>
              <a:rPr lang="en-US" sz="2800"/>
              <a:t>4. Proper mirror adjustment will eliminate </a:t>
            </a:r>
            <a:r>
              <a:rPr lang="en-US" sz="2800" dirty="0"/>
              <a:t>all your blind spots?</a:t>
            </a:r>
            <a:endParaRPr lang="en-US" sz="2800" dirty="0">
              <a:cs typeface="Calibri"/>
            </a:endParaRPr>
          </a:p>
          <a:p>
            <a:pPr marL="0" indent="0" fontAlgn="auto">
              <a:spcAft>
                <a:spcPts val="0"/>
              </a:spcAft>
              <a:buNone/>
              <a:defRPr/>
            </a:pPr>
            <a:endParaRPr lang="en-US" sz="2800" dirty="0">
              <a:cs typeface="Calibri"/>
            </a:endParaRPr>
          </a:p>
          <a:p>
            <a:pPr marL="0" indent="0">
              <a:spcAft>
                <a:spcPts val="0"/>
              </a:spcAft>
              <a:buNone/>
              <a:defRPr/>
            </a:pPr>
            <a:r>
              <a:rPr lang="en-US" sz="2800"/>
              <a:t>5. How should you adjust your mirrors?</a:t>
            </a:r>
            <a:endParaRPr lang="en-US" sz="2800" dirty="0">
              <a:cs typeface="Calibri"/>
            </a:endParaRPr>
          </a:p>
          <a:p>
            <a:pPr marL="514350" indent="-514350" fontAlgn="auto">
              <a:spcAft>
                <a:spcPts val="0"/>
              </a:spcAft>
              <a:buFont typeface="+mj-lt"/>
              <a:buAutoNum type="arabicPeriod"/>
              <a:defRPr/>
            </a:pPr>
            <a:endParaRPr lang="en-US" sz="2800" dirty="0">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a:extLst>
              <a:ext uri="{FF2B5EF4-FFF2-40B4-BE49-F238E27FC236}">
                <a16:creationId xmlns:a16="http://schemas.microsoft.com/office/drawing/2014/main" id="{882AAF6B-D085-4A77-9B54-A3DD6C4930BD}"/>
              </a:ext>
            </a:extLst>
          </p:cNvPr>
          <p:cNvSpPr>
            <a:spLocks noGrp="1"/>
          </p:cNvSpPr>
          <p:nvPr>
            <p:ph type="ctrTitle"/>
          </p:nvPr>
        </p:nvSpPr>
        <p:spPr>
          <a:xfrm>
            <a:off x="1143000" y="1122363"/>
            <a:ext cx="6858000" cy="2387600"/>
          </a:xfrm>
        </p:spPr>
        <p:txBody>
          <a:bodyPr wrap="square" anchor="b">
            <a:normAutofit/>
          </a:bodyPr>
          <a:lstStyle/>
          <a:p>
            <a:r>
              <a:rPr lang="en-US" altLang="en-US"/>
              <a:t>Safety</a:t>
            </a:r>
          </a:p>
        </p:txBody>
      </p:sp>
      <p:sp>
        <p:nvSpPr>
          <p:cNvPr id="50179" name="Content Placeholder 4">
            <a:extLst>
              <a:ext uri="{FF2B5EF4-FFF2-40B4-BE49-F238E27FC236}">
                <a16:creationId xmlns:a16="http://schemas.microsoft.com/office/drawing/2014/main" id="{EFB50FB2-6EFA-43CF-936A-94963FB4559F}"/>
              </a:ext>
            </a:extLst>
          </p:cNvPr>
          <p:cNvSpPr>
            <a:spLocks noGrp="1"/>
          </p:cNvSpPr>
          <p:nvPr>
            <p:ph type="subTitle" idx="1"/>
          </p:nvPr>
        </p:nvSpPr>
        <p:spPr>
          <a:xfrm>
            <a:off x="1143000" y="3602038"/>
            <a:ext cx="6858000" cy="1655762"/>
          </a:xfrm>
        </p:spPr>
        <p:txBody>
          <a:bodyPr wrap="square" anchor="t">
            <a:normAutofit/>
          </a:bodyPr>
          <a:lstStyle/>
          <a:p>
            <a:pPr marL="0" indent="0">
              <a:buFont typeface="Arial" panose="020B0604020202020204" pitchFamily="34" charset="0"/>
              <a:buNone/>
            </a:pPr>
            <a:r>
              <a:rPr lang="en-US" altLang="en-US"/>
              <a:t>Traffic crashes are the leading cause of death for persons age 6 months – 34 years old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Sandwich">
            <a:extLst>
              <a:ext uri="{FF2B5EF4-FFF2-40B4-BE49-F238E27FC236}">
                <a16:creationId xmlns:a16="http://schemas.microsoft.com/office/drawing/2014/main" id="{F4C2EF96-891E-4FCF-BEBE-C768C0C9C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a:extLst>
              <a:ext uri="{FF2B5EF4-FFF2-40B4-BE49-F238E27FC236}">
                <a16:creationId xmlns:a16="http://schemas.microsoft.com/office/drawing/2014/main" id="{6A6FEB64-374D-492F-988A-F2FC786A4615}"/>
              </a:ext>
            </a:extLst>
          </p:cNvPr>
          <p:cNvSpPr>
            <a:spLocks noGrp="1"/>
          </p:cNvSpPr>
          <p:nvPr>
            <p:ph type="title"/>
          </p:nvPr>
        </p:nvSpPr>
        <p:spPr/>
        <p:txBody>
          <a:bodyPr/>
          <a:lstStyle/>
          <a:p>
            <a:r>
              <a:rPr lang="en-US" altLang="en-US"/>
              <a:t>Traffic Crashes</a:t>
            </a:r>
          </a:p>
        </p:txBody>
      </p:sp>
      <p:sp>
        <p:nvSpPr>
          <p:cNvPr id="5" name="Content Placeholder 4">
            <a:extLst>
              <a:ext uri="{FF2B5EF4-FFF2-40B4-BE49-F238E27FC236}">
                <a16:creationId xmlns:a16="http://schemas.microsoft.com/office/drawing/2014/main" id="{45C29B7E-EAE8-4F72-B8B0-4F20403C2DE1}"/>
              </a:ext>
            </a:extLst>
          </p:cNvPr>
          <p:cNvSpPr>
            <a:spLocks noGrp="1"/>
          </p:cNvSpPr>
          <p:nvPr>
            <p:ph idx="1"/>
          </p:nvPr>
        </p:nvSpPr>
        <p:spPr>
          <a:xfrm>
            <a:off x="628650" y="1828800"/>
            <a:ext cx="8058150" cy="4351338"/>
          </a:xfrm>
        </p:spPr>
        <p:txBody>
          <a:bodyPr/>
          <a:lstStyle/>
          <a:p>
            <a:pPr marL="0" indent="0">
              <a:buFont typeface="Arial" panose="020B0604020202020204" pitchFamily="34" charset="0"/>
              <a:buNone/>
              <a:defRPr/>
            </a:pPr>
            <a:r>
              <a:rPr lang="en-US" sz="3400" dirty="0"/>
              <a:t>The majority of fatal and serious injury crashes occur:</a:t>
            </a:r>
            <a:endParaRPr lang="en-US" sz="3400" dirty="0">
              <a:cs typeface="Calibri"/>
            </a:endParaRPr>
          </a:p>
          <a:p>
            <a:pPr>
              <a:defRPr/>
            </a:pPr>
            <a:r>
              <a:rPr lang="en-US" sz="3400" dirty="0"/>
              <a:t>During daylight hours</a:t>
            </a:r>
            <a:endParaRPr lang="en-US" sz="3400">
              <a:cs typeface="Calibri" panose="020F0502020204030204"/>
            </a:endParaRPr>
          </a:p>
          <a:p>
            <a:pPr>
              <a:defRPr/>
            </a:pPr>
            <a:r>
              <a:rPr lang="en-US" sz="3400" dirty="0"/>
              <a:t>In good weather</a:t>
            </a:r>
            <a:endParaRPr lang="en-US" sz="3400">
              <a:cs typeface="Calibri" panose="020F0502020204030204"/>
            </a:endParaRPr>
          </a:p>
          <a:p>
            <a:pPr>
              <a:defRPr/>
            </a:pPr>
            <a:r>
              <a:rPr lang="en-US" sz="3400" dirty="0"/>
              <a:t>On dry roads</a:t>
            </a:r>
            <a:endParaRPr lang="en-US" sz="3400">
              <a:cs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a:extLst>
              <a:ext uri="{FF2B5EF4-FFF2-40B4-BE49-F238E27FC236}">
                <a16:creationId xmlns:a16="http://schemas.microsoft.com/office/drawing/2014/main" id="{BCBA76C0-8EB4-41CC-9274-1B65272E932B}"/>
              </a:ext>
            </a:extLst>
          </p:cNvPr>
          <p:cNvSpPr>
            <a:spLocks noGrp="1"/>
          </p:cNvSpPr>
          <p:nvPr>
            <p:ph type="title"/>
          </p:nvPr>
        </p:nvSpPr>
        <p:spPr/>
        <p:txBody>
          <a:bodyPr/>
          <a:lstStyle/>
          <a:p>
            <a:r>
              <a:rPr lang="en-US" altLang="en-US"/>
              <a:t>Shattered Dreams</a:t>
            </a:r>
          </a:p>
        </p:txBody>
      </p:sp>
      <p:sp>
        <p:nvSpPr>
          <p:cNvPr id="3" name="Content Placeholder 2">
            <a:extLst>
              <a:ext uri="{FF2B5EF4-FFF2-40B4-BE49-F238E27FC236}">
                <a16:creationId xmlns:a16="http://schemas.microsoft.com/office/drawing/2014/main" id="{C0D8721F-3A0B-4596-B932-CFF356E07FB9}"/>
              </a:ext>
            </a:extLst>
          </p:cNvPr>
          <p:cNvSpPr>
            <a:spLocks noGrp="1"/>
          </p:cNvSpPr>
          <p:nvPr>
            <p:ph idx="1"/>
          </p:nvPr>
        </p:nvSpPr>
        <p:spPr>
          <a:xfrm>
            <a:off x="628650" y="762000"/>
            <a:ext cx="7886700" cy="4195763"/>
          </a:xfrm>
        </p:spPr>
        <p:txBody>
          <a:bodyPr>
            <a:normAutofit/>
          </a:bodyPr>
          <a:lstStyle/>
          <a:p>
            <a:pPr marL="0" indent="0" algn="ctr" fontAlgn="auto">
              <a:spcAft>
                <a:spcPts val="0"/>
              </a:spcAft>
              <a:buFont typeface="Arial" panose="020B0604020202020204" pitchFamily="34" charset="0"/>
              <a:buNone/>
              <a:defRPr/>
            </a:pPr>
            <a:endParaRPr lang="en-US" sz="3400" dirty="0">
              <a:cs typeface="Calibri"/>
            </a:endParaRPr>
          </a:p>
          <a:p>
            <a:pPr fontAlgn="auto">
              <a:spcAft>
                <a:spcPts val="0"/>
              </a:spcAft>
              <a:defRPr/>
            </a:pPr>
            <a:endParaRPr lang="en-US" sz="3400" dirty="0"/>
          </a:p>
          <a:p>
            <a:pPr>
              <a:spcAft>
                <a:spcPts val="0"/>
              </a:spcAft>
              <a:defRPr/>
            </a:pPr>
            <a:r>
              <a:rPr lang="en-US" sz="3400"/>
              <a:t>MN State Patrol</a:t>
            </a:r>
            <a:endParaRPr lang="en-US" sz="3400">
              <a:cs typeface="Calibri"/>
            </a:endParaRPr>
          </a:p>
          <a:p>
            <a:pPr fontAlgn="auto">
              <a:spcAft>
                <a:spcPts val="0"/>
              </a:spcAft>
              <a:defRPr/>
            </a:pPr>
            <a:r>
              <a:rPr lang="en-US" sz="3400" dirty="0"/>
              <a:t>The video was released on June 1st. To date, it has nearly 20,000 views. </a:t>
            </a:r>
            <a:endParaRPr lang="en-US" sz="3400">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81824D44-0C3A-4C22-86C5-6331BF9E6524}"/>
              </a:ext>
            </a:extLst>
          </p:cNvPr>
          <p:cNvSpPr>
            <a:spLocks noGrp="1"/>
          </p:cNvSpPr>
          <p:nvPr>
            <p:ph type="title"/>
          </p:nvPr>
        </p:nvSpPr>
        <p:spPr/>
        <p:txBody>
          <a:bodyPr/>
          <a:lstStyle/>
          <a:p>
            <a:r>
              <a:rPr lang="en-US" altLang="en-US"/>
              <a:t>Risk on the road</a:t>
            </a:r>
          </a:p>
        </p:txBody>
      </p:sp>
      <p:sp>
        <p:nvSpPr>
          <p:cNvPr id="56323" name="Content Placeholder 3">
            <a:extLst>
              <a:ext uri="{FF2B5EF4-FFF2-40B4-BE49-F238E27FC236}">
                <a16:creationId xmlns:a16="http://schemas.microsoft.com/office/drawing/2014/main" id="{27B6380B-D51D-4A14-B067-4096C3FBD9DF}"/>
              </a:ext>
            </a:extLst>
          </p:cNvPr>
          <p:cNvSpPr>
            <a:spLocks noGrp="1"/>
          </p:cNvSpPr>
          <p:nvPr>
            <p:ph idx="1"/>
          </p:nvPr>
        </p:nvSpPr>
        <p:spPr/>
        <p:txBody>
          <a:bodyPr/>
          <a:lstStyle/>
          <a:p>
            <a:pPr>
              <a:buFont typeface="Arial" panose="020B0604020202020204" pitchFamily="34" charset="0"/>
              <a:buChar char="•"/>
            </a:pPr>
            <a:r>
              <a:rPr lang="en-US" altLang="en-US" sz="3400"/>
              <a:t>A crash occurs every 5 seconds</a:t>
            </a:r>
            <a:endParaRPr lang="en-US" sz="3400">
              <a:cs typeface="Calibri" panose="020F0502020204030204"/>
            </a:endParaRPr>
          </a:p>
          <a:p>
            <a:pPr>
              <a:buFont typeface="Arial" panose="020B0604020202020204" pitchFamily="34" charset="0"/>
              <a:buChar char="•"/>
            </a:pPr>
            <a:r>
              <a:rPr lang="en-US" altLang="en-US" sz="3400"/>
              <a:t>Traffic injury every 10 seconds</a:t>
            </a:r>
            <a:endParaRPr lang="en-US" altLang="en-US" sz="3400">
              <a:cs typeface="Calibri" panose="020F0502020204030204"/>
            </a:endParaRPr>
          </a:p>
          <a:p>
            <a:pPr>
              <a:buFont typeface="Arial" panose="020B0604020202020204" pitchFamily="34" charset="0"/>
              <a:buChar char="•"/>
            </a:pPr>
            <a:r>
              <a:rPr lang="en-US" altLang="en-US" sz="3400"/>
              <a:t>A fatality every 12 minutes</a:t>
            </a:r>
            <a:endParaRPr lang="en-US" altLang="en-US" sz="3400">
              <a:cs typeface="Calibri" panose="020F0502020204030204"/>
            </a:endParaRPr>
          </a:p>
          <a:p>
            <a:pPr>
              <a:buFont typeface="Arial" panose="020B0604020202020204" pitchFamily="34" charset="0"/>
              <a:buChar char="•"/>
            </a:pPr>
            <a:r>
              <a:rPr lang="en-US" altLang="en-US" sz="3400"/>
              <a:t>Alcohol related fatality every 31 minutes</a:t>
            </a:r>
            <a:endParaRPr lang="en-US" altLang="en-US" sz="3400">
              <a:cs typeface="Calibri" panose="020F0502020204030204"/>
            </a:endParaRPr>
          </a:p>
          <a:p>
            <a:pPr>
              <a:buFont typeface="Arial" panose="020B0604020202020204" pitchFamily="34" charset="0"/>
              <a:buChar char="•"/>
            </a:pPr>
            <a:r>
              <a:rPr lang="en-US" altLang="en-US" sz="3400"/>
              <a:t>Pedestrian killed every 113 minutes</a:t>
            </a:r>
            <a:endParaRPr lang="en-US" altLang="en-US" sz="3400">
              <a:cs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F5B84E86-6B32-4182-9986-C5D6AA4C7EFB}"/>
              </a:ext>
            </a:extLst>
          </p:cNvPr>
          <p:cNvSpPr>
            <a:spLocks noGrp="1"/>
          </p:cNvSpPr>
          <p:nvPr>
            <p:ph type="title"/>
          </p:nvPr>
        </p:nvSpPr>
        <p:spPr/>
        <p:txBody>
          <a:bodyPr/>
          <a:lstStyle/>
          <a:p>
            <a:r>
              <a:rPr lang="en-US" altLang="en-US"/>
              <a:t>In 2018…</a:t>
            </a:r>
          </a:p>
        </p:txBody>
      </p:sp>
      <p:sp>
        <p:nvSpPr>
          <p:cNvPr id="58371" name="Content Placeholder 3">
            <a:extLst>
              <a:ext uri="{FF2B5EF4-FFF2-40B4-BE49-F238E27FC236}">
                <a16:creationId xmlns:a16="http://schemas.microsoft.com/office/drawing/2014/main" id="{DB09AD9B-2330-464A-B84C-5CA80C3135D0}"/>
              </a:ext>
            </a:extLst>
          </p:cNvPr>
          <p:cNvSpPr>
            <a:spLocks noGrp="1"/>
          </p:cNvSpPr>
          <p:nvPr>
            <p:ph idx="1"/>
          </p:nvPr>
        </p:nvSpPr>
        <p:spPr>
          <a:xfrm>
            <a:off x="620629" y="1504783"/>
            <a:ext cx="7886700" cy="4351338"/>
          </a:xfrm>
        </p:spPr>
        <p:txBody>
          <a:bodyPr/>
          <a:lstStyle/>
          <a:p>
            <a:r>
              <a:rPr lang="en-US" altLang="en-US"/>
              <a:t>381 people died on Minnesota highways, an increase of 24 people from 2017.   </a:t>
            </a:r>
            <a:endParaRPr lang="en-US" altLang="en-US" dirty="0">
              <a:cs typeface="Calibri"/>
            </a:endParaRPr>
          </a:p>
          <a:p>
            <a:r>
              <a:rPr lang="en-US" altLang="en-US"/>
              <a:t>27,877 were injured, a decrease from last year; most not seriously. </a:t>
            </a:r>
            <a:endParaRPr lang="en-US" altLang="en-US" dirty="0">
              <a:cs typeface="Calibri"/>
            </a:endParaRPr>
          </a:p>
          <a:p>
            <a:r>
              <a:rPr lang="en-US" altLang="en-US"/>
              <a:t>There were 79,215 crashes; 1,341 people had severe/serious injuries. </a:t>
            </a:r>
            <a:endParaRPr lang="en-US" altLang="en-US" dirty="0">
              <a:cs typeface="Calibri"/>
            </a:endParaRPr>
          </a:p>
          <a:p>
            <a:r>
              <a:rPr lang="en-US" altLang="en-US"/>
              <a:t>172,115 people were involved in crashes; 146,107 motor vehicles were involved in crashes.  </a:t>
            </a:r>
            <a:endParaRPr lang="en-US" altLang="en-US" dirty="0">
              <a:cs typeface="Calibri"/>
            </a:endParaRPr>
          </a:p>
          <a:p>
            <a:r>
              <a:rPr lang="en-US" altLang="en-US"/>
              <a:t>609 crashes involved at least 1 bicyclist, 1,109 crashes involved at least one pedestrian, one in five fatalities were less than 25 years of age, 8,374 crashes were classified as “hit and run” </a:t>
            </a:r>
            <a:endParaRPr lang="en-US" altLang="en-US" dirty="0">
              <a:cs typeface="Calibri"/>
            </a:endParaRPr>
          </a:p>
          <a:p>
            <a:r>
              <a:rPr lang="en-US" altLang="en-US"/>
              <a:t>The economic loss to Minnesota from these crashes was $1.8 billion</a:t>
            </a:r>
            <a:endParaRPr lang="en-US" altLang="en-US" dirty="0">
              <a:cs typeface="Calibri"/>
            </a:endParaRPr>
          </a:p>
          <a:p>
            <a:endParaRPr lang="en-US" altLang="en-US" dirty="0">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4C8A105-ADB1-468E-8648-E7C867BDFECF}"/>
              </a:ext>
            </a:extLst>
          </p:cNvPr>
          <p:cNvSpPr>
            <a:spLocks noGrp="1"/>
          </p:cNvSpPr>
          <p:nvPr>
            <p:ph type="title"/>
          </p:nvPr>
        </p:nvSpPr>
        <p:spPr/>
        <p:txBody>
          <a:bodyPr/>
          <a:lstStyle/>
          <a:p>
            <a:r>
              <a:rPr lang="en-US" altLang="en-US"/>
              <a:t>Today</a:t>
            </a:r>
          </a:p>
        </p:txBody>
      </p:sp>
      <p:sp>
        <p:nvSpPr>
          <p:cNvPr id="60419" name="Content Placeholder 3">
            <a:extLst>
              <a:ext uri="{FF2B5EF4-FFF2-40B4-BE49-F238E27FC236}">
                <a16:creationId xmlns:a16="http://schemas.microsoft.com/office/drawing/2014/main" id="{B9CBE7C4-292B-4B46-978C-EDD6A537669D}"/>
              </a:ext>
            </a:extLst>
          </p:cNvPr>
          <p:cNvSpPr>
            <a:spLocks noGrp="1"/>
          </p:cNvSpPr>
          <p:nvPr>
            <p:ph idx="1"/>
          </p:nvPr>
        </p:nvSpPr>
        <p:spPr/>
        <p:txBody>
          <a:bodyPr/>
          <a:lstStyle/>
          <a:p>
            <a:pPr>
              <a:buFont typeface="Arial" panose="020B0604020202020204" pitchFamily="34" charset="0"/>
              <a:buChar char="•"/>
            </a:pPr>
            <a:endParaRPr lang="en-US" altLang="en-US" sz="3400" u="sng" dirty="0">
              <a:cs typeface="Calibri" panose="020F0502020204030204"/>
            </a:endParaRPr>
          </a:p>
          <a:p>
            <a:pPr>
              <a:buFont typeface="Arial" panose="020B0604020202020204" pitchFamily="34" charset="0"/>
              <a:buChar char="•"/>
            </a:pPr>
            <a:r>
              <a:rPr lang="en-US" altLang="en-US" sz="3400" u="sng"/>
              <a:t>156</a:t>
            </a:r>
            <a:r>
              <a:rPr lang="en-US" altLang="en-US" sz="3400"/>
              <a:t> People will be killed in crashes</a:t>
            </a:r>
            <a:endParaRPr lang="en-US" altLang="en-US" sz="3400">
              <a:cs typeface="Calibri" panose="020F0502020204030204"/>
            </a:endParaRPr>
          </a:p>
          <a:p>
            <a:pPr>
              <a:buFont typeface="Arial" panose="020B0604020202020204" pitchFamily="34" charset="0"/>
              <a:buChar char="•"/>
            </a:pPr>
            <a:endParaRPr lang="en-US" altLang="en-US" sz="3400" u="sng" dirty="0">
              <a:cs typeface="Calibri" panose="020F0502020204030204"/>
            </a:endParaRPr>
          </a:p>
          <a:p>
            <a:pPr>
              <a:buFont typeface="Arial" panose="020B0604020202020204" pitchFamily="34" charset="0"/>
              <a:buChar char="•"/>
            </a:pPr>
            <a:r>
              <a:rPr lang="en-US" altLang="en-US" sz="3400" u="sng"/>
              <a:t>4396</a:t>
            </a:r>
            <a:r>
              <a:rPr lang="en-US" altLang="en-US" sz="3400"/>
              <a:t> people will be seriously injured</a:t>
            </a:r>
            <a:endParaRPr lang="en-US" altLang="en-US" sz="3400">
              <a:cs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3AFFA38-D79F-4472-8F8A-E3B572A1854D}"/>
              </a:ext>
            </a:extLst>
          </p:cNvPr>
          <p:cNvSpPr>
            <a:spLocks noGrp="1" noChangeArrowheads="1"/>
          </p:cNvSpPr>
          <p:nvPr>
            <p:ph type="ctrTitle"/>
          </p:nvPr>
        </p:nvSpPr>
        <p:spPr>
          <a:xfrm>
            <a:off x="1062789" y="-537995"/>
            <a:ext cx="6858000" cy="2387600"/>
          </a:xfrm>
        </p:spPr>
        <p:txBody>
          <a:bodyPr wrap="square" anchor="b">
            <a:normAutofit/>
          </a:bodyPr>
          <a:lstStyle/>
          <a:p>
            <a:r>
              <a:rPr lang="en-US" altLang="en-US"/>
              <a:t>What is a preventable collision?</a:t>
            </a:r>
          </a:p>
        </p:txBody>
      </p:sp>
      <p:sp>
        <p:nvSpPr>
          <p:cNvPr id="101379" name="Rectangle 3">
            <a:extLst>
              <a:ext uri="{FF2B5EF4-FFF2-40B4-BE49-F238E27FC236}">
                <a16:creationId xmlns:a16="http://schemas.microsoft.com/office/drawing/2014/main" id="{873FAAFC-0CCD-479F-AA89-443429F6A48D}"/>
              </a:ext>
            </a:extLst>
          </p:cNvPr>
          <p:cNvSpPr>
            <a:spLocks noGrp="1" noChangeArrowheads="1"/>
          </p:cNvSpPr>
          <p:nvPr>
            <p:ph type="subTitle" idx="1"/>
          </p:nvPr>
        </p:nvSpPr>
        <p:spPr>
          <a:xfrm>
            <a:off x="1062789" y="2150227"/>
            <a:ext cx="6858000" cy="1655762"/>
          </a:xfrm>
        </p:spPr>
        <p:txBody>
          <a:bodyPr vert="horz" wrap="square" lIns="91440" tIns="45720" rIns="91440" bIns="45720" numCol="1" anchor="t" anchorCtr="0" compatLnSpc="1">
            <a:prstTxWarp prst="textNoShape">
              <a:avLst/>
            </a:prstTxWarp>
            <a:noAutofit/>
          </a:bodyPr>
          <a:lstStyle/>
          <a:p>
            <a:r>
              <a:rPr lang="en-US" altLang="en-US" sz="3000">
                <a:solidFill>
                  <a:schemeClr val="tx1"/>
                </a:solidFill>
                <a:latin typeface="Calibri Light"/>
                <a:cs typeface="Calibri Light"/>
              </a:rPr>
              <a:t>The driver failed to do everything </a:t>
            </a:r>
            <a:endParaRPr lang="en-US" altLang="en-US" sz="3000" dirty="0">
              <a:solidFill>
                <a:schemeClr val="tx1"/>
              </a:solidFill>
              <a:latin typeface="Calibri Light"/>
              <a:cs typeface="Calibri Light"/>
            </a:endParaRPr>
          </a:p>
          <a:p>
            <a:r>
              <a:rPr lang="en-US" altLang="en-US" sz="3000" b="1">
                <a:solidFill>
                  <a:schemeClr val="tx1"/>
                </a:solidFill>
                <a:latin typeface="Calibri Light"/>
                <a:cs typeface="Calibri Light"/>
              </a:rPr>
              <a:t>REASONABLE</a:t>
            </a:r>
            <a:r>
              <a:rPr lang="en-US" altLang="en-US" sz="3000" dirty="0">
                <a:solidFill>
                  <a:schemeClr val="tx1"/>
                </a:solidFill>
                <a:latin typeface="Calibri Light"/>
                <a:cs typeface="Calibri Light"/>
              </a:rPr>
              <a:t> </a:t>
            </a:r>
          </a:p>
          <a:p>
            <a:pPr>
              <a:buFontTx/>
              <a:buNone/>
            </a:pPr>
            <a:r>
              <a:rPr lang="en-US" altLang="en-US" sz="3000">
                <a:solidFill>
                  <a:schemeClr val="tx1"/>
                </a:solidFill>
                <a:latin typeface="Calibri Light"/>
                <a:cs typeface="Calibri Light"/>
              </a:rPr>
              <a:t>to avoid the collision</a:t>
            </a:r>
            <a:endParaRPr lang="en-US" altLang="en-US" sz="3000" dirty="0">
              <a:solidFill>
                <a:schemeClr val="tx1"/>
              </a:solidFill>
              <a:latin typeface="Calibri Light"/>
              <a:cs typeface="Calibri Light"/>
            </a:endParaRPr>
          </a:p>
          <a:p>
            <a:endParaRPr lang="en-US" altLang="en-US" sz="3000" dirty="0">
              <a:solidFill>
                <a:schemeClr val="tx1"/>
              </a:solidFill>
              <a:latin typeface="Calibri Light"/>
              <a:cs typeface="Calibri Light"/>
            </a:endParaRPr>
          </a:p>
          <a:p>
            <a:r>
              <a:rPr lang="en-US" altLang="en-US" sz="3000">
                <a:solidFill>
                  <a:schemeClr val="tx1"/>
                </a:solidFill>
                <a:latin typeface="Calibri Light"/>
                <a:cs typeface="Calibri Light"/>
              </a:rPr>
              <a:t>An accident </a:t>
            </a:r>
            <a:r>
              <a:rPr lang="en-US" altLang="en-US" sz="3000" i="1">
                <a:solidFill>
                  <a:schemeClr val="tx1"/>
                </a:solidFill>
                <a:latin typeface="Calibri Light"/>
                <a:cs typeface="Calibri Light"/>
              </a:rPr>
              <a:t>may </a:t>
            </a:r>
            <a:r>
              <a:rPr lang="en-US" altLang="en-US" sz="3000">
                <a:solidFill>
                  <a:schemeClr val="tx1"/>
                </a:solidFill>
                <a:latin typeface="Calibri Light"/>
                <a:cs typeface="Calibri Light"/>
              </a:rPr>
              <a:t>be preventable </a:t>
            </a:r>
            <a:endParaRPr lang="en-US" altLang="en-US" sz="3000" dirty="0">
              <a:solidFill>
                <a:schemeClr val="tx1"/>
              </a:solidFill>
              <a:latin typeface="Calibri Light"/>
              <a:cs typeface="Calibri Light"/>
            </a:endParaRPr>
          </a:p>
          <a:p>
            <a:r>
              <a:rPr lang="en-US" altLang="en-US" sz="3000" b="1" i="1">
                <a:solidFill>
                  <a:schemeClr val="tx1"/>
                </a:solidFill>
                <a:latin typeface="Calibri Light"/>
                <a:cs typeface="Calibri Light"/>
              </a:rPr>
              <a:t>even if </a:t>
            </a:r>
            <a:r>
              <a:rPr lang="en-US" altLang="en-US" sz="3000">
                <a:solidFill>
                  <a:schemeClr val="tx1"/>
                </a:solidFill>
                <a:latin typeface="Calibri Light"/>
                <a:cs typeface="Calibri Light"/>
              </a:rPr>
              <a:t> you are not at fault</a:t>
            </a:r>
            <a:endParaRPr lang="en-US" altLang="en-US" sz="3000" dirty="0">
              <a:solidFill>
                <a:schemeClr val="tx1"/>
              </a:solidFill>
              <a:latin typeface="Calibri Light"/>
              <a:cs typeface="Calibri Ligh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39D9BB-7CE5-4D64-81A3-C5C6F3760866}"/>
              </a:ext>
            </a:extLst>
          </p:cNvPr>
          <p:cNvSpPr>
            <a:spLocks noGrp="1" noChangeArrowheads="1"/>
          </p:cNvSpPr>
          <p:nvPr>
            <p:ph type="title"/>
          </p:nvPr>
        </p:nvSpPr>
        <p:spPr/>
        <p:txBody>
          <a:bodyPr/>
          <a:lstStyle/>
          <a:p>
            <a:r>
              <a:rPr lang="en-US" altLang="en-US"/>
              <a:t>Why do people have collisions?</a:t>
            </a:r>
          </a:p>
        </p:txBody>
      </p:sp>
      <p:sp>
        <p:nvSpPr>
          <p:cNvPr id="99334" name="AutoShape 6" descr="C:\My Documents\My Pictures\light.bmp">
            <a:extLst>
              <a:ext uri="{FF2B5EF4-FFF2-40B4-BE49-F238E27FC236}">
                <a16:creationId xmlns:a16="http://schemas.microsoft.com/office/drawing/2014/main" id="{E0BC2B20-B6E3-4F4F-95E6-D031F33F5CBE}"/>
              </a:ext>
            </a:extLst>
          </p:cNvPr>
          <p:cNvSpPr>
            <a:spLocks noChangeArrowheads="1"/>
          </p:cNvSpPr>
          <p:nvPr/>
        </p:nvSpPr>
        <p:spPr bwMode="auto">
          <a:xfrm>
            <a:off x="6116638" y="284163"/>
            <a:ext cx="2590800" cy="2895600"/>
          </a:xfrm>
          <a:prstGeom prst="irregularSeal2">
            <a:avLst/>
          </a:prstGeom>
          <a:blipFill dpi="0" rotWithShape="0">
            <a:blip r:embed="rId5"/>
            <a:srcRect/>
            <a:stretch>
              <a:fillRect/>
            </a:stretch>
          </a:blip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latin typeface="Calibri"/>
                <a:cs typeface="Calibri"/>
              </a:rPr>
              <a:t>“I thought </a:t>
            </a:r>
            <a:endParaRPr lang="en-US"/>
          </a:p>
          <a:p>
            <a:r>
              <a:rPr lang="en-US" altLang="en-US" sz="2000" b="1">
                <a:latin typeface="Calibri"/>
                <a:cs typeface="Calibri"/>
              </a:rPr>
              <a:t>the light</a:t>
            </a:r>
            <a:endParaRPr lang="en-US"/>
          </a:p>
          <a:p>
            <a:r>
              <a:rPr lang="en-US" altLang="en-US" sz="2000" b="1">
                <a:latin typeface="Calibri"/>
                <a:cs typeface="Calibri"/>
              </a:rPr>
              <a:t>was green”</a:t>
            </a:r>
          </a:p>
        </p:txBody>
      </p:sp>
      <p:sp>
        <p:nvSpPr>
          <p:cNvPr id="99335" name="AutoShape 7">
            <a:extLst>
              <a:ext uri="{FF2B5EF4-FFF2-40B4-BE49-F238E27FC236}">
                <a16:creationId xmlns:a16="http://schemas.microsoft.com/office/drawing/2014/main" id="{CCBBA018-4292-4E82-ACDE-333F001DE441}"/>
              </a:ext>
            </a:extLst>
          </p:cNvPr>
          <p:cNvSpPr>
            <a:spLocks noChangeArrowheads="1"/>
          </p:cNvSpPr>
          <p:nvPr/>
        </p:nvSpPr>
        <p:spPr bwMode="auto">
          <a:xfrm>
            <a:off x="5541545" y="3597693"/>
            <a:ext cx="3088105" cy="2895600"/>
          </a:xfrm>
          <a:prstGeom prst="irregularSeal2">
            <a:avLst/>
          </a:prstGeom>
          <a:gradFill rotWithShape="0">
            <a:gsLst>
              <a:gs pos="0">
                <a:srgbClr val="FFFF00"/>
              </a:gs>
              <a:gs pos="100000">
                <a:srgbClr val="FF3300"/>
              </a:gs>
            </a:gsLst>
            <a:lin ang="5400000" scaled="1"/>
          </a:gradFill>
          <a:ln w="1905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rgbClr val="000000"/>
                </a:solidFill>
                <a:latin typeface="Arial"/>
                <a:cs typeface="Arial"/>
              </a:rPr>
              <a:t>“I had the</a:t>
            </a:r>
            <a:endParaRPr lang="en-US">
              <a:latin typeface="Arial"/>
              <a:cs typeface="Arial"/>
            </a:endParaRPr>
          </a:p>
          <a:p>
            <a:r>
              <a:rPr lang="en-US" altLang="en-US" sz="2000" b="1">
                <a:solidFill>
                  <a:srgbClr val="000000"/>
                </a:solidFill>
                <a:latin typeface="Arial"/>
                <a:cs typeface="Arial"/>
              </a:rPr>
              <a:t> right of way!”</a:t>
            </a:r>
            <a:endParaRPr lang="en-US">
              <a:latin typeface="Arial"/>
              <a:cs typeface="Arial"/>
            </a:endParaRPr>
          </a:p>
        </p:txBody>
      </p:sp>
      <p:sp>
        <p:nvSpPr>
          <p:cNvPr id="99336" name="AutoShape 8" descr="Paper bag">
            <a:extLst>
              <a:ext uri="{FF2B5EF4-FFF2-40B4-BE49-F238E27FC236}">
                <a16:creationId xmlns:a16="http://schemas.microsoft.com/office/drawing/2014/main" id="{09EFFB77-0E29-44C4-9071-942F1514D557}"/>
              </a:ext>
            </a:extLst>
          </p:cNvPr>
          <p:cNvSpPr>
            <a:spLocks noChangeArrowheads="1"/>
          </p:cNvSpPr>
          <p:nvPr/>
        </p:nvSpPr>
        <p:spPr bwMode="auto">
          <a:xfrm>
            <a:off x="2543175" y="1911350"/>
            <a:ext cx="4114800" cy="3581400"/>
          </a:xfrm>
          <a:prstGeom prst="irregularSeal2">
            <a:avLst/>
          </a:prstGeom>
          <a:noFill/>
          <a:ln w="76200">
            <a:solidFill>
              <a:srgbClr val="FF0000"/>
            </a:solidFill>
            <a:miter lim="800000"/>
            <a:headEnd/>
            <a:tailEnd/>
          </a:ln>
          <a:effectLst/>
          <a:extLst>
            <a:ext uri="{909E8E84-426E-40DD-AFC4-6F175D3DCCD1}">
              <a14:hiddenFill xmlns:a14="http://schemas.microsoft.com/office/drawing/2010/main">
                <a:blipFill dpi="0" rotWithShape="0">
                  <a:blip r:embed="rId6"/>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r>
              <a:rPr lang="en-US" altLang="en-US" sz="2400" b="1">
                <a:effectLst>
                  <a:outerShdw blurRad="38100" dist="38100" dir="2700000" algn="tl">
                    <a:srgbClr val="C0C0C0"/>
                  </a:outerShdw>
                </a:effectLst>
                <a:latin typeface="Calibri"/>
                <a:cs typeface="Calibri"/>
              </a:rPr>
              <a:t>What excuses</a:t>
            </a:r>
            <a:endParaRPr lang="en-US" altLang="en-US" sz="2400" b="1" dirty="0">
              <a:effectLst>
                <a:outerShdw blurRad="38100" dist="38100" dir="2700000" algn="tl">
                  <a:srgbClr val="C0C0C0"/>
                </a:outerShdw>
              </a:effectLst>
              <a:latin typeface="Calibri"/>
              <a:cs typeface="Calibri"/>
            </a:endParaRPr>
          </a:p>
          <a:p>
            <a:pPr>
              <a:defRPr/>
            </a:pPr>
            <a:r>
              <a:rPr lang="en-US" altLang="en-US" sz="2400" b="1" dirty="0">
                <a:effectLst>
                  <a:outerShdw blurRad="38100" dist="38100" dir="2700000" algn="tl">
                    <a:srgbClr val="C0C0C0"/>
                  </a:outerShdw>
                </a:effectLst>
                <a:latin typeface="Calibri"/>
                <a:cs typeface="Calibri"/>
              </a:rPr>
              <a:t>have </a:t>
            </a:r>
          </a:p>
          <a:p>
            <a:pPr>
              <a:defRPr/>
            </a:pPr>
            <a:r>
              <a:rPr lang="en-US" altLang="en-US" sz="2400" b="1" dirty="0">
                <a:effectLst>
                  <a:outerShdw blurRad="38100" dist="38100" dir="2700000" algn="tl">
                    <a:srgbClr val="C0C0C0"/>
                  </a:outerShdw>
                </a:effectLst>
                <a:latin typeface="Calibri"/>
                <a:cs typeface="Calibri"/>
              </a:rPr>
              <a:t>you </a:t>
            </a:r>
          </a:p>
          <a:p>
            <a:pPr>
              <a:defRPr/>
            </a:pPr>
            <a:r>
              <a:rPr lang="en-US" altLang="en-US" sz="2400" b="1" dirty="0">
                <a:effectLst>
                  <a:outerShdw blurRad="38100" dist="38100" dir="2700000" algn="tl">
                    <a:srgbClr val="C0C0C0"/>
                  </a:outerShdw>
                </a:effectLst>
                <a:latin typeface="Calibri"/>
                <a:cs typeface="Calibri"/>
              </a:rPr>
              <a:t>heard?</a:t>
            </a:r>
          </a:p>
        </p:txBody>
      </p:sp>
      <p:sp>
        <p:nvSpPr>
          <p:cNvPr id="99333" name="AutoShape 5">
            <a:extLst>
              <a:ext uri="{FF2B5EF4-FFF2-40B4-BE49-F238E27FC236}">
                <a16:creationId xmlns:a16="http://schemas.microsoft.com/office/drawing/2014/main" id="{8D846EB2-67F8-499C-8907-4F1619B7BF29}"/>
              </a:ext>
            </a:extLst>
          </p:cNvPr>
          <p:cNvSpPr>
            <a:spLocks noChangeArrowheads="1"/>
          </p:cNvSpPr>
          <p:nvPr/>
        </p:nvSpPr>
        <p:spPr bwMode="auto">
          <a:xfrm>
            <a:off x="-153988" y="3375025"/>
            <a:ext cx="3096127" cy="2903621"/>
          </a:xfrm>
          <a:prstGeom prst="irregularSeal2">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latin typeface="Calibri"/>
                <a:cs typeface="Arial"/>
              </a:rPr>
              <a:t>“</a:t>
            </a:r>
            <a:r>
              <a:rPr lang="en-US" altLang="en-US" sz="2400" b="1">
                <a:latin typeface="Calibri"/>
                <a:cs typeface="Arial"/>
              </a:rPr>
              <a:t>I didn’t</a:t>
            </a:r>
            <a:endParaRPr lang="en-US">
              <a:latin typeface="Calibri"/>
              <a:cs typeface="Arial"/>
            </a:endParaRPr>
          </a:p>
          <a:p>
            <a:r>
              <a:rPr lang="en-US" altLang="en-US" sz="2400" b="1">
                <a:latin typeface="Calibri"/>
                <a:cs typeface="Arial"/>
              </a:rPr>
              <a:t> see them”</a:t>
            </a:r>
            <a:endParaRPr lang="en-US">
              <a:latin typeface="Calibri"/>
              <a:cs typeface="Arial"/>
            </a:endParaRPr>
          </a:p>
        </p:txBody>
      </p:sp>
      <p:sp>
        <p:nvSpPr>
          <p:cNvPr id="99332" name="AutoShape 4" descr="Water droplets">
            <a:extLst>
              <a:ext uri="{FF2B5EF4-FFF2-40B4-BE49-F238E27FC236}">
                <a16:creationId xmlns:a16="http://schemas.microsoft.com/office/drawing/2014/main" id="{EBE2D8C4-3DCD-4F14-88B8-3D407049F976}"/>
              </a:ext>
            </a:extLst>
          </p:cNvPr>
          <p:cNvSpPr>
            <a:spLocks noChangeArrowheads="1"/>
          </p:cNvSpPr>
          <p:nvPr/>
        </p:nvSpPr>
        <p:spPr bwMode="auto">
          <a:xfrm>
            <a:off x="-90488" y="1381125"/>
            <a:ext cx="3352801" cy="2438400"/>
          </a:xfrm>
          <a:prstGeom prst="irregularSeal2">
            <a:avLst/>
          </a:prstGeom>
          <a:blipFill dpi="0" rotWithShape="0">
            <a:blip r:embed="rId7"/>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latin typeface="Calibri"/>
                <a:cs typeface="Arial"/>
              </a:rPr>
              <a:t>The road was</a:t>
            </a:r>
            <a:endParaRPr lang="en-US">
              <a:latin typeface="Calibri"/>
              <a:cs typeface="Arial"/>
            </a:endParaRPr>
          </a:p>
          <a:p>
            <a:r>
              <a:rPr lang="en-US" altLang="en-US" sz="2000" b="1">
                <a:latin typeface="Calibri"/>
                <a:cs typeface="Arial"/>
              </a:rPr>
              <a:t> slippery</a:t>
            </a:r>
            <a:endParaRPr lang="en-US">
              <a:latin typeface="Calibri"/>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3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3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las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933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arbrak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93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9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animBg="1" autoUpdateAnimBg="0"/>
      <p:bldP spid="99335" grpId="0" animBg="1" autoUpdateAnimBg="0"/>
      <p:bldP spid="99336" grpId="0" animBg="1" autoUpdateAnimBg="0"/>
      <p:bldP spid="99333" grpId="0" animBg="1" autoUpdateAnimBg="0"/>
      <p:bldP spid="9933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A6D9673-6A81-4C78-A2FD-B64534002782}"/>
              </a:ext>
            </a:extLst>
          </p:cNvPr>
          <p:cNvSpPr>
            <a:spLocks noGrp="1" noChangeArrowheads="1"/>
          </p:cNvSpPr>
          <p:nvPr>
            <p:ph type="title"/>
          </p:nvPr>
        </p:nvSpPr>
        <p:spPr/>
        <p:txBody>
          <a:bodyPr>
            <a:spAutoFit/>
          </a:bodyPr>
          <a:lstStyle/>
          <a:p>
            <a:r>
              <a:rPr lang="en-US" altLang="en-US"/>
              <a:t>Stopping Distances</a:t>
            </a:r>
          </a:p>
        </p:txBody>
      </p:sp>
      <p:sp>
        <p:nvSpPr>
          <p:cNvPr id="66563" name="Rectangle 3">
            <a:extLst>
              <a:ext uri="{FF2B5EF4-FFF2-40B4-BE49-F238E27FC236}">
                <a16:creationId xmlns:a16="http://schemas.microsoft.com/office/drawing/2014/main" id="{128B321C-F759-453F-BA8A-14138F88F037}"/>
              </a:ext>
            </a:extLst>
          </p:cNvPr>
          <p:cNvSpPr>
            <a:spLocks noGrp="1" noChangeArrowheads="1"/>
          </p:cNvSpPr>
          <p:nvPr>
            <p:ph idx="1"/>
          </p:nvPr>
        </p:nvSpPr>
        <p:spPr>
          <a:xfrm>
            <a:off x="620629" y="1528846"/>
            <a:ext cx="7886700" cy="4351338"/>
          </a:xfrm>
        </p:spPr>
        <p:txBody>
          <a:bodyPr/>
          <a:lstStyle/>
          <a:p>
            <a:r>
              <a:rPr lang="en-US" altLang="en-US" sz="3400"/>
              <a:t>The Higher the Speed, the Longer it Takes to </a:t>
            </a:r>
            <a:r>
              <a:rPr lang="en-US" altLang="en-US" sz="3400" b="1">
                <a:solidFill>
                  <a:srgbClr val="FF3300"/>
                </a:solidFill>
              </a:rPr>
              <a:t>STOP!</a:t>
            </a:r>
            <a:endParaRPr lang="en-US" altLang="en-US" sz="3400">
              <a:solidFill>
                <a:srgbClr val="FF3300"/>
              </a:solidFill>
              <a:cs typeface="Calibri"/>
            </a:endParaRPr>
          </a:p>
          <a:p>
            <a:endParaRPr lang="en-US" altLang="en-US"/>
          </a:p>
        </p:txBody>
      </p:sp>
      <p:graphicFrame>
        <p:nvGraphicFramePr>
          <p:cNvPr id="66564" name="Object 4">
            <a:extLst>
              <a:ext uri="{FF2B5EF4-FFF2-40B4-BE49-F238E27FC236}">
                <a16:creationId xmlns:a16="http://schemas.microsoft.com/office/drawing/2014/main" id="{7122B2E0-BF51-4694-9326-4A3527F7CC3F}"/>
              </a:ext>
            </a:extLst>
          </p:cNvPr>
          <p:cNvGraphicFramePr>
            <a:graphicFrameLocks noChangeAspect="1"/>
          </p:cNvGraphicFramePr>
          <p:nvPr/>
        </p:nvGraphicFramePr>
        <p:xfrm>
          <a:off x="0" y="2590800"/>
          <a:ext cx="9144000" cy="3409950"/>
        </p:xfrm>
        <a:graphic>
          <a:graphicData uri="http://schemas.openxmlformats.org/presentationml/2006/ole">
            <mc:AlternateContent xmlns:mc="http://schemas.openxmlformats.org/markup-compatibility/2006">
              <mc:Choice xmlns:v="urn:schemas-microsoft-com:vml" Requires="v">
                <p:oleObj spid="_x0000_s67075" name="Photo Editor Photo" r:id="rId4" imgW="9142857" imgH="3409524" progId="MSPhotoEd.3">
                  <p:embed/>
                </p:oleObj>
              </mc:Choice>
              <mc:Fallback>
                <p:oleObj name="Photo Editor Photo" r:id="rId4" imgW="9142857" imgH="3409524"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9144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BANG_Ouf">
            <a:extLst>
              <a:ext uri="{FF2B5EF4-FFF2-40B4-BE49-F238E27FC236}">
                <a16:creationId xmlns:a16="http://schemas.microsoft.com/office/drawing/2014/main" id="{DC4C0367-ED0A-416D-9CC9-8D7B79D93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a:extLst>
              <a:ext uri="{FF2B5EF4-FFF2-40B4-BE49-F238E27FC236}">
                <a16:creationId xmlns:a16="http://schemas.microsoft.com/office/drawing/2014/main" id="{6B8E0B65-01BF-4B0F-81D1-3F8C6B0653FE}"/>
              </a:ext>
            </a:extLst>
          </p:cNvPr>
          <p:cNvSpPr>
            <a:spLocks noGrp="1"/>
          </p:cNvSpPr>
          <p:nvPr>
            <p:ph type="title"/>
          </p:nvPr>
        </p:nvSpPr>
        <p:spPr/>
        <p:txBody>
          <a:bodyPr/>
          <a:lstStyle/>
          <a:p>
            <a:r>
              <a:rPr lang="en-US" altLang="en-US"/>
              <a:t>Cost to Employer</a:t>
            </a:r>
          </a:p>
        </p:txBody>
      </p:sp>
      <p:sp>
        <p:nvSpPr>
          <p:cNvPr id="70659" name="Content Placeholder 4">
            <a:extLst>
              <a:ext uri="{FF2B5EF4-FFF2-40B4-BE49-F238E27FC236}">
                <a16:creationId xmlns:a16="http://schemas.microsoft.com/office/drawing/2014/main" id="{1AF209A9-5813-4E56-AFC4-EF6E626D204A}"/>
              </a:ext>
            </a:extLst>
          </p:cNvPr>
          <p:cNvSpPr>
            <a:spLocks noGrp="1"/>
          </p:cNvSpPr>
          <p:nvPr>
            <p:ph idx="1"/>
          </p:nvPr>
        </p:nvSpPr>
        <p:spPr/>
        <p:txBody>
          <a:bodyPr/>
          <a:lstStyle/>
          <a:p>
            <a:pPr>
              <a:buFont typeface="Arial" panose="020B0604020202020204" pitchFamily="34" charset="0"/>
              <a:buChar char="•"/>
            </a:pPr>
            <a:r>
              <a:rPr lang="en-US" altLang="en-US" sz="3400"/>
              <a:t>Per crash - $24,356</a:t>
            </a:r>
            <a:endParaRPr lang="en-US" sz="3400">
              <a:cs typeface="Calibri"/>
            </a:endParaRPr>
          </a:p>
          <a:p>
            <a:pPr marL="0" indent="0">
              <a:buNone/>
            </a:pPr>
            <a:endParaRPr lang="en-US" altLang="en-US" sz="3400" dirty="0"/>
          </a:p>
          <a:p>
            <a:pPr>
              <a:buFont typeface="Arial" panose="020B0604020202020204" pitchFamily="34" charset="0"/>
              <a:buChar char="•"/>
            </a:pPr>
            <a:r>
              <a:rPr lang="en-US" altLang="en-US" sz="3400"/>
              <a:t>Per injury crash - $128,178</a:t>
            </a:r>
            <a:endParaRPr lang="en-US" altLang="en-US" sz="3400" dirty="0">
              <a:cs typeface="Calibri" panose="020F0502020204030204"/>
            </a:endParaRPr>
          </a:p>
          <a:p>
            <a:endParaRPr lang="en-US" altLang="en-US" sz="3400" dirty="0">
              <a:cs typeface="Calibri" panose="020F0502020204030204"/>
            </a:endParaRPr>
          </a:p>
          <a:p>
            <a:pPr>
              <a:buFont typeface="Arial" panose="020B0604020202020204" pitchFamily="34" charset="0"/>
              <a:buChar char="•"/>
            </a:pPr>
            <a:r>
              <a:rPr lang="en-US" altLang="en-US" sz="3400"/>
              <a:t>Per fatal crash- ??????</a:t>
            </a:r>
            <a:endParaRPr lang="en-US" altLang="en-US" sz="3400" dirty="0">
              <a:cs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6BBE12C7-7C74-43C8-A2D5-8E90690156E3}"/>
              </a:ext>
            </a:extLst>
          </p:cNvPr>
          <p:cNvSpPr>
            <a:spLocks noGrp="1"/>
          </p:cNvSpPr>
          <p:nvPr>
            <p:ph type="title"/>
          </p:nvPr>
        </p:nvSpPr>
        <p:spPr/>
        <p:txBody>
          <a:bodyPr/>
          <a:lstStyle/>
          <a:p>
            <a:r>
              <a:rPr lang="en-US" altLang="en-US">
                <a:cs typeface="Calibri Light"/>
              </a:rPr>
              <a:t>Collisions</a:t>
            </a:r>
            <a:endParaRPr lang="en-US" altLang="en-US"/>
          </a:p>
        </p:txBody>
      </p:sp>
      <p:sp>
        <p:nvSpPr>
          <p:cNvPr id="72707" name="Content Placeholder 2">
            <a:extLst>
              <a:ext uri="{FF2B5EF4-FFF2-40B4-BE49-F238E27FC236}">
                <a16:creationId xmlns:a16="http://schemas.microsoft.com/office/drawing/2014/main" id="{6BEF8BB7-97DE-436A-8B2F-59BFF2F16D64}"/>
              </a:ext>
            </a:extLst>
          </p:cNvPr>
          <p:cNvSpPr>
            <a:spLocks noGrp="1"/>
          </p:cNvSpPr>
          <p:nvPr>
            <p:ph idx="1"/>
          </p:nvPr>
        </p:nvSpPr>
        <p:spPr/>
        <p:txBody>
          <a:bodyPr/>
          <a:lstStyle/>
          <a:p>
            <a:pPr>
              <a:buFont typeface="Arial" panose="020B0604020202020204" pitchFamily="34" charset="0"/>
              <a:buChar char="•"/>
            </a:pPr>
            <a:r>
              <a:rPr lang="en-US" altLang="en-US" sz="3400"/>
              <a:t>The average driver will be involved in a collision once every ten years</a:t>
            </a:r>
            <a:endParaRPr lang="en-US" sz="3400">
              <a:cs typeface="Calibri"/>
            </a:endParaRPr>
          </a:p>
          <a:p>
            <a:pPr>
              <a:buFont typeface="Arial" panose="020B0604020202020204" pitchFamily="34" charset="0"/>
              <a:buChar char="•"/>
            </a:pPr>
            <a:endParaRPr lang="en-US" altLang="en-US" sz="3400" dirty="0">
              <a:cs typeface="Calibri" panose="020F0502020204030204"/>
            </a:endParaRPr>
          </a:p>
          <a:p>
            <a:pPr>
              <a:buFont typeface="Arial" panose="020B0604020202020204" pitchFamily="34" charset="0"/>
              <a:buChar char="•"/>
            </a:pPr>
            <a:r>
              <a:rPr lang="en-US" altLang="en-US" sz="3400"/>
              <a:t>Six collisions in your lifetime</a:t>
            </a:r>
            <a:endParaRPr lang="en-US" altLang="en-US" sz="3400" dirty="0">
              <a:cs typeface="Calibri" panose="020F0502020204030204"/>
            </a:endParaRPr>
          </a:p>
          <a:p>
            <a:pPr>
              <a:buFont typeface="Arial" panose="020B0604020202020204" pitchFamily="34" charset="0"/>
              <a:buChar char="•"/>
            </a:pPr>
            <a:endParaRPr lang="en-US" altLang="en-US" sz="3400" dirty="0">
              <a:cs typeface="Calibri" panose="020F0502020204030204"/>
            </a:endParaRPr>
          </a:p>
          <a:p>
            <a:pPr>
              <a:buFont typeface="Arial" panose="020B0604020202020204" pitchFamily="34" charset="0"/>
              <a:buChar char="•"/>
            </a:pPr>
            <a:r>
              <a:rPr lang="en-US" altLang="en-US" sz="3400"/>
              <a:t>Each is a potential threat on YOUR LIFE</a:t>
            </a:r>
            <a:endParaRPr lang="en-US" altLang="en-US" sz="3400" dirty="0">
              <a:cs typeface="Calibri" panose="020F0502020204030204"/>
            </a:endParaRPr>
          </a:p>
          <a:p>
            <a:pPr>
              <a:buFont typeface="Arial" panose="020B0604020202020204" pitchFamily="34" charset="0"/>
              <a:buChar char="•"/>
            </a:pPr>
            <a:endParaRPr lang="en-US" altLang="en-US" sz="3400" dirty="0">
              <a:cs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EAB13741-9AC6-4E45-AF64-1B1965BAF80A}"/>
              </a:ext>
            </a:extLst>
          </p:cNvPr>
          <p:cNvSpPr>
            <a:spLocks noGrp="1"/>
          </p:cNvSpPr>
          <p:nvPr>
            <p:ph type="ctrTitle"/>
          </p:nvPr>
        </p:nvSpPr>
        <p:spPr/>
        <p:txBody>
          <a:bodyPr/>
          <a:lstStyle/>
          <a:p>
            <a:r>
              <a:rPr lang="en-US" altLang="en-US"/>
              <a:t>Session 2</a:t>
            </a:r>
          </a:p>
        </p:txBody>
      </p:sp>
      <p:sp>
        <p:nvSpPr>
          <p:cNvPr id="3" name="Content Placeholder 2">
            <a:extLst>
              <a:ext uri="{FF2B5EF4-FFF2-40B4-BE49-F238E27FC236}">
                <a16:creationId xmlns:a16="http://schemas.microsoft.com/office/drawing/2014/main" id="{D465CF6F-F483-41F5-9A9C-47C7AC4DDBC5}"/>
              </a:ext>
            </a:extLst>
          </p:cNvPr>
          <p:cNvSpPr>
            <a:spLocks noGrp="1"/>
          </p:cNvSpPr>
          <p:nvPr>
            <p:ph type="subTitle" idx="1"/>
          </p:nvPr>
        </p:nvSpPr>
        <p:spPr/>
        <p:txBody>
          <a:bodyPr/>
          <a:lstStyle/>
          <a:p>
            <a:pPr marL="0" indent="0" algn="ctr" fontAlgn="auto">
              <a:spcAft>
                <a:spcPts val="0"/>
              </a:spcAft>
              <a:buFont typeface="Arial" panose="020B0604020202020204" pitchFamily="34" charset="0"/>
              <a:buNone/>
              <a:defRPr/>
            </a:pPr>
            <a:r>
              <a:rPr lang="en-US" sz="2400"/>
              <a:t>Scanning, Cushion of safety and Communicating</a:t>
            </a:r>
            <a:endParaRPr lang="en-US" sz="2400">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212350-E8E8-468F-AC99-6F969ED4CC63}"/>
              </a:ext>
            </a:extLst>
          </p:cNvPr>
          <p:cNvSpPr/>
          <p:nvPr/>
        </p:nvSpPr>
        <p:spPr>
          <a:xfrm>
            <a:off x="160794" y="1714356"/>
            <a:ext cx="8660054" cy="4001095"/>
          </a:xfrm>
          <a:prstGeom prst="rect">
            <a:avLst/>
          </a:prstGeom>
          <a:noFill/>
        </p:spPr>
        <p:txBody>
          <a:bodyPr wrap="square" anchor="t">
            <a:spAutoFit/>
          </a:bodyPr>
          <a:lstStyle/>
          <a:p>
            <a:pPr algn="ctr">
              <a:defRPr/>
            </a:pPr>
            <a:r>
              <a:rPr lang="en-US" altLang="en-US" sz="5400" dirty="0">
                <a:latin typeface="+mj-lt"/>
              </a:rPr>
              <a:t>How many of us are good </a:t>
            </a:r>
            <a:endParaRPr lang="en-US"/>
          </a:p>
          <a:p>
            <a:pPr algn="ctr">
              <a:defRPr/>
            </a:pPr>
            <a:r>
              <a:rPr lang="en-US" altLang="en-US" sz="5400" dirty="0">
                <a:latin typeface="+mj-lt"/>
              </a:rPr>
              <a:t>drivers? </a:t>
            </a:r>
            <a:endParaRPr lang="en-US" sz="5400" b="1" u="sng" dirty="0">
              <a:solidFill>
                <a:schemeClr val="accent1">
                  <a:lumMod val="75000"/>
                </a:schemeClr>
              </a:solidFill>
              <a:latin typeface="+mj-lt"/>
            </a:endParaRPr>
          </a:p>
          <a:p>
            <a:pPr algn="ctr">
              <a:defRPr/>
            </a:pPr>
            <a:r>
              <a:rPr lang="en-US" altLang="en-US" sz="5400" b="1" u="sng" dirty="0">
                <a:solidFill>
                  <a:schemeClr val="accent1">
                    <a:lumMod val="75000"/>
                  </a:schemeClr>
                </a:solidFill>
                <a:latin typeface="+mj-lt"/>
              </a:rPr>
              <a:t>Why?</a:t>
            </a:r>
            <a:endParaRPr lang="en-US" sz="5400" b="1" u="sng" dirty="0">
              <a:solidFill>
                <a:schemeClr val="accent1">
                  <a:lumMod val="75000"/>
                </a:schemeClr>
              </a:solidFill>
              <a:latin typeface="+mj-lt"/>
              <a:cs typeface="Calibri Light"/>
            </a:endParaRPr>
          </a:p>
          <a:p>
            <a:pPr algn="ctr">
              <a:defRPr/>
            </a:pPr>
            <a:endParaRPr lang="en-US" sz="1200" dirty="0">
              <a:latin typeface="Calibri"/>
              <a:cs typeface="Calibri"/>
            </a:endParaRPr>
          </a:p>
          <a:p>
            <a:pPr algn="ctr">
              <a:defRPr/>
            </a:pPr>
            <a:r>
              <a:rPr lang="en-US" sz="4000" dirty="0">
                <a:latin typeface="Calibri"/>
                <a:cs typeface="Calibri"/>
              </a:rPr>
              <a:t>Up</a:t>
            </a:r>
            <a:r>
              <a:rPr lang="en-US" sz="4000" dirty="0">
                <a:latin typeface="+mn-lt"/>
              </a:rPr>
              <a:t> to 90% of drivers think they</a:t>
            </a:r>
            <a:endParaRPr lang="en-US" sz="4000">
              <a:latin typeface="+mn-lt"/>
              <a:cs typeface="Calibri"/>
            </a:endParaRPr>
          </a:p>
          <a:p>
            <a:pPr algn="ctr">
              <a:defRPr/>
            </a:pPr>
            <a:r>
              <a:rPr lang="en-US" sz="4000" dirty="0">
                <a:latin typeface="+mn-lt"/>
              </a:rPr>
              <a:t> are better than the average driver</a:t>
            </a:r>
            <a:endParaRPr lang="en-US" sz="5400" dirty="0">
              <a:latin typeface="Calibri Light"/>
              <a:cs typeface="Calibri Light"/>
            </a:endParaRPr>
          </a:p>
        </p:txBody>
      </p:sp>
      <p:sp>
        <p:nvSpPr>
          <p:cNvPr id="6" name="Title 5">
            <a:extLst>
              <a:ext uri="{FF2B5EF4-FFF2-40B4-BE49-F238E27FC236}">
                <a16:creationId xmlns:a16="http://schemas.microsoft.com/office/drawing/2014/main" id="{5E0EC20E-D804-4DC5-B927-8613C8A0AE0E}"/>
              </a:ext>
            </a:extLst>
          </p:cNvPr>
          <p:cNvSpPr>
            <a:spLocks noGrp="1"/>
          </p:cNvSpPr>
          <p:nvPr>
            <p:ph type="title"/>
          </p:nvPr>
        </p:nvSpPr>
        <p:spPr/>
        <p:txBody>
          <a:bodyPr/>
          <a:lstStyle/>
          <a:p>
            <a:r>
              <a:rPr lang="en-US" dirty="0">
                <a:cs typeface="Calibri Light"/>
              </a:rPr>
              <a:t>Self-Appraisal</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C223E023-A606-477E-A852-16DA0740DE0E}"/>
              </a:ext>
            </a:extLst>
          </p:cNvPr>
          <p:cNvSpPr>
            <a:spLocks noGrp="1"/>
          </p:cNvSpPr>
          <p:nvPr>
            <p:ph type="title"/>
          </p:nvPr>
        </p:nvSpPr>
        <p:spPr/>
        <p:txBody>
          <a:bodyPr/>
          <a:lstStyle/>
          <a:p>
            <a:r>
              <a:rPr lang="en-US" altLang="en-US"/>
              <a:t>Page 8 &amp; 9</a:t>
            </a:r>
          </a:p>
        </p:txBody>
      </p:sp>
      <p:pic>
        <p:nvPicPr>
          <p:cNvPr id="75779" name="Picture 4">
            <a:extLst>
              <a:ext uri="{FF2B5EF4-FFF2-40B4-BE49-F238E27FC236}">
                <a16:creationId xmlns:a16="http://schemas.microsoft.com/office/drawing/2014/main" id="{44897298-D1FB-4407-8F9F-AD25223310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28650" y="1371600"/>
            <a:ext cx="3028950" cy="48180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0" name="Content Placeholder 1">
            <a:extLst>
              <a:ext uri="{FF2B5EF4-FFF2-40B4-BE49-F238E27FC236}">
                <a16:creationId xmlns:a16="http://schemas.microsoft.com/office/drawing/2014/main" id="{C0E1592F-F906-47B5-ACC0-7705DEDC51F6}"/>
              </a:ext>
            </a:extLst>
          </p:cNvPr>
          <p:cNvSpPr>
            <a:spLocks noGrp="1"/>
          </p:cNvSpPr>
          <p:nvPr>
            <p:ph sz="half" idx="2"/>
          </p:nvPr>
        </p:nvSpPr>
        <p:spPr>
          <a:xfrm>
            <a:off x="3883192" y="1456657"/>
            <a:ext cx="5017168" cy="5113338"/>
          </a:xfrm>
        </p:spPr>
        <p:txBody>
          <a:bodyPr/>
          <a:lstStyle/>
          <a:p>
            <a:pPr marL="0" indent="0">
              <a:buNone/>
            </a:pPr>
            <a:r>
              <a:rPr lang="en-US" altLang="en-US" sz="2800"/>
              <a:t>6.  In this situation these drivers are on a multi lane highway. What are the hazards (if any) that A is facing what should A do to minimize the risk?</a:t>
            </a:r>
            <a:br>
              <a:rPr lang="en-US" altLang="en-US" sz="2800" dirty="0"/>
            </a:br>
            <a:br>
              <a:rPr lang="en-US" altLang="en-US" sz="2800" dirty="0"/>
            </a:br>
            <a:r>
              <a:rPr lang="en-US" altLang="en-US" sz="2800"/>
              <a:t>     If Exiting:    </a:t>
            </a:r>
            <a:br>
              <a:rPr lang="en-US" altLang="en-US" sz="2800" dirty="0"/>
            </a:br>
            <a:br>
              <a:rPr lang="en-US" altLang="en-US" sz="2800" dirty="0"/>
            </a:br>
            <a:r>
              <a:rPr lang="en-US" altLang="en-US" sz="2800"/>
              <a:t>     If Continuing on the Highway:</a:t>
            </a:r>
            <a:br>
              <a:rPr lang="en-US" altLang="en-US" sz="2800" dirty="0"/>
            </a:br>
            <a:endParaRPr lang="en-US" altLang="en-US" sz="2800">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680E8B67-20AF-43A7-8A23-2E7EC32B3BD9}"/>
              </a:ext>
            </a:extLst>
          </p:cNvPr>
          <p:cNvSpPr>
            <a:spLocks noGrp="1"/>
          </p:cNvSpPr>
          <p:nvPr>
            <p:ph type="title"/>
          </p:nvPr>
        </p:nvSpPr>
        <p:spPr/>
        <p:txBody>
          <a:bodyPr/>
          <a:lstStyle/>
          <a:p>
            <a:r>
              <a:rPr lang="en-US" altLang="en-US"/>
              <a:t>Page 10 &amp; 11</a:t>
            </a:r>
          </a:p>
        </p:txBody>
      </p:sp>
      <p:sp>
        <p:nvSpPr>
          <p:cNvPr id="76804" name="Content Placeholder 2">
            <a:extLst>
              <a:ext uri="{FF2B5EF4-FFF2-40B4-BE49-F238E27FC236}">
                <a16:creationId xmlns:a16="http://schemas.microsoft.com/office/drawing/2014/main" id="{89A15682-6977-4539-92DE-E0DC2094E30B}"/>
              </a:ext>
            </a:extLst>
          </p:cNvPr>
          <p:cNvSpPr>
            <a:spLocks noGrp="1"/>
          </p:cNvSpPr>
          <p:nvPr>
            <p:ph sz="half" idx="2"/>
          </p:nvPr>
        </p:nvSpPr>
        <p:spPr>
          <a:xfrm>
            <a:off x="3947361" y="1488741"/>
            <a:ext cx="4567989" cy="4688222"/>
          </a:xfrm>
        </p:spPr>
        <p:txBody>
          <a:bodyPr/>
          <a:lstStyle/>
          <a:p>
            <a:pPr marL="0" indent="0">
              <a:buNone/>
            </a:pPr>
            <a:r>
              <a:rPr lang="en-US" altLang="en-US" sz="2800"/>
              <a:t>7. In this situation “A” was driving on a multi-lane highway with no other vehicles in front or behind. The driver of “B” pulled right into “A’s” lane colliding with A. A said they couldn’t do anything to prevent the collision. How would have you handled this situation to prevent.</a:t>
            </a:r>
            <a:br>
              <a:rPr lang="en-US" altLang="en-US" sz="2800" dirty="0"/>
            </a:br>
            <a:endParaRPr lang="en-US" altLang="en-US" sz="2800">
              <a:cs typeface="Calibri"/>
            </a:endParaRPr>
          </a:p>
        </p:txBody>
      </p:sp>
      <p:pic>
        <p:nvPicPr>
          <p:cNvPr id="76805" name="Picture 4">
            <a:extLst>
              <a:ext uri="{FF2B5EF4-FFF2-40B4-BE49-F238E27FC236}">
                <a16:creationId xmlns:a16="http://schemas.microsoft.com/office/drawing/2014/main" id="{46046CE0-9482-4CAB-B371-7C411780E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71600"/>
            <a:ext cx="30289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95CE7DE-CFD5-4971-A346-265572181B6D}"/>
              </a:ext>
            </a:extLst>
          </p:cNvPr>
          <p:cNvSpPr>
            <a:spLocks noGrp="1"/>
          </p:cNvSpPr>
          <p:nvPr>
            <p:ph type="title"/>
          </p:nvPr>
        </p:nvSpPr>
        <p:spPr/>
        <p:txBody>
          <a:bodyPr/>
          <a:lstStyle/>
          <a:p>
            <a:r>
              <a:rPr lang="en-US" altLang="en-US"/>
              <a:t>Page 12</a:t>
            </a:r>
          </a:p>
        </p:txBody>
      </p:sp>
      <p:sp>
        <p:nvSpPr>
          <p:cNvPr id="77827" name="Content Placeholder 2">
            <a:extLst>
              <a:ext uri="{FF2B5EF4-FFF2-40B4-BE49-F238E27FC236}">
                <a16:creationId xmlns:a16="http://schemas.microsoft.com/office/drawing/2014/main" id="{59AB14C6-5F81-4875-A373-AAED2D470C65}"/>
              </a:ext>
            </a:extLst>
          </p:cNvPr>
          <p:cNvSpPr>
            <a:spLocks noGrp="1"/>
          </p:cNvSpPr>
          <p:nvPr>
            <p:ph idx="1"/>
          </p:nvPr>
        </p:nvSpPr>
        <p:spPr/>
        <p:txBody>
          <a:bodyPr/>
          <a:lstStyle/>
          <a:p>
            <a:pPr marL="0" indent="0">
              <a:buFont typeface="Arial" panose="020B0604020202020204" pitchFamily="34" charset="0"/>
              <a:buNone/>
            </a:pPr>
            <a:r>
              <a:rPr lang="en-US" altLang="en-US" sz="2800"/>
              <a:t>8. How can “covering the brake” Assist you?</a:t>
            </a:r>
            <a:endParaRPr lang="en-US" altLang="en-US" sz="2800" dirty="0">
              <a:cs typeface="Calibri"/>
            </a:endParaRPr>
          </a:p>
          <a:p>
            <a:pPr marL="0" indent="0">
              <a:buFont typeface="Arial" panose="020B0604020202020204" pitchFamily="34" charset="0"/>
              <a:buNone/>
            </a:pPr>
            <a:endParaRPr lang="en-US" altLang="en-US" sz="2800" dirty="0">
              <a:cs typeface="Calibri"/>
            </a:endParaRPr>
          </a:p>
          <a:p>
            <a:pPr marL="0" indent="0">
              <a:buNone/>
            </a:pPr>
            <a:r>
              <a:rPr lang="en-US" altLang="en-US" sz="2800"/>
              <a:t>9. What Components Make up your total Stopping Distance?</a:t>
            </a:r>
            <a:endParaRPr lang="en-US" altLang="en-US" sz="2800" dirty="0">
              <a:cs typeface="Calibri"/>
            </a:endParaRPr>
          </a:p>
          <a:p>
            <a:pPr marL="0" indent="0">
              <a:buFont typeface="Arial" panose="020B0604020202020204" pitchFamily="34" charset="0"/>
              <a:buNone/>
            </a:pPr>
            <a:endParaRPr lang="en-US" altLang="en-US" sz="2800" dirty="0">
              <a:cs typeface="Calibri"/>
            </a:endParaRPr>
          </a:p>
          <a:p>
            <a:pPr marL="0" indent="0">
              <a:buFont typeface="Arial" panose="020B0604020202020204" pitchFamily="34" charset="0"/>
              <a:buNone/>
            </a:pPr>
            <a:r>
              <a:rPr lang="en-US" altLang="en-US" sz="2800"/>
              <a:t>10. What are the variables for each of the components of your total stopping distance?</a:t>
            </a:r>
            <a:endParaRPr lang="en-US" altLang="en-US" sz="2800" dirty="0">
              <a:cs typeface="Calibri"/>
            </a:endParaRPr>
          </a:p>
          <a:p>
            <a:pPr marL="0" indent="0">
              <a:buFont typeface="Wingdings" panose="05000000000000000000" pitchFamily="2" charset="2"/>
              <a:buNone/>
            </a:pPr>
            <a:endParaRPr lang="en-US" altLang="en-US" sz="2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260B05FD-3901-4DC0-A84F-69B98B37A6AC}"/>
              </a:ext>
            </a:extLst>
          </p:cNvPr>
          <p:cNvSpPr>
            <a:spLocks noGrp="1"/>
          </p:cNvSpPr>
          <p:nvPr>
            <p:ph type="title"/>
          </p:nvPr>
        </p:nvSpPr>
        <p:spPr>
          <a:xfrm>
            <a:off x="629841" y="365126"/>
            <a:ext cx="7886700" cy="1325563"/>
          </a:xfrm>
        </p:spPr>
        <p:txBody>
          <a:bodyPr wrap="square" anchor="ctr">
            <a:normAutofit/>
          </a:bodyPr>
          <a:lstStyle/>
          <a:p>
            <a:r>
              <a:rPr lang="en-US" altLang="en-US"/>
              <a:t>Page 13</a:t>
            </a:r>
          </a:p>
        </p:txBody>
      </p:sp>
      <p:sp>
        <p:nvSpPr>
          <p:cNvPr id="78851" name="Content Placeholder 2">
            <a:extLst>
              <a:ext uri="{FF2B5EF4-FFF2-40B4-BE49-F238E27FC236}">
                <a16:creationId xmlns:a16="http://schemas.microsoft.com/office/drawing/2014/main" id="{EE6FAB7F-F93D-4562-B0B0-A8469B1C9030}"/>
              </a:ext>
            </a:extLst>
          </p:cNvPr>
          <p:cNvSpPr>
            <a:spLocks noGrp="1"/>
          </p:cNvSpPr>
          <p:nvPr>
            <p:ph sz="half" idx="2"/>
          </p:nvPr>
        </p:nvSpPr>
        <p:spPr>
          <a:xfrm>
            <a:off x="629842" y="1895475"/>
            <a:ext cx="3868340" cy="3684588"/>
          </a:xfrm>
        </p:spPr>
        <p:txBody>
          <a:bodyPr wrap="square" anchor="t">
            <a:normAutofit/>
          </a:bodyPr>
          <a:lstStyle/>
          <a:p>
            <a:pPr marL="0" indent="0">
              <a:buFont typeface="Arial" panose="020B0604020202020204" pitchFamily="34" charset="0"/>
              <a:buNone/>
            </a:pPr>
            <a:r>
              <a:rPr lang="en-US" altLang="en-US" sz="1800"/>
              <a:t>1. When traveling in ideal conditions 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2. You should assume that you are in another driver's blind spot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3. You should check your mirrors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4. In adverse weather conditions _____</a:t>
            </a:r>
          </a:p>
          <a:p>
            <a:pPr marL="0" indent="0">
              <a:buFont typeface="Arial" panose="020B0604020202020204" pitchFamily="34" charset="0"/>
              <a:buNone/>
            </a:pPr>
            <a:endParaRPr lang="en-US" altLang="en-US" sz="1800"/>
          </a:p>
          <a:p>
            <a:pPr marL="0" indent="0">
              <a:buFont typeface="Arial" panose="020B0604020202020204" pitchFamily="34" charset="0"/>
              <a:buNone/>
            </a:pPr>
            <a:r>
              <a:rPr lang="en-US" altLang="en-US" sz="1800"/>
              <a:t>5. A preventable collision is ______</a:t>
            </a:r>
          </a:p>
        </p:txBody>
      </p:sp>
      <p:pic>
        <p:nvPicPr>
          <p:cNvPr id="78852" name="Picture 4">
            <a:extLst>
              <a:ext uri="{FF2B5EF4-FFF2-40B4-BE49-F238E27FC236}">
                <a16:creationId xmlns:a16="http://schemas.microsoft.com/office/drawing/2014/main" id="{3C3C27E0-51F3-438B-B64F-6F78FBF24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1655" y="2465514"/>
            <a:ext cx="3887391" cy="2031161"/>
          </a:xfrm>
          <a:prstGeom prst="rect">
            <a:avLst/>
          </a:prstGeom>
          <a:solidFill>
            <a:schemeClr val="accent1"/>
          </a:solid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Slide Number Placeholder 6">
            <a:extLst>
              <a:ext uri="{FF2B5EF4-FFF2-40B4-BE49-F238E27FC236}">
                <a16:creationId xmlns:a16="http://schemas.microsoft.com/office/drawing/2014/main" id="{1F0D0108-12D8-4142-823A-54E8F06AB470}"/>
              </a:ext>
            </a:extLst>
          </p:cNvPr>
          <p:cNvSpPr>
            <a:spLocks noGrp="1"/>
          </p:cNvSpPr>
          <p:nvPr>
            <p:ph type="sldNum" sz="quarter" idx="10"/>
          </p:nvPr>
        </p:nvSpPr>
        <p:spPr>
          <a:xfrm>
            <a:off x="6457950" y="6356350"/>
            <a:ext cx="2057400" cy="365125"/>
          </a:xfrm>
        </p:spPr>
        <p:txBody>
          <a:bodyPr/>
          <a:lstStyle/>
          <a:p>
            <a:pPr>
              <a:spcAft>
                <a:spcPts val="600"/>
              </a:spcAft>
            </a:pPr>
            <a:r>
              <a:rPr lang="en-US" altLang="en-US"/>
              <a:t>/ </a:t>
            </a:r>
            <a:fld id="{D74EF858-A9F7-4C65-A3F7-2A0F02052FC1}" type="slidenum">
              <a:rPr lang="en-US" altLang="en-US"/>
              <a:pPr>
                <a:spcAft>
                  <a:spcPts val="600"/>
                </a:spcAft>
              </a:pPr>
              <a:t>43</a:t>
            </a:fld>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93BA0119-DFC6-48B6-AA08-4A8F2E63F96A}"/>
              </a:ext>
            </a:extLst>
          </p:cNvPr>
          <p:cNvSpPr>
            <a:spLocks noGrp="1"/>
          </p:cNvSpPr>
          <p:nvPr>
            <p:ph type="title"/>
          </p:nvPr>
        </p:nvSpPr>
        <p:spPr/>
        <p:txBody>
          <a:bodyPr/>
          <a:lstStyle/>
          <a:p>
            <a:r>
              <a:rPr lang="en-US" altLang="en-US">
                <a:cs typeface="Calibri Light"/>
              </a:rPr>
              <a:t>Additional Questions</a:t>
            </a:r>
            <a:endParaRPr lang="en-US" altLang="en-US"/>
          </a:p>
        </p:txBody>
      </p:sp>
      <p:sp>
        <p:nvSpPr>
          <p:cNvPr id="3" name="Content Placeholder 2">
            <a:extLst>
              <a:ext uri="{FF2B5EF4-FFF2-40B4-BE49-F238E27FC236}">
                <a16:creationId xmlns:a16="http://schemas.microsoft.com/office/drawing/2014/main" id="{5E474ADC-330F-4C98-A763-92D909023483}"/>
              </a:ext>
            </a:extLst>
          </p:cNvPr>
          <p:cNvSpPr>
            <a:spLocks noGrp="1"/>
          </p:cNvSpPr>
          <p:nvPr>
            <p:ph idx="1"/>
          </p:nvPr>
        </p:nvSpPr>
        <p:spPr/>
        <p:txBody>
          <a:bodyPr/>
          <a:lstStyle/>
          <a:p>
            <a:pPr fontAlgn="auto">
              <a:spcAft>
                <a:spcPts val="0"/>
              </a:spcAft>
              <a:buFont typeface="Arial" panose="020B0604020202020204" pitchFamily="34" charset="0"/>
              <a:buChar char="•"/>
              <a:defRPr/>
            </a:pPr>
            <a:r>
              <a:rPr lang="en-US" sz="2800" dirty="0"/>
              <a:t>What is owning the intersection?</a:t>
            </a:r>
            <a:endParaRPr lang="en-US" sz="2800" dirty="0">
              <a:cs typeface="Calibri" panose="020F0502020204030204"/>
            </a:endParaRPr>
          </a:p>
          <a:p>
            <a:pPr fontAlgn="auto">
              <a:spcAft>
                <a:spcPts val="0"/>
              </a:spcAft>
              <a:buFont typeface="Arial" panose="020B0604020202020204" pitchFamily="34" charset="0"/>
              <a:buChar char="•"/>
              <a:defRPr/>
            </a:pPr>
            <a:endParaRPr lang="en-US" sz="2800" dirty="0">
              <a:cs typeface="Calibri" panose="020F0502020204030204"/>
            </a:endParaRPr>
          </a:p>
          <a:p>
            <a:pPr fontAlgn="auto">
              <a:spcAft>
                <a:spcPts val="0"/>
              </a:spcAft>
              <a:defRPr/>
            </a:pPr>
            <a:r>
              <a:rPr lang="en-US" sz="2800" dirty="0"/>
              <a:t>Should</a:t>
            </a:r>
            <a:r>
              <a:rPr lang="en-US" sz="2800"/>
              <a:t> you ever wave another driver through an intersection?</a:t>
            </a:r>
            <a:endParaRPr lang="en-US" sz="2800" dirty="0">
              <a:cs typeface="Calibri" panose="020F0502020204030204"/>
            </a:endParaRPr>
          </a:p>
          <a:p>
            <a:pPr fontAlgn="auto">
              <a:spcAft>
                <a:spcPts val="0"/>
              </a:spcAft>
              <a:buFont typeface="Arial" panose="020B0604020202020204" pitchFamily="34" charset="0"/>
              <a:buChar char="•"/>
              <a:defRPr/>
            </a:pPr>
            <a:endParaRPr lang="en-US" sz="2800" dirty="0">
              <a:cs typeface="Calibri" panose="020F0502020204030204"/>
            </a:endParaRPr>
          </a:p>
          <a:p>
            <a:pPr fontAlgn="auto">
              <a:spcAft>
                <a:spcPts val="0"/>
              </a:spcAft>
              <a:buFont typeface="Arial" panose="020B0604020202020204" pitchFamily="34" charset="0"/>
              <a:buChar char="•"/>
              <a:defRPr/>
            </a:pPr>
            <a:r>
              <a:rPr lang="en-US" sz="2800" dirty="0"/>
              <a:t>Who</a:t>
            </a:r>
            <a:r>
              <a:rPr lang="en-US" sz="2800"/>
              <a:t> has the right of way?</a:t>
            </a:r>
            <a:endParaRPr lang="en-US" sz="2800" dirty="0">
              <a:cs typeface="Calibri" panose="020F0502020204030204"/>
            </a:endParaRPr>
          </a:p>
          <a:p>
            <a:pPr fontAlgn="auto">
              <a:spcAft>
                <a:spcPts val="0"/>
              </a:spcAft>
              <a:buFont typeface="Arial" panose="020B0604020202020204" pitchFamily="34" charset="0"/>
              <a:buChar char="•"/>
              <a:defRPr/>
            </a:pPr>
            <a:endParaRPr lang="en-US" sz="2800" dirty="0">
              <a:cs typeface="Calibri" panose="020F0502020204030204"/>
            </a:endParaRPr>
          </a:p>
          <a:p>
            <a:pPr fontAlgn="auto">
              <a:spcAft>
                <a:spcPts val="0"/>
              </a:spcAft>
              <a:buFont typeface="Arial" panose="020B0604020202020204" pitchFamily="34" charset="0"/>
              <a:buChar char="•"/>
              <a:defRPr/>
            </a:pPr>
            <a:r>
              <a:rPr lang="en-US" sz="2800" dirty="0"/>
              <a:t>What is the proper way to stop at a stop sign?</a:t>
            </a:r>
            <a:endParaRPr lang="en-US" sz="2800" dirty="0">
              <a:cs typeface="Calibri" panose="020F0502020204030204"/>
            </a:endParaRPr>
          </a:p>
          <a:p>
            <a:pPr fontAlgn="auto">
              <a:spcAft>
                <a:spcPts val="0"/>
              </a:spcAft>
              <a:defRPr/>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AFA7307-AB8F-42FF-B11B-817413836080}"/>
              </a:ext>
            </a:extLst>
          </p:cNvPr>
          <p:cNvSpPr>
            <a:spLocks noGrp="1"/>
          </p:cNvSpPr>
          <p:nvPr>
            <p:ph type="ctrTitle"/>
          </p:nvPr>
        </p:nvSpPr>
        <p:spPr/>
        <p:txBody>
          <a:bodyPr/>
          <a:lstStyle/>
          <a:p>
            <a:r>
              <a:rPr lang="en-US" altLang="en-US"/>
              <a:t>Session 3</a:t>
            </a:r>
          </a:p>
        </p:txBody>
      </p:sp>
      <p:sp>
        <p:nvSpPr>
          <p:cNvPr id="80899" name="Content Placeholder 2">
            <a:extLst>
              <a:ext uri="{FF2B5EF4-FFF2-40B4-BE49-F238E27FC236}">
                <a16:creationId xmlns:a16="http://schemas.microsoft.com/office/drawing/2014/main" id="{80E02517-50B9-4280-A1B1-5163D22D085D}"/>
              </a:ext>
            </a:extLst>
          </p:cNvPr>
          <p:cNvSpPr>
            <a:spLocks noGrp="1"/>
          </p:cNvSpPr>
          <p:nvPr>
            <p:ph type="subTitle" idx="1"/>
          </p:nvPr>
        </p:nvSpPr>
        <p:spPr/>
        <p:txBody>
          <a:bodyPr/>
          <a:lstStyle/>
          <a:p>
            <a:pPr marL="0" indent="0" algn="ctr">
              <a:buFont typeface="Wingdings" panose="05000000000000000000" pitchFamily="2" charset="2"/>
              <a:buNone/>
            </a:pPr>
            <a:r>
              <a:rPr lang="en-US" altLang="en-US" sz="2800"/>
              <a:t>Reading Traffic Situations Part 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957D8392-5DF2-42A2-B3AA-4032A5D58AB6}"/>
              </a:ext>
            </a:extLst>
          </p:cNvPr>
          <p:cNvSpPr>
            <a:spLocks noGrp="1"/>
          </p:cNvSpPr>
          <p:nvPr>
            <p:ph type="title"/>
          </p:nvPr>
        </p:nvSpPr>
        <p:spPr/>
        <p:txBody>
          <a:bodyPr/>
          <a:lstStyle/>
          <a:p>
            <a:r>
              <a:rPr lang="en-US" altLang="en-US"/>
              <a:t>Page 14 &amp; 15</a:t>
            </a:r>
            <a:endParaRPr lang="en-US" altLang="en-US">
              <a:solidFill>
                <a:srgbClr val="FFFF00"/>
              </a:solidFill>
            </a:endParaRPr>
          </a:p>
        </p:txBody>
      </p:sp>
      <p:sp>
        <p:nvSpPr>
          <p:cNvPr id="81923" name="Content Placeholder 1">
            <a:extLst>
              <a:ext uri="{FF2B5EF4-FFF2-40B4-BE49-F238E27FC236}">
                <a16:creationId xmlns:a16="http://schemas.microsoft.com/office/drawing/2014/main" id="{CFF49099-59D6-4C73-BE55-991453617C83}"/>
              </a:ext>
            </a:extLst>
          </p:cNvPr>
          <p:cNvSpPr>
            <a:spLocks noGrp="1"/>
          </p:cNvSpPr>
          <p:nvPr>
            <p:ph sz="half" idx="1"/>
          </p:nvPr>
        </p:nvSpPr>
        <p:spPr/>
        <p:txBody>
          <a:bodyPr/>
          <a:lstStyle/>
          <a:p>
            <a:endParaRPr lang="en-US" altLang="en-US"/>
          </a:p>
        </p:txBody>
      </p:sp>
      <p:sp>
        <p:nvSpPr>
          <p:cNvPr id="81924" name="Content Placeholder 2">
            <a:extLst>
              <a:ext uri="{FF2B5EF4-FFF2-40B4-BE49-F238E27FC236}">
                <a16:creationId xmlns:a16="http://schemas.microsoft.com/office/drawing/2014/main" id="{BBB8E1B4-CBA0-49D5-80D5-A68161DB6B4E}"/>
              </a:ext>
            </a:extLst>
          </p:cNvPr>
          <p:cNvSpPr>
            <a:spLocks noGrp="1"/>
          </p:cNvSpPr>
          <p:nvPr>
            <p:ph sz="half" idx="2"/>
          </p:nvPr>
        </p:nvSpPr>
        <p:spPr/>
        <p:txBody>
          <a:bodyPr/>
          <a:lstStyle/>
          <a:p>
            <a:pPr marL="0" indent="0">
              <a:buFont typeface="Arial" panose="020B0604020202020204" pitchFamily="34" charset="0"/>
              <a:buNone/>
            </a:pPr>
            <a:r>
              <a:rPr lang="en-US" altLang="en-US" sz="2800"/>
              <a:t>Question #11</a:t>
            </a:r>
            <a:br>
              <a:rPr lang="en-US" altLang="en-US" sz="2800" dirty="0"/>
            </a:br>
            <a:br>
              <a:rPr lang="en-US" altLang="en-US" sz="2800" dirty="0"/>
            </a:br>
            <a:r>
              <a:rPr lang="en-US" altLang="en-US" sz="2800"/>
              <a:t>How would you have </a:t>
            </a:r>
            <a:r>
              <a:rPr lang="en-US" altLang="en-US" sz="2800" dirty="0"/>
              <a:t>handled this situation prior to the collision?</a:t>
            </a:r>
            <a:br>
              <a:rPr lang="en-US" altLang="en-US" sz="2800" dirty="0"/>
            </a:br>
            <a:r>
              <a:rPr lang="en-US" altLang="en-US" sz="2800" dirty="0"/>
              <a:t>Was this a preventable collision?</a:t>
            </a:r>
            <a:endParaRPr lang="en-US" altLang="en-US" sz="2800" dirty="0">
              <a:cs typeface="Calibri"/>
            </a:endParaRPr>
          </a:p>
        </p:txBody>
      </p:sp>
      <p:pic>
        <p:nvPicPr>
          <p:cNvPr id="81925" name="Picture 4">
            <a:extLst>
              <a:ext uri="{FF2B5EF4-FFF2-40B4-BE49-F238E27FC236}">
                <a16:creationId xmlns:a16="http://schemas.microsoft.com/office/drawing/2014/main" id="{C96C5EB7-66F8-4A7E-B70E-C847C5178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71600"/>
            <a:ext cx="2892425" cy="48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595DBC72-223C-493F-BCEF-9195A76E8E06}"/>
              </a:ext>
            </a:extLst>
          </p:cNvPr>
          <p:cNvSpPr>
            <a:spLocks noGrp="1"/>
          </p:cNvSpPr>
          <p:nvPr>
            <p:ph type="title"/>
          </p:nvPr>
        </p:nvSpPr>
        <p:spPr/>
        <p:txBody>
          <a:bodyPr/>
          <a:lstStyle/>
          <a:p>
            <a:r>
              <a:rPr lang="en-US" altLang="en-US"/>
              <a:t>Pages 16 &amp; 17</a:t>
            </a:r>
            <a:endParaRPr lang="en-US" altLang="en-US">
              <a:solidFill>
                <a:srgbClr val="FFFF00"/>
              </a:solidFill>
            </a:endParaRPr>
          </a:p>
        </p:txBody>
      </p:sp>
      <p:sp>
        <p:nvSpPr>
          <p:cNvPr id="82947" name="Content Placeholder 1">
            <a:extLst>
              <a:ext uri="{FF2B5EF4-FFF2-40B4-BE49-F238E27FC236}">
                <a16:creationId xmlns:a16="http://schemas.microsoft.com/office/drawing/2014/main" id="{C89DA94D-04B8-445A-9215-7F18E8D8E964}"/>
              </a:ext>
            </a:extLst>
          </p:cNvPr>
          <p:cNvSpPr>
            <a:spLocks noGrp="1"/>
          </p:cNvSpPr>
          <p:nvPr>
            <p:ph sz="half" idx="1"/>
          </p:nvPr>
        </p:nvSpPr>
        <p:spPr/>
        <p:txBody>
          <a:bodyPr/>
          <a:lstStyle/>
          <a:p>
            <a:endParaRPr lang="en-US" altLang="en-US"/>
          </a:p>
        </p:txBody>
      </p:sp>
      <p:sp>
        <p:nvSpPr>
          <p:cNvPr id="82948" name="Content Placeholder 2">
            <a:extLst>
              <a:ext uri="{FF2B5EF4-FFF2-40B4-BE49-F238E27FC236}">
                <a16:creationId xmlns:a16="http://schemas.microsoft.com/office/drawing/2014/main" id="{78C5DA0D-B938-4896-BE37-F0EDD83E15FA}"/>
              </a:ext>
            </a:extLst>
          </p:cNvPr>
          <p:cNvSpPr>
            <a:spLocks noGrp="1"/>
          </p:cNvSpPr>
          <p:nvPr>
            <p:ph sz="half" idx="2"/>
          </p:nvPr>
        </p:nvSpPr>
        <p:spPr/>
        <p:txBody>
          <a:bodyPr/>
          <a:lstStyle/>
          <a:p>
            <a:pPr marL="0" indent="0">
              <a:buFont typeface="Arial" panose="020B0604020202020204" pitchFamily="34" charset="0"/>
              <a:buNone/>
            </a:pPr>
            <a:r>
              <a:rPr lang="en-US" altLang="en-US" sz="2800"/>
              <a:t>Question #12</a:t>
            </a:r>
            <a:br>
              <a:rPr lang="en-US" altLang="en-US" sz="2800" dirty="0"/>
            </a:br>
            <a:br>
              <a:rPr lang="en-US" altLang="en-US" sz="2800" dirty="0"/>
            </a:br>
            <a:r>
              <a:rPr lang="en-US" altLang="en-US" sz="2800"/>
              <a:t>If you were driving “A” what </a:t>
            </a:r>
            <a:r>
              <a:rPr lang="en-US" altLang="en-US" sz="2800" dirty="0"/>
              <a:t>hazards (if any) are you facing and how would you handle each one?</a:t>
            </a:r>
            <a:endParaRPr lang="en-US" altLang="en-US" sz="2800">
              <a:cs typeface="Calibri"/>
            </a:endParaRPr>
          </a:p>
        </p:txBody>
      </p:sp>
      <p:pic>
        <p:nvPicPr>
          <p:cNvPr id="82949" name="Picture 4">
            <a:extLst>
              <a:ext uri="{FF2B5EF4-FFF2-40B4-BE49-F238E27FC236}">
                <a16:creationId xmlns:a16="http://schemas.microsoft.com/office/drawing/2014/main" id="{4AACB850-F96E-49C3-AEA9-D09C54C4F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371600"/>
            <a:ext cx="3427412" cy="48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6F068247-0BF6-4942-88F7-9012E6A27469}"/>
              </a:ext>
            </a:extLst>
          </p:cNvPr>
          <p:cNvSpPr>
            <a:spLocks noGrp="1"/>
          </p:cNvSpPr>
          <p:nvPr>
            <p:ph type="title"/>
          </p:nvPr>
        </p:nvSpPr>
        <p:spPr/>
        <p:txBody>
          <a:bodyPr/>
          <a:lstStyle/>
          <a:p>
            <a:r>
              <a:rPr lang="en-US" altLang="en-US"/>
              <a:t>Pages 18 &amp; 19</a:t>
            </a:r>
            <a:endParaRPr lang="en-US" altLang="en-US">
              <a:solidFill>
                <a:srgbClr val="FFFF00"/>
              </a:solidFill>
            </a:endParaRPr>
          </a:p>
        </p:txBody>
      </p:sp>
      <p:sp>
        <p:nvSpPr>
          <p:cNvPr id="83971" name="Content Placeholder 1">
            <a:extLst>
              <a:ext uri="{FF2B5EF4-FFF2-40B4-BE49-F238E27FC236}">
                <a16:creationId xmlns:a16="http://schemas.microsoft.com/office/drawing/2014/main" id="{AA50D973-1F15-4E33-B274-1537EABBD057}"/>
              </a:ext>
            </a:extLst>
          </p:cNvPr>
          <p:cNvSpPr>
            <a:spLocks noGrp="1"/>
          </p:cNvSpPr>
          <p:nvPr>
            <p:ph sz="half" idx="1"/>
          </p:nvPr>
        </p:nvSpPr>
        <p:spPr/>
        <p:txBody>
          <a:bodyPr/>
          <a:lstStyle/>
          <a:p>
            <a:endParaRPr lang="en-US" altLang="en-US"/>
          </a:p>
        </p:txBody>
      </p:sp>
      <p:sp>
        <p:nvSpPr>
          <p:cNvPr id="83972" name="Content Placeholder 2">
            <a:extLst>
              <a:ext uri="{FF2B5EF4-FFF2-40B4-BE49-F238E27FC236}">
                <a16:creationId xmlns:a16="http://schemas.microsoft.com/office/drawing/2014/main" id="{1BC10FE9-03D0-41F9-91BE-319691AFC8A6}"/>
              </a:ext>
            </a:extLst>
          </p:cNvPr>
          <p:cNvSpPr>
            <a:spLocks noGrp="1"/>
          </p:cNvSpPr>
          <p:nvPr>
            <p:ph sz="half" idx="2"/>
          </p:nvPr>
        </p:nvSpPr>
        <p:spPr>
          <a:xfrm>
            <a:off x="4629150" y="1512804"/>
            <a:ext cx="4367463" cy="4351338"/>
          </a:xfrm>
        </p:spPr>
        <p:txBody>
          <a:bodyPr/>
          <a:lstStyle/>
          <a:p>
            <a:pPr marL="0" indent="0">
              <a:buNone/>
            </a:pPr>
            <a:r>
              <a:rPr lang="en-US" altLang="en-US" sz="2400"/>
              <a:t>Question #13</a:t>
            </a:r>
            <a:br>
              <a:rPr lang="en-US" altLang="en-US" sz="2400" dirty="0"/>
            </a:br>
            <a:br>
              <a:rPr lang="en-US" altLang="en-US" sz="2400" dirty="0"/>
            </a:br>
            <a:r>
              <a:rPr lang="en-US" altLang="en-US" sz="2400"/>
              <a:t>If you were “A” and driving in the left Lane No one in front of you. However Truck B stopped and waived “C” that it was ok to enter the street  and when “C” did he crossed into your lane and collided with you.</a:t>
            </a:r>
            <a:br>
              <a:rPr lang="en-US" altLang="en-US" sz="2400" dirty="0"/>
            </a:br>
            <a:r>
              <a:rPr lang="en-US" altLang="en-US" sz="2400"/>
              <a:t>What are the contributing factors in this situation?</a:t>
            </a:r>
            <a:endParaRPr lang="en-US" altLang="en-US" sz="2400">
              <a:cs typeface="Calibri"/>
            </a:endParaRPr>
          </a:p>
        </p:txBody>
      </p:sp>
      <p:pic>
        <p:nvPicPr>
          <p:cNvPr id="83973" name="Picture 4">
            <a:extLst>
              <a:ext uri="{FF2B5EF4-FFF2-40B4-BE49-F238E27FC236}">
                <a16:creationId xmlns:a16="http://schemas.microsoft.com/office/drawing/2014/main" id="{3137D09D-D271-4C04-973D-8AD2039A1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71600"/>
            <a:ext cx="3430588" cy="480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EAB912AA-C80A-4F92-9A0D-64802197469E}"/>
              </a:ext>
            </a:extLst>
          </p:cNvPr>
          <p:cNvSpPr>
            <a:spLocks noGrp="1"/>
          </p:cNvSpPr>
          <p:nvPr>
            <p:ph type="title"/>
          </p:nvPr>
        </p:nvSpPr>
        <p:spPr/>
        <p:txBody>
          <a:bodyPr/>
          <a:lstStyle/>
          <a:p>
            <a:r>
              <a:rPr lang="en-US" altLang="en-US"/>
              <a:t>Pages 20 &amp; 21</a:t>
            </a:r>
            <a:endParaRPr lang="en-US" altLang="en-US">
              <a:solidFill>
                <a:srgbClr val="FFFF00"/>
              </a:solidFill>
            </a:endParaRPr>
          </a:p>
        </p:txBody>
      </p:sp>
      <p:sp>
        <p:nvSpPr>
          <p:cNvPr id="84996" name="Content Placeholder 2">
            <a:extLst>
              <a:ext uri="{FF2B5EF4-FFF2-40B4-BE49-F238E27FC236}">
                <a16:creationId xmlns:a16="http://schemas.microsoft.com/office/drawing/2014/main" id="{01E02333-AA59-4A95-B266-CB9E11490CF2}"/>
              </a:ext>
            </a:extLst>
          </p:cNvPr>
          <p:cNvSpPr>
            <a:spLocks noGrp="1"/>
          </p:cNvSpPr>
          <p:nvPr>
            <p:ph sz="half" idx="2"/>
          </p:nvPr>
        </p:nvSpPr>
        <p:spPr>
          <a:xfrm>
            <a:off x="4629150" y="1593015"/>
            <a:ext cx="4142873" cy="4335296"/>
          </a:xfrm>
        </p:spPr>
        <p:txBody>
          <a:bodyPr/>
          <a:lstStyle/>
          <a:p>
            <a:pPr marL="0" indent="0">
              <a:buFont typeface="Arial" panose="020B0604020202020204" pitchFamily="34" charset="0"/>
              <a:buNone/>
            </a:pPr>
            <a:r>
              <a:rPr lang="en-US" altLang="en-US" sz="2400"/>
              <a:t>Question #14</a:t>
            </a:r>
            <a:br>
              <a:rPr lang="en-US" altLang="en-US" sz="2400" dirty="0"/>
            </a:br>
            <a:br>
              <a:rPr lang="en-US" altLang="en-US" sz="2400" dirty="0"/>
            </a:br>
            <a:r>
              <a:rPr lang="en-US" altLang="en-US" sz="2400"/>
              <a:t>In this situation the light has just turned green and you are “A” started through the intersection, Vehicle “B” continued through the intersection on the cross street and collided with you.</a:t>
            </a:r>
            <a:br>
              <a:rPr lang="en-US" altLang="en-US" sz="2400" dirty="0"/>
            </a:br>
            <a:br>
              <a:rPr lang="en-US" altLang="en-US" sz="2400" dirty="0"/>
            </a:br>
            <a:r>
              <a:rPr lang="en-US" altLang="en-US" sz="2400"/>
              <a:t>Was this a preventable collision?</a:t>
            </a:r>
            <a:br>
              <a:rPr lang="en-US" altLang="en-US" sz="2400" dirty="0"/>
            </a:br>
            <a:r>
              <a:rPr lang="en-US" altLang="en-US" sz="2400"/>
              <a:t>If so, how could each of the drivers prevented this collision?</a:t>
            </a:r>
            <a:endParaRPr lang="en-US" altLang="en-US" sz="2400">
              <a:cs typeface="Calibri"/>
            </a:endParaRPr>
          </a:p>
        </p:txBody>
      </p:sp>
      <p:pic>
        <p:nvPicPr>
          <p:cNvPr id="84997" name="Picture 4">
            <a:extLst>
              <a:ext uri="{FF2B5EF4-FFF2-40B4-BE49-F238E27FC236}">
                <a16:creationId xmlns:a16="http://schemas.microsoft.com/office/drawing/2014/main" id="{211904A9-A8F9-4AA6-B4C4-46824E1C3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71600"/>
            <a:ext cx="3028950" cy="478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2D94656-0E98-46B6-832E-AE05755153F6}"/>
              </a:ext>
            </a:extLst>
          </p:cNvPr>
          <p:cNvSpPr>
            <a:spLocks noGrp="1"/>
          </p:cNvSpPr>
          <p:nvPr>
            <p:ph type="title" idx="4294967295"/>
          </p:nvPr>
        </p:nvSpPr>
        <p:spPr>
          <a:xfrm>
            <a:off x="665747" y="2474662"/>
            <a:ext cx="7886700" cy="1325563"/>
          </a:xfrm>
        </p:spPr>
        <p:txBody>
          <a:bodyPr/>
          <a:lstStyle/>
          <a:p>
            <a:r>
              <a:rPr lang="en-US" altLang="en-US" sz="5400" dirty="0">
                <a:ea typeface="+mn-ea"/>
                <a:cs typeface="+mn-cs"/>
              </a:rPr>
              <a:t>What color is a yield sign?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3460382F-9A1A-41CD-869A-131BF5A502E2}"/>
              </a:ext>
            </a:extLst>
          </p:cNvPr>
          <p:cNvSpPr>
            <a:spLocks noGrp="1"/>
          </p:cNvSpPr>
          <p:nvPr>
            <p:ph type="title"/>
          </p:nvPr>
        </p:nvSpPr>
        <p:spPr/>
        <p:txBody>
          <a:bodyPr/>
          <a:lstStyle/>
          <a:p>
            <a:r>
              <a:rPr lang="en-US" altLang="en-US"/>
              <a:t>Page 22</a:t>
            </a:r>
            <a:endParaRPr lang="en-US" altLang="en-US">
              <a:solidFill>
                <a:srgbClr val="FFFF00"/>
              </a:solidFill>
            </a:endParaRPr>
          </a:p>
        </p:txBody>
      </p:sp>
      <p:sp>
        <p:nvSpPr>
          <p:cNvPr id="86019" name="Content Placeholder 1">
            <a:extLst>
              <a:ext uri="{FF2B5EF4-FFF2-40B4-BE49-F238E27FC236}">
                <a16:creationId xmlns:a16="http://schemas.microsoft.com/office/drawing/2014/main" id="{6E58DEC7-C612-4086-81AE-E61C1D07E450}"/>
              </a:ext>
            </a:extLst>
          </p:cNvPr>
          <p:cNvSpPr>
            <a:spLocks noGrp="1"/>
          </p:cNvSpPr>
          <p:nvPr>
            <p:ph sz="half" idx="1"/>
          </p:nvPr>
        </p:nvSpPr>
        <p:spPr/>
        <p:txBody>
          <a:bodyPr/>
          <a:lstStyle/>
          <a:p>
            <a:endParaRPr lang="en-US" altLang="en-US"/>
          </a:p>
        </p:txBody>
      </p:sp>
      <p:sp>
        <p:nvSpPr>
          <p:cNvPr id="86020" name="Content Placeholder 2">
            <a:extLst>
              <a:ext uri="{FF2B5EF4-FFF2-40B4-BE49-F238E27FC236}">
                <a16:creationId xmlns:a16="http://schemas.microsoft.com/office/drawing/2014/main" id="{D98211B2-2319-46DC-A3A2-09B1A90AB920}"/>
              </a:ext>
            </a:extLst>
          </p:cNvPr>
          <p:cNvSpPr>
            <a:spLocks noGrp="1"/>
          </p:cNvSpPr>
          <p:nvPr>
            <p:ph sz="half" idx="2"/>
          </p:nvPr>
        </p:nvSpPr>
        <p:spPr/>
        <p:txBody>
          <a:bodyPr/>
          <a:lstStyle/>
          <a:p>
            <a:pPr marL="0" indent="0">
              <a:buFont typeface="Arial" panose="020B0604020202020204" pitchFamily="34" charset="0"/>
              <a:buNone/>
            </a:pPr>
            <a:r>
              <a:rPr lang="en-US" altLang="en-US"/>
              <a:t>Question #15</a:t>
            </a:r>
            <a:br>
              <a:rPr lang="en-US" altLang="en-US"/>
            </a:br>
            <a:br>
              <a:rPr lang="en-US" altLang="en-US"/>
            </a:br>
            <a:r>
              <a:rPr lang="en-US" altLang="en-US"/>
              <a:t>You “A” were stopped in a line of traffic. The driver of “B” got out of his car and raised the hood. You backed up to get around “B” but when you did you ran into the vehicle behind “C”, you didn’t know “C” was there- you couldn’t see out your rear window because of some luggage.</a:t>
            </a:r>
            <a:br>
              <a:rPr lang="en-US" altLang="en-US"/>
            </a:br>
            <a:br>
              <a:rPr lang="en-US" altLang="en-US"/>
            </a:br>
            <a:r>
              <a:rPr lang="en-US" altLang="en-US"/>
              <a:t>What were the factors that contributed to this collision and how could it have been prevented?</a:t>
            </a:r>
          </a:p>
        </p:txBody>
      </p:sp>
      <p:pic>
        <p:nvPicPr>
          <p:cNvPr id="86021" name="Picture 4">
            <a:extLst>
              <a:ext uri="{FF2B5EF4-FFF2-40B4-BE49-F238E27FC236}">
                <a16:creationId xmlns:a16="http://schemas.microsoft.com/office/drawing/2014/main" id="{229B3849-8EEA-4371-97EA-5F4DD2BA4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71600"/>
            <a:ext cx="310515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MPj04305810000[1]">
            <a:extLst>
              <a:ext uri="{FF2B5EF4-FFF2-40B4-BE49-F238E27FC236}">
                <a16:creationId xmlns:a16="http://schemas.microsoft.com/office/drawing/2014/main" id="{03B053A1-B06D-4AAC-989C-BFC9C1E1B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888" y="1300"/>
            <a:ext cx="6180571" cy="618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a:extLst>
              <a:ext uri="{FF2B5EF4-FFF2-40B4-BE49-F238E27FC236}">
                <a16:creationId xmlns:a16="http://schemas.microsoft.com/office/drawing/2014/main" id="{33C3ED95-3DC0-444C-AF0E-4B39C238558C}"/>
              </a:ext>
            </a:extLst>
          </p:cNvPr>
          <p:cNvSpPr txBox="1">
            <a:spLocks noChangeArrowheads="1"/>
          </p:cNvSpPr>
          <p:nvPr/>
        </p:nvSpPr>
        <p:spPr bwMode="auto">
          <a:xfrm>
            <a:off x="838200" y="762000"/>
            <a:ext cx="3352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4400" b="1">
              <a:solidFill>
                <a:srgbClr val="FFFF00"/>
              </a:solidFill>
            </a:endParaRPr>
          </a:p>
        </p:txBody>
      </p:sp>
      <p:sp>
        <p:nvSpPr>
          <p:cNvPr id="3" name="TextBox 2">
            <a:extLst>
              <a:ext uri="{FF2B5EF4-FFF2-40B4-BE49-F238E27FC236}">
                <a16:creationId xmlns:a16="http://schemas.microsoft.com/office/drawing/2014/main" id="{71311E4B-809A-45C2-A008-1A50C906BB67}"/>
              </a:ext>
            </a:extLst>
          </p:cNvPr>
          <p:cNvSpPr txBox="1"/>
          <p:nvPr/>
        </p:nvSpPr>
        <p:spPr>
          <a:xfrm>
            <a:off x="1303338" y="228600"/>
            <a:ext cx="2438400" cy="1938338"/>
          </a:xfrm>
          <a:prstGeom prst="rect">
            <a:avLst/>
          </a:prstGeom>
          <a:noFill/>
        </p:spPr>
        <p:txBody>
          <a:bodyPr>
            <a:spAutoFit/>
          </a:bodyPr>
          <a:lstStyle/>
          <a:p>
            <a:pPr algn="ctr">
              <a:defRPr/>
            </a:pPr>
            <a:r>
              <a:rPr lang="en-US" sz="4000" b="1" dirty="0">
                <a:solidFill>
                  <a:schemeClr val="bg1"/>
                </a:solidFill>
                <a:latin typeface="+mj-lt"/>
              </a:rPr>
              <a:t>IT’S ALL ABOUT DEFENSE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56325"/>
                                        </p:tgtEl>
                                        <p:attrNameLst>
                                          <p:attrName>style.visibility</p:attrName>
                                        </p:attrNameLst>
                                      </p:cBhvr>
                                      <p:to>
                                        <p:strVal val="visible"/>
                                      </p:to>
                                    </p:set>
                                    <p:animEffect transition="in" filter="blinds(horizontal)">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MPj04305810000[1]">
            <a:extLst>
              <a:ext uri="{FF2B5EF4-FFF2-40B4-BE49-F238E27FC236}">
                <a16:creationId xmlns:a16="http://schemas.microsoft.com/office/drawing/2014/main" id="{8EB574DF-BD00-4A8F-B859-2DA35FB99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936" y="-1876"/>
            <a:ext cx="6232525"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DB1243-5F9B-4D73-8CCB-62B86F5832A6}"/>
              </a:ext>
            </a:extLst>
          </p:cNvPr>
          <p:cNvSpPr txBox="1"/>
          <p:nvPr/>
        </p:nvSpPr>
        <p:spPr>
          <a:xfrm>
            <a:off x="1600200" y="152400"/>
            <a:ext cx="2362200" cy="1446213"/>
          </a:xfrm>
          <a:prstGeom prst="rect">
            <a:avLst/>
          </a:prstGeom>
          <a:noFill/>
        </p:spPr>
        <p:txBody>
          <a:bodyPr>
            <a:spAutoFit/>
          </a:bodyPr>
          <a:lstStyle/>
          <a:p>
            <a:pPr algn="ctr">
              <a:defRPr/>
            </a:pPr>
            <a:r>
              <a:rPr lang="en-US" sz="4400" b="1" dirty="0">
                <a:solidFill>
                  <a:schemeClr val="bg1"/>
                </a:solidFill>
                <a:latin typeface="+mj-lt"/>
              </a:rPr>
              <a:t>THE BEST DEFENSE</a:t>
            </a:r>
          </a:p>
        </p:txBody>
      </p:sp>
      <p:sp>
        <p:nvSpPr>
          <p:cNvPr id="3" name="TextBox 2">
            <a:extLst>
              <a:ext uri="{FF2B5EF4-FFF2-40B4-BE49-F238E27FC236}">
                <a16:creationId xmlns:a16="http://schemas.microsoft.com/office/drawing/2014/main" id="{08A4D24E-8DAD-49C1-A021-43A0D6B50F2F}"/>
              </a:ext>
            </a:extLst>
          </p:cNvPr>
          <p:cNvSpPr txBox="1"/>
          <p:nvPr/>
        </p:nvSpPr>
        <p:spPr>
          <a:xfrm>
            <a:off x="1589088" y="4648200"/>
            <a:ext cx="2373312" cy="1323975"/>
          </a:xfrm>
          <a:prstGeom prst="rect">
            <a:avLst/>
          </a:prstGeom>
          <a:noFill/>
        </p:spPr>
        <p:txBody>
          <a:bodyPr>
            <a:spAutoFit/>
          </a:bodyPr>
          <a:lstStyle/>
          <a:p>
            <a:pPr algn="ctr">
              <a:defRPr/>
            </a:pPr>
            <a:r>
              <a:rPr lang="en-US" sz="4000" b="1" dirty="0">
                <a:solidFill>
                  <a:schemeClr val="bg1"/>
                </a:solidFill>
                <a:latin typeface="+mj-lt"/>
              </a:rPr>
              <a:t>IS A GOOD OFFENSE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2CFF633A-577C-4DEF-9E67-64A8C2206357}"/>
              </a:ext>
            </a:extLst>
          </p:cNvPr>
          <p:cNvSpPr>
            <a:spLocks noGrp="1"/>
          </p:cNvSpPr>
          <p:nvPr>
            <p:ph type="ctrTitle"/>
          </p:nvPr>
        </p:nvSpPr>
        <p:spPr>
          <a:xfrm>
            <a:off x="1143000" y="1122363"/>
            <a:ext cx="6858000" cy="2387600"/>
          </a:xfrm>
        </p:spPr>
        <p:txBody>
          <a:bodyPr wrap="square" anchor="b">
            <a:normAutofit/>
          </a:bodyPr>
          <a:lstStyle/>
          <a:p>
            <a:r>
              <a:rPr lang="en-US" altLang="en-US"/>
              <a:t>Defensive Driving</a:t>
            </a:r>
          </a:p>
        </p:txBody>
      </p:sp>
      <p:sp>
        <p:nvSpPr>
          <p:cNvPr id="3" name="Content Placeholder 2">
            <a:extLst>
              <a:ext uri="{FF2B5EF4-FFF2-40B4-BE49-F238E27FC236}">
                <a16:creationId xmlns:a16="http://schemas.microsoft.com/office/drawing/2014/main" id="{0412D561-692F-440A-82E7-7A5CE6530144}"/>
              </a:ext>
            </a:extLst>
          </p:cNvPr>
          <p:cNvSpPr>
            <a:spLocks noGrp="1"/>
          </p:cNvSpPr>
          <p:nvPr>
            <p:ph type="subTitle" idx="1"/>
          </p:nvPr>
        </p:nvSpPr>
        <p:spPr>
          <a:xfrm>
            <a:off x="1143000" y="3602038"/>
            <a:ext cx="6858000" cy="1655762"/>
          </a:xfrm>
        </p:spPr>
        <p:txBody>
          <a:bodyPr wrap="square" anchor="t">
            <a:normAutofit/>
          </a:bodyPr>
          <a:lstStyle/>
          <a:p>
            <a:pPr marL="0" indent="0">
              <a:buFont typeface="Arial" panose="020B0604020202020204" pitchFamily="34" charset="0"/>
              <a:buNone/>
              <a:defRPr/>
            </a:pPr>
            <a:r>
              <a:rPr lang="en-US"/>
              <a:t>Defensive Driving is driving to save lives time and money in spite of the conditions around you and the actions of others</a:t>
            </a:r>
          </a:p>
          <a:p>
            <a:pPr>
              <a:defRPr/>
            </a:pP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D9D6B15E-E60A-4BDD-BC7F-FD343BD67408}"/>
              </a:ext>
            </a:extLst>
          </p:cNvPr>
          <p:cNvSpPr>
            <a:spLocks noGrp="1"/>
          </p:cNvSpPr>
          <p:nvPr>
            <p:ph type="title"/>
          </p:nvPr>
        </p:nvSpPr>
        <p:spPr/>
        <p:txBody>
          <a:bodyPr/>
          <a:lstStyle/>
          <a:p>
            <a:r>
              <a:rPr lang="en-US" altLang="en-US"/>
              <a:t>Defensive Driving</a:t>
            </a:r>
          </a:p>
        </p:txBody>
      </p:sp>
      <p:sp>
        <p:nvSpPr>
          <p:cNvPr id="3" name="Content Placeholder 2">
            <a:extLst>
              <a:ext uri="{FF2B5EF4-FFF2-40B4-BE49-F238E27FC236}">
                <a16:creationId xmlns:a16="http://schemas.microsoft.com/office/drawing/2014/main" id="{6C3FDED8-77A5-4982-A631-D982CBC55B50}"/>
              </a:ext>
            </a:extLst>
          </p:cNvPr>
          <p:cNvSpPr>
            <a:spLocks noGrp="1"/>
          </p:cNvSpPr>
          <p:nvPr>
            <p:ph idx="1"/>
          </p:nvPr>
        </p:nvSpPr>
        <p:spPr/>
        <p:txBody>
          <a:bodyPr/>
          <a:lstStyle/>
          <a:p>
            <a:pPr>
              <a:defRPr/>
            </a:pPr>
            <a:r>
              <a:rPr lang="en-US" sz="2400" dirty="0"/>
              <a:t>Making safe and legal driving decisions</a:t>
            </a:r>
          </a:p>
          <a:p>
            <a:pPr>
              <a:defRPr/>
            </a:pPr>
            <a:r>
              <a:rPr lang="en-US" sz="2400" dirty="0"/>
              <a:t>Creating a safe, stress free environment around your vehicle</a:t>
            </a:r>
          </a:p>
          <a:p>
            <a:pPr>
              <a:defRPr/>
            </a:pPr>
            <a:r>
              <a:rPr lang="en-US" sz="2400" dirty="0"/>
              <a:t>Driving to your destination safely without a ticket, crash, or affecting other’s safety</a:t>
            </a:r>
          </a:p>
          <a:p>
            <a:pPr>
              <a:defRPr/>
            </a:pPr>
            <a:r>
              <a:rPr lang="en-US" sz="2400"/>
              <a:t>Practicing common sense, courtesy, and cooperation</a:t>
            </a:r>
            <a:endParaRPr lang="en-US" sz="2400">
              <a:cs typeface="Calibri"/>
            </a:endParaRPr>
          </a:p>
          <a:p>
            <a:pPr>
              <a:defRPr/>
            </a:pPr>
            <a:r>
              <a:rPr lang="en-US" sz="2400" dirty="0"/>
              <a:t>Recognizing the risks of hazardous driving behaviors and conditions</a:t>
            </a:r>
          </a:p>
          <a:p>
            <a:pPr marL="0" indent="0">
              <a:buFont typeface="Arial" panose="020B0604020202020204" pitchFamily="34" charset="0"/>
              <a:buNone/>
              <a:defRPr/>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MPj04305850000[1]">
            <a:extLst>
              <a:ext uri="{FF2B5EF4-FFF2-40B4-BE49-F238E27FC236}">
                <a16:creationId xmlns:a16="http://schemas.microsoft.com/office/drawing/2014/main" id="{0C997E76-A105-4CF0-92AB-8B0C71316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16628"/>
          <a:stretch>
            <a:fillRect/>
          </a:stretch>
        </p:blipFill>
        <p:spPr bwMode="auto">
          <a:xfrm>
            <a:off x="-1522619" y="-878947"/>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5">
            <a:extLst>
              <a:ext uri="{FF2B5EF4-FFF2-40B4-BE49-F238E27FC236}">
                <a16:creationId xmlns:a16="http://schemas.microsoft.com/office/drawing/2014/main" id="{7922FE29-1606-481F-B9FD-D24E3D7E3B99}"/>
              </a:ext>
            </a:extLst>
          </p:cNvPr>
          <p:cNvSpPr txBox="1">
            <a:spLocks noChangeArrowheads="1"/>
          </p:cNvSpPr>
          <p:nvPr/>
        </p:nvSpPr>
        <p:spPr bwMode="auto">
          <a:xfrm>
            <a:off x="2133600" y="152400"/>
            <a:ext cx="6019800" cy="641350"/>
          </a:xfrm>
          <a:prstGeom prst="rect">
            <a:avLst/>
          </a:prstGeom>
          <a:solidFill>
            <a:srgbClr val="000000"/>
          </a:solidFill>
          <a:ln>
            <a:noFill/>
          </a:ln>
          <a:effectLst>
            <a:outerShdw dist="50800" dir="5400000" algn="ctr" rotWithShape="0">
              <a:srgbClr val="FF0000"/>
            </a:outerShdw>
          </a:effectLst>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i="1">
                <a:solidFill>
                  <a:schemeClr val="bg1"/>
                </a:solidFill>
                <a:latin typeface="Arial"/>
                <a:cs typeface="Arial"/>
              </a:rPr>
              <a:t>RECOGNIZE THE HAZARD</a:t>
            </a:r>
          </a:p>
        </p:txBody>
      </p:sp>
      <p:sp>
        <p:nvSpPr>
          <p:cNvPr id="97284" name="Text Box 6">
            <a:extLst>
              <a:ext uri="{FF2B5EF4-FFF2-40B4-BE49-F238E27FC236}">
                <a16:creationId xmlns:a16="http://schemas.microsoft.com/office/drawing/2014/main" id="{5F42CB51-DF1A-4383-A528-837EDE9359F3}"/>
              </a:ext>
            </a:extLst>
          </p:cNvPr>
          <p:cNvSpPr txBox="1">
            <a:spLocks noChangeArrowheads="1"/>
          </p:cNvSpPr>
          <p:nvPr/>
        </p:nvSpPr>
        <p:spPr bwMode="auto">
          <a:xfrm>
            <a:off x="5013325" y="5903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9095" name="Text Box 7">
            <a:extLst>
              <a:ext uri="{FF2B5EF4-FFF2-40B4-BE49-F238E27FC236}">
                <a16:creationId xmlns:a16="http://schemas.microsoft.com/office/drawing/2014/main" id="{1D24A08F-C393-42B0-8274-B44AE2D21D97}"/>
              </a:ext>
            </a:extLst>
          </p:cNvPr>
          <p:cNvSpPr txBox="1">
            <a:spLocks noChangeArrowheads="1"/>
          </p:cNvSpPr>
          <p:nvPr/>
        </p:nvSpPr>
        <p:spPr bwMode="auto">
          <a:xfrm>
            <a:off x="1524000" y="4303713"/>
            <a:ext cx="6019800" cy="579437"/>
          </a:xfrm>
          <a:prstGeom prst="rect">
            <a:avLst/>
          </a:prstGeom>
          <a:solidFill>
            <a:srgbClr val="000000"/>
          </a:solidFill>
          <a:ln>
            <a:noFill/>
          </a:ln>
          <a:effectLst>
            <a:outerShdw dist="68392" dir="6708085" algn="ctr" rotWithShape="0">
              <a:srgbClr val="FF0000"/>
            </a:outerShdw>
          </a:effectLst>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chemeClr val="bg1"/>
                </a:solidFill>
                <a:latin typeface="Arial"/>
                <a:cs typeface="Arial"/>
              </a:rPr>
              <a:t>UNDERSTAND THE DEFENSE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095"/>
                                        </p:tgtEl>
                                        <p:attrNameLst>
                                          <p:attrName>style.visibility</p:attrName>
                                        </p:attrNameLst>
                                      </p:cBhvr>
                                      <p:to>
                                        <p:strVal val="visible"/>
                                      </p:to>
                                    </p:set>
                                    <p:animEffect transition="in" filter="dissolve">
                                      <p:cBhvr>
                                        <p:cTn id="12" dur="5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P spid="8909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41283B76-38EB-4644-8DBD-536B4E6EEF32}"/>
              </a:ext>
            </a:extLst>
          </p:cNvPr>
          <p:cNvSpPr>
            <a:spLocks noGrp="1"/>
          </p:cNvSpPr>
          <p:nvPr>
            <p:ph type="title"/>
          </p:nvPr>
        </p:nvSpPr>
        <p:spPr/>
        <p:txBody>
          <a:bodyPr/>
          <a:lstStyle/>
          <a:p>
            <a:r>
              <a:rPr lang="en-US" altLang="en-US"/>
              <a:t>Recognize the hazard</a:t>
            </a:r>
          </a:p>
        </p:txBody>
      </p:sp>
      <p:sp>
        <p:nvSpPr>
          <p:cNvPr id="59395" name="Rectangle 3">
            <a:extLst>
              <a:ext uri="{FF2B5EF4-FFF2-40B4-BE49-F238E27FC236}">
                <a16:creationId xmlns:a16="http://schemas.microsoft.com/office/drawing/2014/main" id="{9C3C859A-E1E2-4B4F-9FBD-76A8B71F5FCB}"/>
              </a:ext>
            </a:extLst>
          </p:cNvPr>
          <p:cNvSpPr>
            <a:spLocks noGrp="1" noChangeArrowheads="1"/>
          </p:cNvSpPr>
          <p:nvPr>
            <p:ph idx="1"/>
          </p:nvPr>
        </p:nvSpPr>
        <p:spPr/>
        <p:txBody>
          <a:bodyPr/>
          <a:lstStyle/>
          <a:p>
            <a:r>
              <a:rPr lang="en-US" altLang="en-US" sz="2800"/>
              <a:t>Scan ahead, around, and behind your vehicle</a:t>
            </a:r>
            <a:endParaRPr lang="en-US" altLang="en-US" sz="2800">
              <a:cs typeface="Calibri"/>
            </a:endParaRPr>
          </a:p>
          <a:p>
            <a:r>
              <a:rPr lang="en-US" altLang="en-US" sz="2800"/>
              <a:t>In urban areas, scan one block ahead</a:t>
            </a:r>
            <a:endParaRPr lang="en-US" altLang="en-US" sz="2800">
              <a:cs typeface="Calibri"/>
            </a:endParaRPr>
          </a:p>
          <a:p>
            <a:r>
              <a:rPr lang="en-US" altLang="en-US" sz="2800"/>
              <a:t>In rural area or on expressways, scan to the next hill, curve, or overpass</a:t>
            </a:r>
            <a:endParaRPr lang="en-US" altLang="en-US" sz="2800">
              <a:cs typeface="Calibri"/>
            </a:endParaRPr>
          </a:p>
          <a:p>
            <a:r>
              <a:rPr lang="en-US" altLang="en-US" sz="2800"/>
              <a:t>Check mirrors every 3 – 5 seconds</a:t>
            </a:r>
            <a:endParaRPr lang="en-US" altLang="en-US" sz="2800">
              <a:cs typeface="Calibri"/>
            </a:endParaRPr>
          </a:p>
          <a:p>
            <a:r>
              <a:rPr lang="en-US" altLang="en-US" sz="2800"/>
              <a:t>Use the "what if?" strategy</a:t>
            </a:r>
            <a:endParaRPr lang="en-US" altLang="en-US" sz="28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3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79CAE6B-14B4-4E62-B2EF-A781E16B9E05}"/>
              </a:ext>
            </a:extLst>
          </p:cNvPr>
          <p:cNvSpPr>
            <a:spLocks noGrp="1"/>
          </p:cNvSpPr>
          <p:nvPr>
            <p:ph type="title"/>
          </p:nvPr>
        </p:nvSpPr>
        <p:spPr/>
        <p:txBody>
          <a:bodyPr/>
          <a:lstStyle/>
          <a:p>
            <a:r>
              <a:rPr lang="en-US" altLang="en-US"/>
              <a:t>Understand the defense</a:t>
            </a:r>
          </a:p>
        </p:txBody>
      </p:sp>
      <p:sp>
        <p:nvSpPr>
          <p:cNvPr id="60419" name="Rectangle 3">
            <a:extLst>
              <a:ext uri="{FF2B5EF4-FFF2-40B4-BE49-F238E27FC236}">
                <a16:creationId xmlns:a16="http://schemas.microsoft.com/office/drawing/2014/main" id="{D5686BD6-9184-434B-9F67-CCF1C81CDB00}"/>
              </a:ext>
            </a:extLst>
          </p:cNvPr>
          <p:cNvSpPr>
            <a:spLocks noGrp="1" noChangeArrowheads="1"/>
          </p:cNvSpPr>
          <p:nvPr>
            <p:ph idx="1"/>
          </p:nvPr>
        </p:nvSpPr>
        <p:spPr/>
        <p:txBody>
          <a:bodyPr/>
          <a:lstStyle/>
          <a:p>
            <a:r>
              <a:rPr lang="en-US" altLang="en-US" sz="2800"/>
              <a:t>Know what to do to avoid a traffic hazard</a:t>
            </a:r>
            <a:endParaRPr lang="en-US" altLang="en-US" sz="2800">
              <a:cs typeface="Calibri" panose="020F0502020204030204"/>
            </a:endParaRPr>
          </a:p>
          <a:p>
            <a:r>
              <a:rPr lang="en-US" altLang="en-US" sz="2800"/>
              <a:t>Know the consequences of your driving choices</a:t>
            </a:r>
          </a:p>
          <a:p>
            <a:r>
              <a:rPr lang="en-US" altLang="en-US" sz="2800"/>
              <a:t>Know the basic defenses:</a:t>
            </a:r>
          </a:p>
          <a:p>
            <a:pPr lvl="1"/>
            <a:r>
              <a:rPr lang="en-US" altLang="en-US" sz="2800"/>
              <a:t>Use effective scanning patterns</a:t>
            </a:r>
            <a:endParaRPr lang="en-US" altLang="en-US" sz="2800">
              <a:cs typeface="Calibri" panose="020F0502020204030204"/>
            </a:endParaRPr>
          </a:p>
          <a:p>
            <a:pPr lvl="1"/>
            <a:r>
              <a:rPr lang="en-US" altLang="en-US" sz="2800"/>
              <a:t>Slow down</a:t>
            </a:r>
            <a:endParaRPr lang="en-US" altLang="en-US" sz="2800">
              <a:cs typeface="Calibri" panose="020F0502020204030204"/>
            </a:endParaRPr>
          </a:p>
          <a:p>
            <a:pPr lvl="1"/>
            <a:r>
              <a:rPr lang="en-US" altLang="en-US" sz="2800"/>
              <a:t>Use a safe following distance</a:t>
            </a:r>
            <a:endParaRPr lang="en-US" altLang="en-US" sz="2800">
              <a:cs typeface="Calibri" panose="020F0502020204030204"/>
            </a:endParaRPr>
          </a:p>
          <a:p>
            <a:endParaRPr lang="en-US" altLang="en-US" sz="2800" b="1" dirty="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MPj04305860000[1]">
            <a:extLst>
              <a:ext uri="{FF2B5EF4-FFF2-40B4-BE49-F238E27FC236}">
                <a16:creationId xmlns:a16="http://schemas.microsoft.com/office/drawing/2014/main" id="{D69D8FEA-A45B-44E9-B26C-78B0F6F83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4767"/>
          <a:stretch>
            <a:fillRect/>
          </a:stretch>
        </p:blipFill>
        <p:spPr bwMode="auto">
          <a:xfrm>
            <a:off x="7938" y="-1524000"/>
            <a:ext cx="9136062"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5">
            <a:extLst>
              <a:ext uri="{FF2B5EF4-FFF2-40B4-BE49-F238E27FC236}">
                <a16:creationId xmlns:a16="http://schemas.microsoft.com/office/drawing/2014/main" id="{07027053-2786-46C9-8467-B333EEE921AB}"/>
              </a:ext>
            </a:extLst>
          </p:cNvPr>
          <p:cNvSpPr txBox="1">
            <a:spLocks noChangeArrowheads="1"/>
          </p:cNvSpPr>
          <p:nvPr/>
        </p:nvSpPr>
        <p:spPr bwMode="auto">
          <a:xfrm>
            <a:off x="1447800" y="4876800"/>
            <a:ext cx="5562600" cy="519113"/>
          </a:xfrm>
          <a:prstGeom prst="rect">
            <a:avLst/>
          </a:prstGeom>
          <a:solidFill>
            <a:srgbClr val="000000"/>
          </a:solidFill>
          <a:ln>
            <a:noFill/>
          </a:ln>
          <a:effectLst>
            <a:prstShdw prst="shdw17" dist="17961" dir="13500000">
              <a:srgbClr val="FF0000"/>
            </a:prstShdw>
          </a:effectLst>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i="1">
                <a:solidFill>
                  <a:schemeClr val="bg1"/>
                </a:solidFill>
                <a:latin typeface="Arial"/>
                <a:cs typeface="Arial"/>
              </a:rPr>
              <a:t>ACT TIMELY AND CORRECTLY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51C7E792-BEE2-4172-BE9E-1D7D20ECB9DB}"/>
              </a:ext>
            </a:extLst>
          </p:cNvPr>
          <p:cNvSpPr>
            <a:spLocks noGrp="1"/>
          </p:cNvSpPr>
          <p:nvPr>
            <p:ph type="title"/>
          </p:nvPr>
        </p:nvSpPr>
        <p:spPr/>
        <p:txBody>
          <a:bodyPr/>
          <a:lstStyle/>
          <a:p>
            <a:r>
              <a:rPr lang="en-US" altLang="en-US"/>
              <a:t>Act in Time</a:t>
            </a:r>
            <a:endParaRPr lang="en-US" altLang="en-US" u="sng"/>
          </a:p>
        </p:txBody>
      </p:sp>
      <p:sp>
        <p:nvSpPr>
          <p:cNvPr id="61443" name="Rectangle 3">
            <a:extLst>
              <a:ext uri="{FF2B5EF4-FFF2-40B4-BE49-F238E27FC236}">
                <a16:creationId xmlns:a16="http://schemas.microsoft.com/office/drawing/2014/main" id="{A621CFB4-2FE9-4F4D-83B8-7C72271E0717}"/>
              </a:ext>
            </a:extLst>
          </p:cNvPr>
          <p:cNvSpPr>
            <a:spLocks noGrp="1" noChangeArrowheads="1"/>
          </p:cNvSpPr>
          <p:nvPr>
            <p:ph idx="1"/>
          </p:nvPr>
        </p:nvSpPr>
        <p:spPr/>
        <p:txBody>
          <a:bodyPr/>
          <a:lstStyle/>
          <a:p>
            <a:pPr lvl="1">
              <a:defRPr/>
            </a:pPr>
            <a:r>
              <a:rPr lang="en-US" altLang="en-US" sz="2800" dirty="0"/>
              <a:t>Always stay alert, focus on the driving task so you don’t lose response time.</a:t>
            </a:r>
            <a:endParaRPr lang="en-US" altLang="en-US" sz="2800" dirty="0">
              <a:cs typeface="Calibri"/>
            </a:endParaRPr>
          </a:p>
          <a:p>
            <a:pPr lvl="1">
              <a:defRPr/>
            </a:pPr>
            <a:r>
              <a:rPr lang="en-US" altLang="en-US" sz="2800" dirty="0"/>
              <a:t>Choose the safest driving maneuver to avoid a crash.</a:t>
            </a:r>
            <a:endParaRPr lang="en-US" altLang="en-US" sz="2800" dirty="0">
              <a:cs typeface="Calibri"/>
            </a:endParaRPr>
          </a:p>
          <a:p>
            <a:pPr lvl="1">
              <a:defRPr/>
            </a:pPr>
            <a:r>
              <a:rPr lang="en-US" altLang="en-US" sz="2800" dirty="0"/>
              <a:t>Remember other drivers may act in time, but they may act incorrectly</a:t>
            </a:r>
            <a:endParaRPr lang="en-US" altLang="en-US" sz="2800" dirty="0">
              <a:cs typeface="Calibri"/>
            </a:endParaRPr>
          </a:p>
          <a:p>
            <a:pPr lvl="1">
              <a:defRPr/>
            </a:pPr>
            <a:endParaRPr lang="en-US" altLang="en-US" sz="2800" dirty="0">
              <a:cs typeface="Calibri"/>
            </a:endParaRPr>
          </a:p>
          <a:p>
            <a:pPr marL="342900" lvl="1" indent="0">
              <a:buFont typeface="Arial" panose="020B0604020202020204" pitchFamily="34" charset="0"/>
              <a:buNone/>
              <a:defRPr/>
            </a:pPr>
            <a:endParaRPr lang="en-US" altLang="en-US" sz="2800" dirty="0">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EEEE4EF8-FFE6-4DB5-91B8-BAC9744819F1}"/>
              </a:ext>
            </a:extLst>
          </p:cNvPr>
          <p:cNvSpPr>
            <a:spLocks noGrp="1"/>
          </p:cNvSpPr>
          <p:nvPr>
            <p:ph type="title"/>
          </p:nvPr>
        </p:nvSpPr>
        <p:spPr/>
        <p:txBody>
          <a:bodyPr/>
          <a:lstStyle/>
          <a:p>
            <a:r>
              <a:rPr lang="en-US" altLang="en-US"/>
              <a:t>What color is a yield sign?</a:t>
            </a:r>
          </a:p>
        </p:txBody>
      </p:sp>
      <p:pic>
        <p:nvPicPr>
          <p:cNvPr id="23555" name="Picture 2">
            <a:extLst>
              <a:ext uri="{FF2B5EF4-FFF2-40B4-BE49-F238E27FC236}">
                <a16:creationId xmlns:a16="http://schemas.microsoft.com/office/drawing/2014/main" id="{85BA8960-97DA-4F47-8BF1-45834B7E62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5013" y="1725613"/>
            <a:ext cx="5133975" cy="4530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Car_Under_Freight2">
            <a:extLst>
              <a:ext uri="{FF2B5EF4-FFF2-40B4-BE49-F238E27FC236}">
                <a16:creationId xmlns:a16="http://schemas.microsoft.com/office/drawing/2014/main" id="{87A7295F-B2B5-4E10-9101-B68D21C22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64770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D3002ED0-4C09-42D2-9E97-2247629FE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13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51E5ABDB-824C-4FE9-A351-A1403EFE7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0"/>
            <a:ext cx="827563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64B020DA-D88B-48E1-9DCB-D9D3563E0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75"/>
            <a:ext cx="8229600" cy="613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39A57014-D75A-4471-AF09-E4241D9E5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13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13DFCAAD-7538-4FE4-B410-13516B95A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0"/>
            <a:ext cx="8228012"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3611F4C1-DD9C-48A7-8333-3E8470DAF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05800" cy="616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extLst>
              <a:ext uri="{FF2B5EF4-FFF2-40B4-BE49-F238E27FC236}">
                <a16:creationId xmlns:a16="http://schemas.microsoft.com/office/drawing/2014/main" id="{9349B2D0-FB5A-4894-BD03-E1FD5DAEA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1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A5B59BDF-849F-47BB-883A-90C883803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1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extLst>
              <a:ext uri="{FF2B5EF4-FFF2-40B4-BE49-F238E27FC236}">
                <a16:creationId xmlns:a16="http://schemas.microsoft.com/office/drawing/2014/main" id="{3002B8D0-8DB5-4ED5-A4B4-0DFBFBBA7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0"/>
            <a:ext cx="827563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FA143CC-CF3C-4160-A426-0FA1C331920A}"/>
              </a:ext>
            </a:extLst>
          </p:cNvPr>
          <p:cNvSpPr>
            <a:spLocks noGrp="1"/>
          </p:cNvSpPr>
          <p:nvPr>
            <p:ph type="title"/>
          </p:nvPr>
        </p:nvSpPr>
        <p:spPr>
          <a:xfrm>
            <a:off x="404061" y="365125"/>
            <a:ext cx="7886700" cy="1325563"/>
          </a:xfrm>
        </p:spPr>
        <p:txBody>
          <a:bodyPr/>
          <a:lstStyle/>
          <a:p>
            <a:r>
              <a:rPr lang="en-US" altLang="en-US" dirty="0"/>
              <a:t>What is a proper stop?</a:t>
            </a:r>
          </a:p>
        </p:txBody>
      </p:sp>
      <p:pic>
        <p:nvPicPr>
          <p:cNvPr id="24579" name="Picture 2">
            <a:extLst>
              <a:ext uri="{FF2B5EF4-FFF2-40B4-BE49-F238E27FC236}">
                <a16:creationId xmlns:a16="http://schemas.microsoft.com/office/drawing/2014/main" id="{513AACBD-259D-445B-A87D-4FC2CD20914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2888" y="1690688"/>
            <a:ext cx="3578225" cy="3562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4EBF2C6D-8AFA-4FDF-9942-F4488C597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extLst>
              <a:ext uri="{FF2B5EF4-FFF2-40B4-BE49-F238E27FC236}">
                <a16:creationId xmlns:a16="http://schemas.microsoft.com/office/drawing/2014/main" id="{D3D5663B-A62C-4235-958B-4EBCAF8AB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82000" cy="610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B925E1B4-2A9D-459F-98D5-6DF2D67C83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439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0DE14EE9-08D3-4350-A7C1-B76DD1FD4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0"/>
            <a:ext cx="837088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C1C9F23F-75CA-4BD3-A0A4-EA540D3AE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297863" cy="61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a:extLst>
              <a:ext uri="{FF2B5EF4-FFF2-40B4-BE49-F238E27FC236}">
                <a16:creationId xmlns:a16="http://schemas.microsoft.com/office/drawing/2014/main" id="{3AAE3834-F27D-4F52-9743-3BB46E993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13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a:extLst>
              <a:ext uri="{FF2B5EF4-FFF2-40B4-BE49-F238E27FC236}">
                <a16:creationId xmlns:a16="http://schemas.microsoft.com/office/drawing/2014/main" id="{BAA9EFF9-6577-4567-9F4E-3B163C409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1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a:extLst>
              <a:ext uri="{FF2B5EF4-FFF2-40B4-BE49-F238E27FC236}">
                <a16:creationId xmlns:a16="http://schemas.microsoft.com/office/drawing/2014/main" id="{B05B07B8-AED2-47EC-9436-C224DB7E8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208"/>
          <a:stretch>
            <a:fillRect/>
          </a:stretch>
        </p:blipFill>
        <p:spPr bwMode="auto">
          <a:xfrm>
            <a:off x="457200" y="22225"/>
            <a:ext cx="8382000" cy="622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a:extLst>
              <a:ext uri="{FF2B5EF4-FFF2-40B4-BE49-F238E27FC236}">
                <a16:creationId xmlns:a16="http://schemas.microsoft.com/office/drawing/2014/main" id="{394E924E-254D-44E3-A967-DF28C6E7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a:extLst>
              <a:ext uri="{FF2B5EF4-FFF2-40B4-BE49-F238E27FC236}">
                <a16:creationId xmlns:a16="http://schemas.microsoft.com/office/drawing/2014/main" id="{490DD94F-0E15-4707-AF63-851FFFB50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85"/>
          <a:stretch>
            <a:fillRect/>
          </a:stretch>
        </p:blipFill>
        <p:spPr bwMode="auto">
          <a:xfrm>
            <a:off x="366713" y="76200"/>
            <a:ext cx="854868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BC57CB7-02F1-4744-BF38-E5283D5860CD}"/>
              </a:ext>
            </a:extLst>
          </p:cNvPr>
          <p:cNvSpPr>
            <a:spLocks noGrp="1"/>
          </p:cNvSpPr>
          <p:nvPr>
            <p:ph type="title"/>
          </p:nvPr>
        </p:nvSpPr>
        <p:spPr/>
        <p:txBody>
          <a:bodyPr/>
          <a:lstStyle/>
          <a:p>
            <a:r>
              <a:rPr lang="en-US" altLang="en-US"/>
              <a:t>What is a proper Stop?</a:t>
            </a:r>
          </a:p>
        </p:txBody>
      </p:sp>
      <p:sp>
        <p:nvSpPr>
          <p:cNvPr id="25603" name="Content Placeholder 2">
            <a:extLst>
              <a:ext uri="{FF2B5EF4-FFF2-40B4-BE49-F238E27FC236}">
                <a16:creationId xmlns:a16="http://schemas.microsoft.com/office/drawing/2014/main" id="{D2CBC775-C48F-418F-B61C-14D57DCDD07C}"/>
              </a:ext>
            </a:extLst>
          </p:cNvPr>
          <p:cNvSpPr>
            <a:spLocks noGrp="1"/>
          </p:cNvSpPr>
          <p:nvPr>
            <p:ph idx="1"/>
          </p:nvPr>
        </p:nvSpPr>
        <p:spPr>
          <a:xfrm>
            <a:off x="628650" y="1560930"/>
            <a:ext cx="7886700" cy="4351338"/>
          </a:xfrm>
        </p:spPr>
        <p:txBody>
          <a:bodyPr/>
          <a:lstStyle/>
          <a:p>
            <a:pPr marL="0" indent="0">
              <a:buFont typeface="Wingdings" panose="05000000000000000000" pitchFamily="2" charset="2"/>
              <a:buNone/>
            </a:pPr>
            <a:r>
              <a:rPr lang="en-US" altLang="en-US" sz="2400" dirty="0"/>
              <a:t>If there is a solid </a:t>
            </a:r>
            <a:r>
              <a:rPr lang="en-US" altLang="en-US" sz="2400" b="1" dirty="0"/>
              <a:t>white</a:t>
            </a:r>
            <a:r>
              <a:rPr lang="en-US" altLang="en-US" sz="2400" dirty="0"/>
              <a:t> bar or a crosswalk painted across the intersection, </a:t>
            </a:r>
            <a:r>
              <a:rPr lang="en-US" altLang="en-US" sz="2400" b="1" dirty="0"/>
              <a:t>you</a:t>
            </a:r>
            <a:r>
              <a:rPr lang="en-US" altLang="en-US" sz="2400" dirty="0"/>
              <a:t> should </a:t>
            </a:r>
            <a:r>
              <a:rPr lang="en-US" altLang="en-US" sz="2400" b="1" dirty="0"/>
              <a:t>stop</a:t>
            </a:r>
            <a:r>
              <a:rPr lang="en-US" altLang="en-US" sz="2400" dirty="0"/>
              <a:t> before it, so that </a:t>
            </a:r>
            <a:r>
              <a:rPr lang="en-US" altLang="en-US" sz="2400" b="1" dirty="0"/>
              <a:t>you</a:t>
            </a:r>
            <a:r>
              <a:rPr lang="en-US" altLang="en-US" sz="2400" dirty="0"/>
              <a:t> don't block it. If there is no painted </a:t>
            </a:r>
            <a:r>
              <a:rPr lang="en-US" altLang="en-US" sz="2400" b="1" dirty="0"/>
              <a:t>stopping line</a:t>
            </a:r>
            <a:r>
              <a:rPr lang="en-US" altLang="en-US" sz="2400" dirty="0"/>
              <a:t>, then </a:t>
            </a:r>
            <a:r>
              <a:rPr lang="en-US" altLang="en-US" sz="2400" b="1" dirty="0"/>
              <a:t>stop</a:t>
            </a:r>
            <a:r>
              <a:rPr lang="en-US" altLang="en-US" sz="2400" dirty="0"/>
              <a:t> slightly before the </a:t>
            </a:r>
            <a:r>
              <a:rPr lang="en-US" altLang="en-US" sz="2400" b="1" dirty="0"/>
              <a:t>stop sign</a:t>
            </a:r>
            <a:r>
              <a:rPr lang="en-US" altLang="en-US" sz="2400" dirty="0"/>
              <a:t> so that </a:t>
            </a:r>
            <a:r>
              <a:rPr lang="en-US" altLang="en-US" sz="2400" b="1" dirty="0"/>
              <a:t>you</a:t>
            </a:r>
            <a:r>
              <a:rPr lang="en-US" altLang="en-US" sz="2400" dirty="0"/>
              <a:t> can see in all directions at the intersection</a:t>
            </a:r>
            <a:endParaRPr lang="en-US" altLang="en-US" sz="2400" b="1" dirty="0">
              <a:solidFill>
                <a:srgbClr val="FFFF00"/>
              </a:solidFill>
              <a:cs typeface="Calibri" panose="020F0502020204030204"/>
            </a:endParaRPr>
          </a:p>
          <a:p>
            <a:pPr marL="0" indent="0">
              <a:buNone/>
            </a:pPr>
            <a:endParaRPr lang="en-US" altLang="en-US" sz="2400" dirty="0">
              <a:solidFill>
                <a:srgbClr val="000000"/>
              </a:solidFill>
            </a:endParaRPr>
          </a:p>
          <a:p>
            <a:pPr marL="0" indent="0">
              <a:buFont typeface="Wingdings" panose="05000000000000000000" pitchFamily="2" charset="2"/>
              <a:buNone/>
            </a:pPr>
            <a:r>
              <a:rPr lang="en-US" altLang="en-US" sz="2400" b="1" dirty="0">
                <a:solidFill>
                  <a:schemeClr val="accent1"/>
                </a:solidFill>
              </a:rPr>
              <a:t>A complete stop is </a:t>
            </a:r>
            <a:r>
              <a:rPr lang="en-US" altLang="en-US" sz="2400" dirty="0"/>
              <a:t>when there is no forward momentum and the needle on the speedometer is at 0. In a rolling </a:t>
            </a:r>
            <a:r>
              <a:rPr lang="en-US" altLang="en-US" sz="2400" b="1" dirty="0"/>
              <a:t>stop</a:t>
            </a:r>
            <a:r>
              <a:rPr lang="en-US" altLang="en-US" sz="2400" dirty="0"/>
              <a:t>, the car wheels are still in motion and the car is moving at less than 5 m.p.h. Failing to come to a </a:t>
            </a:r>
            <a:r>
              <a:rPr lang="en-US" altLang="en-US" sz="2400" b="1" dirty="0"/>
              <a:t>complete stop at a stop sign</a:t>
            </a:r>
            <a:r>
              <a:rPr lang="en-US" altLang="en-US" sz="2400" dirty="0"/>
              <a:t> is a traffic violation.</a:t>
            </a:r>
            <a:endParaRPr lang="en-US" altLang="en-US" sz="2400" dirty="0">
              <a:cs typeface="Calibri" panose="020F0502020204030204"/>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a:extLst>
              <a:ext uri="{FF2B5EF4-FFF2-40B4-BE49-F238E27FC236}">
                <a16:creationId xmlns:a16="http://schemas.microsoft.com/office/drawing/2014/main" id="{34F9F996-0A9A-4D48-A387-A6778DE00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305800" cy="609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a:extLst>
              <a:ext uri="{FF2B5EF4-FFF2-40B4-BE49-F238E27FC236}">
                <a16:creationId xmlns:a16="http://schemas.microsoft.com/office/drawing/2014/main" id="{B2CB0DC2-677E-4CE3-B877-04EA1C71B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86"/>
          <a:stretch>
            <a:fillRect/>
          </a:stretch>
        </p:blipFill>
        <p:spPr bwMode="auto">
          <a:xfrm>
            <a:off x="381000" y="-11113"/>
            <a:ext cx="8458200" cy="625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a:extLst>
              <a:ext uri="{FF2B5EF4-FFF2-40B4-BE49-F238E27FC236}">
                <a16:creationId xmlns:a16="http://schemas.microsoft.com/office/drawing/2014/main" id="{CD867E6A-BD60-468C-BCB1-C2BF5F7D2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6"/>
          <a:stretch>
            <a:fillRect/>
          </a:stretch>
        </p:blipFill>
        <p:spPr bwMode="auto">
          <a:xfrm>
            <a:off x="381000" y="0"/>
            <a:ext cx="8382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C2CE9EBD-FD87-4B4A-B48D-69A2D8684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152400"/>
            <a:ext cx="8072437" cy="608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B4F9ADD2-37E0-4FED-858D-D18D9EE92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30"/>
          <a:stretch>
            <a:fillRect/>
          </a:stretch>
        </p:blipFill>
        <p:spPr bwMode="auto">
          <a:xfrm>
            <a:off x="304800" y="0"/>
            <a:ext cx="85344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2471AD4E-4134-4D4F-9396-C9999B807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0"/>
            <a:ext cx="859472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5D159A49-D54A-4E73-B6E7-30D0F4A19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26"/>
          <a:stretch>
            <a:fillRect/>
          </a:stretch>
        </p:blipFill>
        <p:spPr bwMode="auto">
          <a:xfrm>
            <a:off x="381000" y="0"/>
            <a:ext cx="8382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a:extLst>
              <a:ext uri="{FF2B5EF4-FFF2-40B4-BE49-F238E27FC236}">
                <a16:creationId xmlns:a16="http://schemas.microsoft.com/office/drawing/2014/main" id="{BCC84752-4F00-4335-9762-3F69AEB6D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153400" cy="623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0193F636-95EB-4CF9-8C1B-680324A80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6"/>
          <a:stretch>
            <a:fillRect/>
          </a:stretch>
        </p:blipFill>
        <p:spPr bwMode="auto">
          <a:xfrm>
            <a:off x="381000" y="0"/>
            <a:ext cx="8382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id="{6805B15E-34DB-48A1-A091-9A17F3C5B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80"/>
          <a:stretch>
            <a:fillRect/>
          </a:stretch>
        </p:blipFill>
        <p:spPr bwMode="auto">
          <a:xfrm>
            <a:off x="381000" y="304800"/>
            <a:ext cx="8382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BCAB8E5-72E5-439C-83CE-2B1318C8B5B6}"/>
              </a:ext>
            </a:extLst>
          </p:cNvPr>
          <p:cNvSpPr>
            <a:spLocks noGrp="1"/>
          </p:cNvSpPr>
          <p:nvPr>
            <p:ph idx="4294967295"/>
          </p:nvPr>
        </p:nvSpPr>
        <p:spPr>
          <a:xfrm>
            <a:off x="745958" y="1961983"/>
            <a:ext cx="7886700" cy="4351338"/>
          </a:xfrm>
        </p:spPr>
        <p:txBody>
          <a:bodyPr/>
          <a:lstStyle/>
          <a:p>
            <a:pPr marL="0" indent="0" algn="ctr">
              <a:buFont typeface="Arial" panose="020B0604020202020204" pitchFamily="34" charset="0"/>
              <a:buNone/>
              <a:defRPr/>
            </a:pPr>
            <a:r>
              <a:rPr lang="en-US" sz="5400" dirty="0">
                <a:latin typeface="+mj-lt"/>
              </a:rPr>
              <a:t>For most of us driving is the </a:t>
            </a:r>
            <a:r>
              <a:rPr lang="en-US" sz="5400" b="1" u="sng" dirty="0">
                <a:solidFill>
                  <a:schemeClr val="accent1">
                    <a:lumMod val="75000"/>
                  </a:schemeClr>
                </a:solidFill>
                <a:latin typeface="+mj-lt"/>
              </a:rPr>
              <a:t>most dangerous</a:t>
            </a:r>
            <a:r>
              <a:rPr lang="en-US" sz="5400" dirty="0">
                <a:latin typeface="+mj-lt"/>
              </a:rPr>
              <a:t> thing we do</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4B804262-031F-420F-82B9-1D42E555F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0"/>
          <a:stretch>
            <a:fillRect/>
          </a:stretch>
        </p:blipFill>
        <p:spPr bwMode="auto">
          <a:xfrm>
            <a:off x="381000" y="0"/>
            <a:ext cx="8382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a:extLst>
              <a:ext uri="{FF2B5EF4-FFF2-40B4-BE49-F238E27FC236}">
                <a16:creationId xmlns:a16="http://schemas.microsoft.com/office/drawing/2014/main" id="{74059B78-7686-4B09-A348-FE1ACE0FF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22225"/>
            <a:ext cx="8518525" cy="622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id="{2A5B1944-C74F-4F1D-AB98-37E770C8E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68"/>
          <a:stretch>
            <a:fillRect/>
          </a:stretch>
        </p:blipFill>
        <p:spPr bwMode="auto">
          <a:xfrm>
            <a:off x="228600" y="4763"/>
            <a:ext cx="8534400" cy="624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a:extLst>
              <a:ext uri="{FF2B5EF4-FFF2-40B4-BE49-F238E27FC236}">
                <a16:creationId xmlns:a16="http://schemas.microsoft.com/office/drawing/2014/main" id="{D3E13D8B-90A4-45F1-A324-FBEFD69D8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216"/>
          <a:stretch>
            <a:fillRect/>
          </a:stretch>
        </p:blipFill>
        <p:spPr bwMode="auto">
          <a:xfrm>
            <a:off x="344488" y="-15875"/>
            <a:ext cx="8418512" cy="618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a:extLst>
              <a:ext uri="{FF2B5EF4-FFF2-40B4-BE49-F238E27FC236}">
                <a16:creationId xmlns:a16="http://schemas.microsoft.com/office/drawing/2014/main" id="{2CF3DA81-04B4-45D8-B561-2F19A5E8B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16"/>
          <a:stretch>
            <a:fillRect/>
          </a:stretch>
        </p:blipFill>
        <p:spPr bwMode="auto">
          <a:xfrm>
            <a:off x="228600" y="-11113"/>
            <a:ext cx="8632825" cy="625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a:extLst>
              <a:ext uri="{FF2B5EF4-FFF2-40B4-BE49-F238E27FC236}">
                <a16:creationId xmlns:a16="http://schemas.microsoft.com/office/drawing/2014/main" id="{3C34DA5A-A7E8-49ED-846F-736512246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23"/>
          <a:stretch>
            <a:fillRect/>
          </a:stretch>
        </p:blipFill>
        <p:spPr bwMode="auto">
          <a:xfrm>
            <a:off x="304800" y="0"/>
            <a:ext cx="85344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0CD23396-3E13-4F51-94A7-B5696FC22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0"/>
            <a:ext cx="841057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F440AA2B-A21E-4239-A70F-08EC07D9C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99"/>
          <a:stretch>
            <a:fillRect/>
          </a:stretch>
        </p:blipFill>
        <p:spPr bwMode="auto">
          <a:xfrm>
            <a:off x="381000" y="0"/>
            <a:ext cx="8305800"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a:extLst>
              <a:ext uri="{FF2B5EF4-FFF2-40B4-BE49-F238E27FC236}">
                <a16:creationId xmlns:a16="http://schemas.microsoft.com/office/drawing/2014/main" id="{F317150D-032D-46A7-9985-9C6F437A1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23"/>
          <a:stretch>
            <a:fillRect/>
          </a:stretch>
        </p:blipFill>
        <p:spPr bwMode="auto">
          <a:xfrm>
            <a:off x="304800" y="0"/>
            <a:ext cx="85344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a:extLst>
              <a:ext uri="{FF2B5EF4-FFF2-40B4-BE49-F238E27FC236}">
                <a16:creationId xmlns:a16="http://schemas.microsoft.com/office/drawing/2014/main" id="{62F503D1-35A3-4384-8749-682F6D11E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6"/>
          <a:stretch>
            <a:fillRect/>
          </a:stretch>
        </p:blipFill>
        <p:spPr bwMode="auto">
          <a:xfrm>
            <a:off x="381000" y="0"/>
            <a:ext cx="8382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OICERECEIVED xmlns="938b48e1-7e3b-47e3-a0fe-af87b324f9b1">false</INVOICERECEIVED>
    <PAIDINVOICE_x002d_DRB xmlns="938b48e1-7e3b-47e3-a0fe-af87b324f9b1">false</PAIDINVOICE_x002d_DRB>
    <Consultant xmlns="938b48e1-7e3b-47e3-a0fe-af87b324f9b1" xsi:nil="true"/>
    <YEAR xmlns="938b48e1-7e3b-47e3-a0fe-af87b324f9b1" xsi:nil="true"/>
    <Typeofdocument xmlns="938b48e1-7e3b-47e3-a0fe-af87b324f9b1" xsi:nil="true"/>
    <ACTUALAMOUNTPAID xmlns="938b48e1-7e3b-47e3-a0fe-af87b324f9b1" xsi:nil="true"/>
    <DateofMeeting xmlns="938b48e1-7e3b-47e3-a0fe-af87b324f9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82975B66FABA4FB2183A1F5045CF82" ma:contentTypeVersion="23" ma:contentTypeDescription="Create a new document." ma:contentTypeScope="" ma:versionID="e55f9a646fabbc125d32171967dfdaf5">
  <xsd:schema xmlns:xsd="http://www.w3.org/2001/XMLSchema" xmlns:xs="http://www.w3.org/2001/XMLSchema" xmlns:p="http://schemas.microsoft.com/office/2006/metadata/properties" xmlns:ns2="938b48e1-7e3b-47e3-a0fe-af87b324f9b1" xmlns:ns3="49f88142-05fc-4063-821d-0119ee3c6fca" targetNamespace="http://schemas.microsoft.com/office/2006/metadata/properties" ma:root="true" ma:fieldsID="84627f0ab3a7abd0c989e44e81766ae0" ns2:_="" ns3:_="">
    <xsd:import namespace="938b48e1-7e3b-47e3-a0fe-af87b324f9b1"/>
    <xsd:import namespace="49f88142-05fc-4063-821d-0119ee3c6fca"/>
    <xsd:element name="properties">
      <xsd:complexType>
        <xsd:sequence>
          <xsd:element name="documentManagement">
            <xsd:complexType>
              <xsd:all>
                <xsd:element ref="ns2:MediaServiceMetadata" minOccurs="0"/>
                <xsd:element ref="ns2:MediaServiceFastMetadata" minOccurs="0"/>
                <xsd:element ref="ns2:Consultant" minOccurs="0"/>
                <xsd:element ref="ns2:Typeofdocument" minOccurs="0"/>
                <xsd:element ref="ns2:MediaServiceAutoKeyPoints" minOccurs="0"/>
                <xsd:element ref="ns2:MediaServiceKeyPoints" minOccurs="0"/>
                <xsd:element ref="ns2:ACTUALAMOUNTPAID" minOccurs="0"/>
                <xsd:element ref="ns2:INVOICERECEIVED" minOccurs="0"/>
                <xsd:element ref="ns2:PAIDINVOICE_x002d_DRB"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YEAR" minOccurs="0"/>
                <xsd:element ref="ns2:MediaServiceLocation" minOccurs="0"/>
                <xsd:element ref="ns3:SharedWithUsers" minOccurs="0"/>
                <xsd:element ref="ns3:SharedWithDetails" minOccurs="0"/>
                <xsd:element ref="ns2:DateofMeet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48e1-7e3b-47e3-a0fe-af87b324f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nsultant" ma:index="10" nillable="true" ma:displayName="Consultant " ma:description="Consultant name " ma:format="Dropdown" ma:internalName="Consultant">
      <xsd:simpleType>
        <xsd:restriction base="dms:Choice">
          <xsd:enumeration value="DRB Consulting"/>
          <xsd:enumeration value="AECOM"/>
          <xsd:enumeration value="RLS"/>
          <xsd:enumeration value="CAZARIN (WEB SITE)"/>
          <xsd:enumeration value="N/A"/>
        </xsd:restriction>
      </xsd:simpleType>
    </xsd:element>
    <xsd:element name="Typeofdocument" ma:index="11" nillable="true" ma:displayName="Type of document " ma:description="the document correlates to what " ma:format="Dropdown" ma:internalName="Typeofdocument">
      <xsd:simpleType>
        <xsd:restriction base="dms:Choice">
          <xsd:enumeration value="Agreement"/>
          <xsd:enumeration value="Contract"/>
          <xsd:enumeration value="Invoice"/>
          <xsd:enumeration value="Proposal"/>
          <xsd:enumeration value="Receipt"/>
          <xsd:enumeration value="Review Form"/>
          <xsd:enumeration value="Template"/>
          <xsd:enumeration value="Work Order"/>
          <xsd:enumeration value="Event Detail"/>
          <xsd:enumeration value="N/A"/>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ACTUALAMOUNTPAID" ma:index="14" nillable="true" ma:displayName="PAID AMOUNT " ma:decimals="2" ma:description="Paid Amount " ma:format="Dropdown" ma:LCID="1033" ma:internalName="ACTUALAMOUNTPAID">
      <xsd:simpleType>
        <xsd:restriction base="dms:Currency"/>
      </xsd:simpleType>
    </xsd:element>
    <xsd:element name="INVOICERECEIVED" ma:index="15" nillable="true" ma:displayName="INVOICE RECEIVED" ma:default="0" ma:format="Dropdown" ma:internalName="INVOICERECEIVED">
      <xsd:simpleType>
        <xsd:restriction base="dms:Boolean"/>
      </xsd:simpleType>
    </xsd:element>
    <xsd:element name="PAIDINVOICE_x002d_DRB" ma:index="16" nillable="true" ma:displayName="PAID INVOICE - DRB " ma:default="0" ma:format="Dropdown" ma:internalName="PAIDINVOICE_x002d_DRB">
      <xsd:simpleType>
        <xsd:restriction base="dms:Boolea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YEAR" ma:index="22" nillable="true" ma:displayName="YEAR" ma:format="Dropdown" ma:internalName="YEAR">
      <xsd:simpleType>
        <xsd:restriction base="dms:Text">
          <xsd:maxLength value="255"/>
        </xsd:restriction>
      </xsd:simpleType>
    </xsd:element>
    <xsd:element name="MediaServiceLocation" ma:index="23" nillable="true" ma:displayName="Location" ma:internalName="MediaServiceLocation" ma:readOnly="true">
      <xsd:simpleType>
        <xsd:restriction base="dms:Text"/>
      </xsd:simpleType>
    </xsd:element>
    <xsd:element name="DateofMeeting" ma:index="26" nillable="true" ma:displayName="Date of Meeting " ma:description="Meeting date " ma:format="DateOnly" ma:internalName="DateofMeeting">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9f88142-05fc-4063-821d-0119ee3c6fca"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A10C90-8AF3-4E93-A967-BF913B508367}">
  <ds:schemaRefs>
    <ds:schemaRef ds:uri="http://schemas.microsoft.com/office/2006/metadata/properties"/>
    <ds:schemaRef ds:uri="http://schemas.microsoft.com/office/infopath/2007/PartnerControls"/>
    <ds:schemaRef ds:uri="938b48e1-7e3b-47e3-a0fe-af87b324f9b1"/>
  </ds:schemaRefs>
</ds:datastoreItem>
</file>

<file path=customXml/itemProps2.xml><?xml version="1.0" encoding="utf-8"?>
<ds:datastoreItem xmlns:ds="http://schemas.openxmlformats.org/officeDocument/2006/customXml" ds:itemID="{F09C820F-E655-4F8E-97DD-2A1E6A1EF947}"/>
</file>

<file path=customXml/itemProps3.xml><?xml version="1.0" encoding="utf-8"?>
<ds:datastoreItem xmlns:ds="http://schemas.openxmlformats.org/officeDocument/2006/customXml" ds:itemID="{A711847E-E1F5-4543-A282-94F71A543F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22526</TotalTime>
  <Words>3879</Words>
  <Application>Microsoft Office PowerPoint</Application>
  <PresentationFormat>On-screen Show (4:3)</PresentationFormat>
  <Paragraphs>595</Paragraphs>
  <Slides>172</Slides>
  <Notes>72</Notes>
  <HiddenSlides>1</HiddenSlides>
  <MMClips>0</MMClips>
  <ScaleCrop>false</ScaleCrop>
  <HeadingPairs>
    <vt:vector size="4" baseType="variant">
      <vt:variant>
        <vt:lpstr>Theme</vt:lpstr>
      </vt:variant>
      <vt:variant>
        <vt:i4>1</vt:i4>
      </vt:variant>
      <vt:variant>
        <vt:lpstr>Slide Titles</vt:lpstr>
      </vt:variant>
      <vt:variant>
        <vt:i4>172</vt:i4>
      </vt:variant>
    </vt:vector>
  </HeadingPairs>
  <TitlesOfParts>
    <vt:vector size="173" baseType="lpstr">
      <vt:lpstr>1_Office Theme</vt:lpstr>
      <vt:lpstr>Professional Driver Safety</vt:lpstr>
      <vt:lpstr>PowerPoint Presentation</vt:lpstr>
      <vt:lpstr>Shattered Dreams</vt:lpstr>
      <vt:lpstr>Self-Appraisal</vt:lpstr>
      <vt:lpstr>What color is a yield sign?</vt:lpstr>
      <vt:lpstr>What color is a yield sign?</vt:lpstr>
      <vt:lpstr>What is a proper stop?</vt:lpstr>
      <vt:lpstr>What is a proper Stop?</vt:lpstr>
      <vt:lpstr>PowerPoint Presentation</vt:lpstr>
      <vt:lpstr>Defensive Driving</vt:lpstr>
      <vt:lpstr>The Other Driver</vt:lpstr>
      <vt:lpstr>Statistics</vt:lpstr>
      <vt:lpstr>Roads and Highways</vt:lpstr>
      <vt:lpstr>Smith System</vt:lpstr>
      <vt:lpstr>Session 1</vt:lpstr>
      <vt:lpstr>The Five Keys</vt:lpstr>
      <vt:lpstr>#1 Aim High in Steering ®</vt:lpstr>
      <vt:lpstr>#1 Aim High in Steering ®</vt:lpstr>
      <vt:lpstr>#2 Get the big picture ®</vt:lpstr>
      <vt:lpstr>#2 Get the big picture ®</vt:lpstr>
      <vt:lpstr>#3 Keep your eyes moving ®</vt:lpstr>
      <vt:lpstr>#3 Keep your eyes moving ®</vt:lpstr>
      <vt:lpstr>#4 Leave yourself an out ®</vt:lpstr>
      <vt:lpstr>Answer Questions on Pages 6 and 7</vt:lpstr>
      <vt:lpstr>Page 6</vt:lpstr>
      <vt:lpstr>Page 7</vt:lpstr>
      <vt:lpstr>Safety</vt:lpstr>
      <vt:lpstr>PowerPoint Presentation</vt:lpstr>
      <vt:lpstr>Traffic Crashes</vt:lpstr>
      <vt:lpstr>Risk on the road</vt:lpstr>
      <vt:lpstr>In 2018…</vt:lpstr>
      <vt:lpstr>Today</vt:lpstr>
      <vt:lpstr>What is a preventable collision?</vt:lpstr>
      <vt:lpstr>Why do people have collisions?</vt:lpstr>
      <vt:lpstr>Stopping Distances</vt:lpstr>
      <vt:lpstr>PowerPoint Presentation</vt:lpstr>
      <vt:lpstr>Cost to Employer</vt:lpstr>
      <vt:lpstr>Collisions</vt:lpstr>
      <vt:lpstr>Session 2</vt:lpstr>
      <vt:lpstr>Page 8 &amp; 9</vt:lpstr>
      <vt:lpstr>Page 10 &amp; 11</vt:lpstr>
      <vt:lpstr>Page 12</vt:lpstr>
      <vt:lpstr>Page 13</vt:lpstr>
      <vt:lpstr>Additional Questions</vt:lpstr>
      <vt:lpstr>Session 3</vt:lpstr>
      <vt:lpstr>Page 14 &amp; 15</vt:lpstr>
      <vt:lpstr>Pages 16 &amp; 17</vt:lpstr>
      <vt:lpstr>Pages 18 &amp; 19</vt:lpstr>
      <vt:lpstr>Pages 20 &amp; 21</vt:lpstr>
      <vt:lpstr>Page 22</vt:lpstr>
      <vt:lpstr>PowerPoint Presentation</vt:lpstr>
      <vt:lpstr>PowerPoint Presentation</vt:lpstr>
      <vt:lpstr>Defensive Driving</vt:lpstr>
      <vt:lpstr>Defensive Driving</vt:lpstr>
      <vt:lpstr>PowerPoint Presentation</vt:lpstr>
      <vt:lpstr>Recognize the hazard</vt:lpstr>
      <vt:lpstr>Understand the defense</vt:lpstr>
      <vt:lpstr>PowerPoint Presentation</vt:lpstr>
      <vt:lpstr>Act in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4</vt:lpstr>
      <vt:lpstr>Page 23</vt:lpstr>
      <vt:lpstr>Pages 24 &amp; 25</vt:lpstr>
      <vt:lpstr>Pages 26 &amp; 27</vt:lpstr>
      <vt:lpstr>What are the Fatal Four?</vt:lpstr>
      <vt:lpstr>Speeding</vt:lpstr>
      <vt:lpstr>Determining the Safest Driving Speed</vt:lpstr>
      <vt:lpstr>Determining the Safest Driving Speeded</vt:lpstr>
      <vt:lpstr>Determining the Safest Driving Speeded</vt:lpstr>
      <vt:lpstr>Right of Way</vt:lpstr>
      <vt:lpstr>PowerPoint Presentation</vt:lpstr>
      <vt:lpstr>Right of Way and Yielding</vt:lpstr>
      <vt:lpstr>Right of Way</vt:lpstr>
      <vt:lpstr>Driving Left of Center</vt:lpstr>
      <vt:lpstr>Tailgating </vt:lpstr>
      <vt:lpstr>What Do I Do With A Tailgater?</vt:lpstr>
      <vt:lpstr>Tailgating </vt:lpstr>
      <vt:lpstr>Delayed Acceleration</vt:lpstr>
      <vt:lpstr>Defensive Driver Tips </vt:lpstr>
      <vt:lpstr>Distractions</vt:lpstr>
      <vt:lpstr>Distractions</vt:lpstr>
      <vt:lpstr>Distractions</vt:lpstr>
      <vt:lpstr>Distractions</vt:lpstr>
      <vt:lpstr>Distractions</vt:lpstr>
      <vt:lpstr>Distractions</vt:lpstr>
      <vt:lpstr>Distractions</vt:lpstr>
      <vt:lpstr>PowerPoint Presentation</vt:lpstr>
      <vt:lpstr>PowerPoint Presentation</vt:lpstr>
      <vt:lpstr>PowerPoint Presentation</vt:lpstr>
      <vt:lpstr>PowerPoint Presentation</vt:lpstr>
      <vt:lpstr>PowerPoint Presentation</vt:lpstr>
      <vt:lpstr>PowerPoint Presentation</vt:lpstr>
      <vt:lpstr>Session 5</vt:lpstr>
      <vt:lpstr>Page 28</vt:lpstr>
      <vt:lpstr>Page 29</vt:lpstr>
      <vt:lpstr>Are You A Psychological Time Bomb Behind the Wheel?</vt:lpstr>
      <vt:lpstr>Questions To Ask Yourself</vt:lpstr>
      <vt:lpstr>Road Rage!!!</vt:lpstr>
      <vt:lpstr>Road Rage!!!</vt:lpstr>
      <vt:lpstr>Taking Control of Aggressive Driving</vt:lpstr>
      <vt:lpstr>Aggressive Driving</vt:lpstr>
      <vt:lpstr>Dynamics Related to Aggressive Driving</vt:lpstr>
      <vt:lpstr>Road Rage</vt:lpstr>
      <vt:lpstr>PowerPoint Presentation</vt:lpstr>
      <vt:lpstr>Work Zones</vt:lpstr>
      <vt:lpstr>Roundabouts</vt:lpstr>
      <vt:lpstr>Make sure you get the big picture also means look at the road for the directional advice they have painted for you…..</vt:lpstr>
      <vt:lpstr>Truckee California</vt:lpstr>
      <vt:lpstr>One lane round about.</vt:lpstr>
      <vt:lpstr>WOW!!!!!!!</vt:lpstr>
      <vt:lpstr>Another two lane round about.</vt:lpstr>
      <vt:lpstr>Roundabouts</vt:lpstr>
      <vt:lpstr>PowerPoint Presentation</vt:lpstr>
      <vt:lpstr>Railroad Crossings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 Appraisal</vt:lpstr>
      <vt:lpstr>Self Appraisal</vt:lpstr>
      <vt:lpstr>Self Appraisal</vt:lpstr>
      <vt:lpstr>Physical Conditions</vt:lpstr>
      <vt:lpstr>Physical Conditions</vt:lpstr>
      <vt:lpstr>Remember a Defensive Driver…</vt:lpstr>
      <vt:lpstr>Remember</vt:lpstr>
      <vt:lpstr>In a perfect world…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UTILITY TRUCK SAFETY</dc:title>
  <dc:creator>Bill Schreiner</dc:creator>
  <cp:lastModifiedBy>Shannon Bolen</cp:lastModifiedBy>
  <cp:revision>806</cp:revision>
  <cp:lastPrinted>2018-03-22T16:41:55Z</cp:lastPrinted>
  <dcterms:created xsi:type="dcterms:W3CDTF">2007-01-21T23:17:00Z</dcterms:created>
  <dcterms:modified xsi:type="dcterms:W3CDTF">2020-07-09T20:13:25Z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0x0101001F82975B66FABA4FB2183A1F5045CF82</vt:lpwstr>
  </property>
</Properties>
</file>