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165"/>
  </p:notesMasterIdLst>
  <p:handoutMasterIdLst>
    <p:handoutMasterId r:id="rId166"/>
  </p:handoutMasterIdLst>
  <p:sldIdLst>
    <p:sldId id="257" r:id="rId5"/>
    <p:sldId id="258" r:id="rId6"/>
    <p:sldId id="259" r:id="rId7"/>
    <p:sldId id="264" r:id="rId8"/>
    <p:sldId id="286" r:id="rId9"/>
    <p:sldId id="287" r:id="rId10"/>
    <p:sldId id="265" r:id="rId11"/>
    <p:sldId id="296" r:id="rId12"/>
    <p:sldId id="295" r:id="rId13"/>
    <p:sldId id="288" r:id="rId14"/>
    <p:sldId id="290" r:id="rId15"/>
    <p:sldId id="291" r:id="rId16"/>
    <p:sldId id="292" r:id="rId17"/>
    <p:sldId id="293" r:id="rId18"/>
    <p:sldId id="294" r:id="rId19"/>
    <p:sldId id="297" r:id="rId20"/>
    <p:sldId id="26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2" r:id="rId35"/>
    <p:sldId id="313" r:id="rId36"/>
    <p:sldId id="314" r:id="rId37"/>
    <p:sldId id="315" r:id="rId38"/>
    <p:sldId id="316" r:id="rId39"/>
    <p:sldId id="317" r:id="rId40"/>
    <p:sldId id="318" r:id="rId41"/>
    <p:sldId id="319" r:id="rId42"/>
    <p:sldId id="320" r:id="rId43"/>
    <p:sldId id="321" r:id="rId44"/>
    <p:sldId id="268" r:id="rId45"/>
    <p:sldId id="426" r:id="rId46"/>
    <p:sldId id="270" r:id="rId47"/>
    <p:sldId id="322" r:id="rId48"/>
    <p:sldId id="323" r:id="rId49"/>
    <p:sldId id="324" r:id="rId50"/>
    <p:sldId id="325" r:id="rId51"/>
    <p:sldId id="326" r:id="rId52"/>
    <p:sldId id="327" r:id="rId53"/>
    <p:sldId id="328" r:id="rId54"/>
    <p:sldId id="329" r:id="rId55"/>
    <p:sldId id="282" r:id="rId56"/>
    <p:sldId id="332" r:id="rId57"/>
    <p:sldId id="333" r:id="rId58"/>
    <p:sldId id="334" r:id="rId59"/>
    <p:sldId id="335" r:id="rId60"/>
    <p:sldId id="273" r:id="rId61"/>
    <p:sldId id="263" r:id="rId62"/>
    <p:sldId id="427" r:id="rId63"/>
    <p:sldId id="336" r:id="rId64"/>
    <p:sldId id="337" r:id="rId65"/>
    <p:sldId id="272" r:id="rId66"/>
    <p:sldId id="338" r:id="rId67"/>
    <p:sldId id="339" r:id="rId68"/>
    <p:sldId id="340" r:id="rId69"/>
    <p:sldId id="341" r:id="rId70"/>
    <p:sldId id="342" r:id="rId71"/>
    <p:sldId id="343" r:id="rId72"/>
    <p:sldId id="344" r:id="rId73"/>
    <p:sldId id="345" r:id="rId74"/>
    <p:sldId id="262" r:id="rId75"/>
    <p:sldId id="331" r:id="rId76"/>
    <p:sldId id="271" r:id="rId77"/>
    <p:sldId id="275" r:id="rId78"/>
    <p:sldId id="276" r:id="rId79"/>
    <p:sldId id="347" r:id="rId80"/>
    <p:sldId id="348" r:id="rId81"/>
    <p:sldId id="278" r:id="rId82"/>
    <p:sldId id="349" r:id="rId83"/>
    <p:sldId id="350" r:id="rId84"/>
    <p:sldId id="351" r:id="rId85"/>
    <p:sldId id="352" r:id="rId86"/>
    <p:sldId id="353" r:id="rId87"/>
    <p:sldId id="354" r:id="rId88"/>
    <p:sldId id="355" r:id="rId89"/>
    <p:sldId id="356" r:id="rId90"/>
    <p:sldId id="357" r:id="rId91"/>
    <p:sldId id="358" r:id="rId92"/>
    <p:sldId id="277" r:id="rId93"/>
    <p:sldId id="361" r:id="rId94"/>
    <p:sldId id="359" r:id="rId95"/>
    <p:sldId id="360" r:id="rId96"/>
    <p:sldId id="363" r:id="rId97"/>
    <p:sldId id="362" r:id="rId98"/>
    <p:sldId id="364" r:id="rId99"/>
    <p:sldId id="365" r:id="rId100"/>
    <p:sldId id="366" r:id="rId101"/>
    <p:sldId id="367" r:id="rId102"/>
    <p:sldId id="368" r:id="rId103"/>
    <p:sldId id="369" r:id="rId104"/>
    <p:sldId id="279" r:id="rId105"/>
    <p:sldId id="370" r:id="rId106"/>
    <p:sldId id="371" r:id="rId107"/>
    <p:sldId id="372" r:id="rId108"/>
    <p:sldId id="373" r:id="rId109"/>
    <p:sldId id="374" r:id="rId110"/>
    <p:sldId id="376" r:id="rId111"/>
    <p:sldId id="375"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34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280" r:id="rId163"/>
    <p:sldId id="281"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1C5F2-DC17-751A-75DD-55F97929A50F}" v="1806" dt="2019-12-17T19:12:20.709"/>
    <p1510:client id="{5B8CF526-0D63-4EA3-78AC-4EF63CF8A43D}" v="2607" dt="2019-12-17T02:25:17.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5" autoAdjust="0"/>
    <p:restoredTop sz="94660"/>
  </p:normalViewPr>
  <p:slideViewPr>
    <p:cSldViewPr>
      <p:cViewPr>
        <p:scale>
          <a:sx n="118" d="100"/>
          <a:sy n="118" d="100"/>
        </p:scale>
        <p:origin x="100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microsoft.com/office/2016/11/relationships/changesInfo" Target="changesInfos/changesInfo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h Helgeson" userId="S::mariah@drbconsult.onmicrosoft.com::51b1bd1c-374c-4333-91a8-ada6f1cc33a2" providerId="AD" clId="Web-{5B8CF526-0D63-4EA3-78AC-4EF63CF8A43D}"/>
    <pc:docChg chg="modSld modMainMaster">
      <pc:chgData name="Mariah Helgeson" userId="S::mariah@drbconsult.onmicrosoft.com::51b1bd1c-374c-4333-91a8-ada6f1cc33a2" providerId="AD" clId="Web-{5B8CF526-0D63-4EA3-78AC-4EF63CF8A43D}" dt="2019-12-17T02:25:17.704" v="2506" actId="20577"/>
      <pc:docMkLst>
        <pc:docMk/>
      </pc:docMkLst>
      <pc:sldChg chg="modTransition">
        <pc:chgData name="Mariah Helgeson" userId="S::mariah@drbconsult.onmicrosoft.com::51b1bd1c-374c-4333-91a8-ada6f1cc33a2" providerId="AD" clId="Web-{5B8CF526-0D63-4EA3-78AC-4EF63CF8A43D}" dt="2019-12-16T18:26:12.697" v="373"/>
        <pc:sldMkLst>
          <pc:docMk/>
          <pc:sldMk cId="2170723658" sldId="257"/>
        </pc:sldMkLst>
      </pc:sldChg>
      <pc:sldChg chg="modSp">
        <pc:chgData name="Mariah Helgeson" userId="S::mariah@drbconsult.onmicrosoft.com::51b1bd1c-374c-4333-91a8-ada6f1cc33a2" providerId="AD" clId="Web-{5B8CF526-0D63-4EA3-78AC-4EF63CF8A43D}" dt="2019-12-16T19:58:48.468" v="2163" actId="1076"/>
        <pc:sldMkLst>
          <pc:docMk/>
          <pc:sldMk cId="1288774474" sldId="262"/>
        </pc:sldMkLst>
        <pc:spChg chg="mod">
          <ac:chgData name="Mariah Helgeson" userId="S::mariah@drbconsult.onmicrosoft.com::51b1bd1c-374c-4333-91a8-ada6f1cc33a2" providerId="AD" clId="Web-{5B8CF526-0D63-4EA3-78AC-4EF63CF8A43D}" dt="2019-12-16T19:58:48.468" v="2163" actId="1076"/>
          <ac:spMkLst>
            <pc:docMk/>
            <pc:sldMk cId="1288774474" sldId="262"/>
            <ac:spMk id="70662" creationId="{00000000-0000-0000-0000-000000000000}"/>
          </ac:spMkLst>
        </pc:spChg>
        <pc:spChg chg="mod">
          <ac:chgData name="Mariah Helgeson" userId="S::mariah@drbconsult.onmicrosoft.com::51b1bd1c-374c-4333-91a8-ada6f1cc33a2" providerId="AD" clId="Web-{5B8CF526-0D63-4EA3-78AC-4EF63CF8A43D}" dt="2019-12-16T19:58:18.435" v="2156" actId="20577"/>
          <ac:spMkLst>
            <pc:docMk/>
            <pc:sldMk cId="1288774474" sldId="262"/>
            <ac:spMk id="70665" creationId="{00000000-0000-0000-0000-000000000000}"/>
          </ac:spMkLst>
        </pc:spChg>
        <pc:picChg chg="mod">
          <ac:chgData name="Mariah Helgeson" userId="S::mariah@drbconsult.onmicrosoft.com::51b1bd1c-374c-4333-91a8-ada6f1cc33a2" providerId="AD" clId="Web-{5B8CF526-0D63-4EA3-78AC-4EF63CF8A43D}" dt="2019-12-16T19:58:39.765" v="2161" actId="14100"/>
          <ac:picMkLst>
            <pc:docMk/>
            <pc:sldMk cId="1288774474" sldId="262"/>
            <ac:picMk id="70663" creationId="{00000000-0000-0000-0000-000000000000}"/>
          </ac:picMkLst>
        </pc:picChg>
      </pc:sldChg>
      <pc:sldChg chg="addSp delSp modSp delAnim">
        <pc:chgData name="Mariah Helgeson" userId="S::mariah@drbconsult.onmicrosoft.com::51b1bd1c-374c-4333-91a8-ada6f1cc33a2" providerId="AD" clId="Web-{5B8CF526-0D63-4EA3-78AC-4EF63CF8A43D}" dt="2019-12-16T19:44:45.554" v="1881" actId="1076"/>
        <pc:sldMkLst>
          <pc:docMk/>
          <pc:sldMk cId="288671921" sldId="263"/>
        </pc:sldMkLst>
        <pc:spChg chg="add mod">
          <ac:chgData name="Mariah Helgeson" userId="S::mariah@drbconsult.onmicrosoft.com::51b1bd1c-374c-4333-91a8-ada6f1cc33a2" providerId="AD" clId="Web-{5B8CF526-0D63-4EA3-78AC-4EF63CF8A43D}" dt="2019-12-16T19:44:45.554" v="1881" actId="1076"/>
          <ac:spMkLst>
            <pc:docMk/>
            <pc:sldMk cId="288671921" sldId="263"/>
            <ac:spMk id="2" creationId="{37A79A15-69CC-469C-8605-30BC593425C1}"/>
          </ac:spMkLst>
        </pc:spChg>
        <pc:spChg chg="del mod">
          <ac:chgData name="Mariah Helgeson" userId="S::mariah@drbconsult.onmicrosoft.com::51b1bd1c-374c-4333-91a8-ada6f1cc33a2" providerId="AD" clId="Web-{5B8CF526-0D63-4EA3-78AC-4EF63CF8A43D}" dt="2019-12-16T19:44:04.693" v="1866"/>
          <ac:spMkLst>
            <pc:docMk/>
            <pc:sldMk cId="288671921" sldId="263"/>
            <ac:spMk id="72708" creationId="{00000000-0000-0000-0000-000000000000}"/>
          </ac:spMkLst>
        </pc:spChg>
        <pc:picChg chg="mod">
          <ac:chgData name="Mariah Helgeson" userId="S::mariah@drbconsult.onmicrosoft.com::51b1bd1c-374c-4333-91a8-ada6f1cc33a2" providerId="AD" clId="Web-{5B8CF526-0D63-4EA3-78AC-4EF63CF8A43D}" dt="2019-12-16T19:43:58.614" v="1864" actId="1076"/>
          <ac:picMkLst>
            <pc:docMk/>
            <pc:sldMk cId="288671921" sldId="263"/>
            <ac:picMk id="72720" creationId="{00000000-0000-0000-0000-000000000000}"/>
          </ac:picMkLst>
        </pc:picChg>
      </pc:sldChg>
      <pc:sldChg chg="addSp">
        <pc:chgData name="Mariah Helgeson" userId="S::mariah@drbconsult.onmicrosoft.com::51b1bd1c-374c-4333-91a8-ada6f1cc33a2" providerId="AD" clId="Web-{5B8CF526-0D63-4EA3-78AC-4EF63CF8A43D}" dt="2019-12-16T17:49:04.344" v="115"/>
        <pc:sldMkLst>
          <pc:docMk/>
          <pc:sldMk cId="707233648" sldId="265"/>
        </pc:sldMkLst>
        <pc:spChg chg="add">
          <ac:chgData name="Mariah Helgeson" userId="S::mariah@drbconsult.onmicrosoft.com::51b1bd1c-374c-4333-91a8-ada6f1cc33a2" providerId="AD" clId="Web-{5B8CF526-0D63-4EA3-78AC-4EF63CF8A43D}" dt="2019-12-16T17:49:04.344" v="114"/>
          <ac:spMkLst>
            <pc:docMk/>
            <pc:sldMk cId="707233648" sldId="265"/>
            <ac:spMk id="2" creationId="{E3F8E8FC-2E76-4A40-9FC1-50CACB09F92C}"/>
          </ac:spMkLst>
        </pc:spChg>
        <pc:spChg chg="add">
          <ac:chgData name="Mariah Helgeson" userId="S::mariah@drbconsult.onmicrosoft.com::51b1bd1c-374c-4333-91a8-ada6f1cc33a2" providerId="AD" clId="Web-{5B8CF526-0D63-4EA3-78AC-4EF63CF8A43D}" dt="2019-12-16T17:49:04.344" v="115"/>
          <ac:spMkLst>
            <pc:docMk/>
            <pc:sldMk cId="707233648" sldId="265"/>
            <ac:spMk id="3" creationId="{4A405A5F-B007-4711-8E97-CDD0763C0131}"/>
          </ac:spMkLst>
        </pc:spChg>
      </pc:sldChg>
      <pc:sldChg chg="addSp delSp modSp delAnim">
        <pc:chgData name="Mariah Helgeson" userId="S::mariah@drbconsult.onmicrosoft.com::51b1bd1c-374c-4333-91a8-ada6f1cc33a2" providerId="AD" clId="Web-{5B8CF526-0D63-4EA3-78AC-4EF63CF8A43D}" dt="2019-12-16T18:57:13.907" v="1055" actId="1076"/>
        <pc:sldMkLst>
          <pc:docMk/>
          <pc:sldMk cId="861675944" sldId="267"/>
        </pc:sldMkLst>
        <pc:spChg chg="add mod">
          <ac:chgData name="Mariah Helgeson" userId="S::mariah@drbconsult.onmicrosoft.com::51b1bd1c-374c-4333-91a8-ada6f1cc33a2" providerId="AD" clId="Web-{5B8CF526-0D63-4EA3-78AC-4EF63CF8A43D}" dt="2019-12-16T17:48:53.188" v="106" actId="1076"/>
          <ac:spMkLst>
            <pc:docMk/>
            <pc:sldMk cId="861675944" sldId="267"/>
            <ac:spMk id="2" creationId="{243EEED4-7C00-4756-A976-E628BFBE9E66}"/>
          </ac:spMkLst>
        </pc:spChg>
        <pc:spChg chg="add mod">
          <ac:chgData name="Mariah Helgeson" userId="S::mariah@drbconsult.onmicrosoft.com::51b1bd1c-374c-4333-91a8-ada6f1cc33a2" providerId="AD" clId="Web-{5B8CF526-0D63-4EA3-78AC-4EF63CF8A43D}" dt="2019-12-16T17:48:53.188" v="107" actId="1076"/>
          <ac:spMkLst>
            <pc:docMk/>
            <pc:sldMk cId="861675944" sldId="267"/>
            <ac:spMk id="3" creationId="{B1D149F6-7AD0-4C00-9B06-80CE58A7E6B3}"/>
          </ac:spMkLst>
        </pc:spChg>
        <pc:spChg chg="add mod">
          <ac:chgData name="Mariah Helgeson" userId="S::mariah@drbconsult.onmicrosoft.com::51b1bd1c-374c-4333-91a8-ada6f1cc33a2" providerId="AD" clId="Web-{5B8CF526-0D63-4EA3-78AC-4EF63CF8A43D}" dt="2019-12-16T18:57:13.907" v="1055" actId="1076"/>
          <ac:spMkLst>
            <pc:docMk/>
            <pc:sldMk cId="861675944" sldId="267"/>
            <ac:spMk id="4" creationId="{E5F7A22F-0003-48E9-9C33-D83C999DCD93}"/>
          </ac:spMkLst>
        </pc:spChg>
        <pc:spChg chg="del mod">
          <ac:chgData name="Mariah Helgeson" userId="S::mariah@drbconsult.onmicrosoft.com::51b1bd1c-374c-4333-91a8-ada6f1cc33a2" providerId="AD" clId="Web-{5B8CF526-0D63-4EA3-78AC-4EF63CF8A43D}" dt="2019-12-16T18:56:36.031" v="1042"/>
          <ac:spMkLst>
            <pc:docMk/>
            <pc:sldMk cId="861675944" sldId="267"/>
            <ac:spMk id="80902" creationId="{00000000-0000-0000-0000-000000000000}"/>
          </ac:spMkLst>
        </pc:spChg>
        <pc:picChg chg="mod">
          <ac:chgData name="Mariah Helgeson" userId="S::mariah@drbconsult.onmicrosoft.com::51b1bd1c-374c-4333-91a8-ada6f1cc33a2" providerId="AD" clId="Web-{5B8CF526-0D63-4EA3-78AC-4EF63CF8A43D}" dt="2019-12-16T18:57:09.079" v="1054" actId="1076"/>
          <ac:picMkLst>
            <pc:docMk/>
            <pc:sldMk cId="861675944" sldId="267"/>
            <ac:picMk id="80907" creationId="{00000000-0000-0000-0000-000000000000}"/>
          </ac:picMkLst>
        </pc:picChg>
      </pc:sldChg>
      <pc:sldChg chg="addSp modSp">
        <pc:chgData name="Mariah Helgeson" userId="S::mariah@drbconsult.onmicrosoft.com::51b1bd1c-374c-4333-91a8-ada6f1cc33a2" providerId="AD" clId="Web-{5B8CF526-0D63-4EA3-78AC-4EF63CF8A43D}" dt="2019-12-16T19:27:46.788" v="1653" actId="14100"/>
        <pc:sldMkLst>
          <pc:docMk/>
          <pc:sldMk cId="1786848744" sldId="268"/>
        </pc:sldMkLst>
        <pc:spChg chg="add">
          <ac:chgData name="Mariah Helgeson" userId="S::mariah@drbconsult.onmicrosoft.com::51b1bd1c-374c-4333-91a8-ada6f1cc33a2" providerId="AD" clId="Web-{5B8CF526-0D63-4EA3-78AC-4EF63CF8A43D}" dt="2019-12-16T17:48:16.592" v="93"/>
          <ac:spMkLst>
            <pc:docMk/>
            <pc:sldMk cId="1786848744" sldId="268"/>
            <ac:spMk id="2" creationId="{E0213D80-FFCB-4340-BC10-D4ADB5BD5AB9}"/>
          </ac:spMkLst>
        </pc:spChg>
        <pc:spChg chg="add">
          <ac:chgData name="Mariah Helgeson" userId="S::mariah@drbconsult.onmicrosoft.com::51b1bd1c-374c-4333-91a8-ada6f1cc33a2" providerId="AD" clId="Web-{5B8CF526-0D63-4EA3-78AC-4EF63CF8A43D}" dt="2019-12-16T17:48:16.608" v="94"/>
          <ac:spMkLst>
            <pc:docMk/>
            <pc:sldMk cId="1786848744" sldId="268"/>
            <ac:spMk id="3" creationId="{5EBD8B09-002C-402A-A46A-33E35DA3E02C}"/>
          </ac:spMkLst>
        </pc:spChg>
        <pc:spChg chg="mod">
          <ac:chgData name="Mariah Helgeson" userId="S::mariah@drbconsult.onmicrosoft.com::51b1bd1c-374c-4333-91a8-ada6f1cc33a2" providerId="AD" clId="Web-{5B8CF526-0D63-4EA3-78AC-4EF63CF8A43D}" dt="2019-12-16T19:21:36.021" v="1523" actId="20577"/>
          <ac:spMkLst>
            <pc:docMk/>
            <pc:sldMk cId="1786848744" sldId="268"/>
            <ac:spMk id="84997" creationId="{00000000-0000-0000-0000-000000000000}"/>
          </ac:spMkLst>
        </pc:spChg>
        <pc:picChg chg="mod">
          <ac:chgData name="Mariah Helgeson" userId="S::mariah@drbconsult.onmicrosoft.com::51b1bd1c-374c-4333-91a8-ada6f1cc33a2" providerId="AD" clId="Web-{5B8CF526-0D63-4EA3-78AC-4EF63CF8A43D}" dt="2019-12-16T19:27:46.788" v="1653" actId="14100"/>
          <ac:picMkLst>
            <pc:docMk/>
            <pc:sldMk cId="1786848744" sldId="268"/>
            <ac:picMk id="84999" creationId="{00000000-0000-0000-0000-000000000000}"/>
          </ac:picMkLst>
        </pc:picChg>
      </pc:sldChg>
      <pc:sldChg chg="modSp">
        <pc:chgData name="Mariah Helgeson" userId="S::mariah@drbconsult.onmicrosoft.com::51b1bd1c-374c-4333-91a8-ada6f1cc33a2" providerId="AD" clId="Web-{5B8CF526-0D63-4EA3-78AC-4EF63CF8A43D}" dt="2019-12-16T18:08:32.008" v="242" actId="1076"/>
        <pc:sldMkLst>
          <pc:docMk/>
          <pc:sldMk cId="3860645358" sldId="270"/>
        </pc:sldMkLst>
        <pc:spChg chg="mod">
          <ac:chgData name="Mariah Helgeson" userId="S::mariah@drbconsult.onmicrosoft.com::51b1bd1c-374c-4333-91a8-ada6f1cc33a2" providerId="AD" clId="Web-{5B8CF526-0D63-4EA3-78AC-4EF63CF8A43D}" dt="2019-12-16T18:08:32.008" v="242" actId="1076"/>
          <ac:spMkLst>
            <pc:docMk/>
            <pc:sldMk cId="3860645358" sldId="270"/>
            <ac:spMk id="90118" creationId="{00000000-0000-0000-0000-000000000000}"/>
          </ac:spMkLst>
        </pc:spChg>
        <pc:picChg chg="mod">
          <ac:chgData name="Mariah Helgeson" userId="S::mariah@drbconsult.onmicrosoft.com::51b1bd1c-374c-4333-91a8-ada6f1cc33a2" providerId="AD" clId="Web-{5B8CF526-0D63-4EA3-78AC-4EF63CF8A43D}" dt="2019-12-16T18:08:17.788" v="237" actId="14100"/>
          <ac:picMkLst>
            <pc:docMk/>
            <pc:sldMk cId="3860645358" sldId="270"/>
            <ac:picMk id="90119" creationId="{00000000-0000-0000-0000-000000000000}"/>
          </ac:picMkLst>
        </pc:picChg>
      </pc:sldChg>
      <pc:sldChg chg="modSp">
        <pc:chgData name="Mariah Helgeson" userId="S::mariah@drbconsult.onmicrosoft.com::51b1bd1c-374c-4333-91a8-ada6f1cc33a2" providerId="AD" clId="Web-{5B8CF526-0D63-4EA3-78AC-4EF63CF8A43D}" dt="2019-12-16T19:59:19.673" v="2168" actId="20577"/>
        <pc:sldMkLst>
          <pc:docMk/>
          <pc:sldMk cId="2671374241" sldId="271"/>
        </pc:sldMkLst>
        <pc:spChg chg="mod">
          <ac:chgData name="Mariah Helgeson" userId="S::mariah@drbconsult.onmicrosoft.com::51b1bd1c-374c-4333-91a8-ada6f1cc33a2" providerId="AD" clId="Web-{5B8CF526-0D63-4EA3-78AC-4EF63CF8A43D}" dt="2019-12-16T19:59:19.673" v="2168" actId="20577"/>
          <ac:spMkLst>
            <pc:docMk/>
            <pc:sldMk cId="2671374241" sldId="271"/>
            <ac:spMk id="92165" creationId="{00000000-0000-0000-0000-000000000000}"/>
          </ac:spMkLst>
        </pc:spChg>
        <pc:picChg chg="mod">
          <ac:chgData name="Mariah Helgeson" userId="S::mariah@drbconsult.onmicrosoft.com::51b1bd1c-374c-4333-91a8-ada6f1cc33a2" providerId="AD" clId="Web-{5B8CF526-0D63-4EA3-78AC-4EF63CF8A43D}" dt="2019-12-16T19:59:07.752" v="2165" actId="14100"/>
          <ac:picMkLst>
            <pc:docMk/>
            <pc:sldMk cId="2671374241" sldId="271"/>
            <ac:picMk id="92167" creationId="{00000000-0000-0000-0000-000000000000}"/>
          </ac:picMkLst>
        </pc:picChg>
      </pc:sldChg>
      <pc:sldChg chg="modSp">
        <pc:chgData name="Mariah Helgeson" userId="S::mariah@drbconsult.onmicrosoft.com::51b1bd1c-374c-4333-91a8-ada6f1cc33a2" providerId="AD" clId="Web-{5B8CF526-0D63-4EA3-78AC-4EF63CF8A43D}" dt="2019-12-16T19:49:07.832" v="1995" actId="20577"/>
        <pc:sldMkLst>
          <pc:docMk/>
          <pc:sldMk cId="875750208" sldId="272"/>
        </pc:sldMkLst>
        <pc:spChg chg="mod">
          <ac:chgData name="Mariah Helgeson" userId="S::mariah@drbconsult.onmicrosoft.com::51b1bd1c-374c-4333-91a8-ada6f1cc33a2" providerId="AD" clId="Web-{5B8CF526-0D63-4EA3-78AC-4EF63CF8A43D}" dt="2019-12-16T19:49:07.832" v="1995" actId="20577"/>
          <ac:spMkLst>
            <pc:docMk/>
            <pc:sldMk cId="875750208" sldId="272"/>
            <ac:spMk id="94213" creationId="{00000000-0000-0000-0000-000000000000}"/>
          </ac:spMkLst>
        </pc:spChg>
        <pc:picChg chg="mod">
          <ac:chgData name="Mariah Helgeson" userId="S::mariah@drbconsult.onmicrosoft.com::51b1bd1c-374c-4333-91a8-ada6f1cc33a2" providerId="AD" clId="Web-{5B8CF526-0D63-4EA3-78AC-4EF63CF8A43D}" dt="2019-12-16T19:48:47.831" v="1991" actId="1076"/>
          <ac:picMkLst>
            <pc:docMk/>
            <pc:sldMk cId="875750208" sldId="272"/>
            <ac:picMk id="94214" creationId="{00000000-0000-0000-0000-000000000000}"/>
          </ac:picMkLst>
        </pc:picChg>
      </pc:sldChg>
      <pc:sldChg chg="modSp">
        <pc:chgData name="Mariah Helgeson" userId="S::mariah@drbconsult.onmicrosoft.com::51b1bd1c-374c-4333-91a8-ada6f1cc33a2" providerId="AD" clId="Web-{5B8CF526-0D63-4EA3-78AC-4EF63CF8A43D}" dt="2019-12-16T19:43:43.239" v="1861" actId="14100"/>
        <pc:sldMkLst>
          <pc:docMk/>
          <pc:sldMk cId="598927227" sldId="273"/>
        </pc:sldMkLst>
        <pc:spChg chg="mod">
          <ac:chgData name="Mariah Helgeson" userId="S::mariah@drbconsult.onmicrosoft.com::51b1bd1c-374c-4333-91a8-ada6f1cc33a2" providerId="AD" clId="Web-{5B8CF526-0D63-4EA3-78AC-4EF63CF8A43D}" dt="2019-12-16T19:43:43.239" v="1861" actId="14100"/>
          <ac:spMkLst>
            <pc:docMk/>
            <pc:sldMk cId="598927227" sldId="273"/>
            <ac:spMk id="3" creationId="{E1C909F7-BB6A-477E-80A3-79344311B597}"/>
          </ac:spMkLst>
        </pc:spChg>
      </pc:sldChg>
      <pc:sldChg chg="modSp">
        <pc:chgData name="Mariah Helgeson" userId="S::mariah@drbconsult.onmicrosoft.com::51b1bd1c-374c-4333-91a8-ada6f1cc33a2" providerId="AD" clId="Web-{5B8CF526-0D63-4EA3-78AC-4EF63CF8A43D}" dt="2019-12-16T20:00:21.785" v="2171" actId="20577"/>
        <pc:sldMkLst>
          <pc:docMk/>
          <pc:sldMk cId="1806538807" sldId="275"/>
        </pc:sldMkLst>
        <pc:spChg chg="mod">
          <ac:chgData name="Mariah Helgeson" userId="S::mariah@drbconsult.onmicrosoft.com::51b1bd1c-374c-4333-91a8-ada6f1cc33a2" providerId="AD" clId="Web-{5B8CF526-0D63-4EA3-78AC-4EF63CF8A43D}" dt="2019-12-16T20:00:21.785" v="2171" actId="20577"/>
          <ac:spMkLst>
            <pc:docMk/>
            <pc:sldMk cId="1806538807" sldId="275"/>
            <ac:spMk id="101381" creationId="{00000000-0000-0000-0000-000000000000}"/>
          </ac:spMkLst>
        </pc:spChg>
        <pc:picChg chg="mod">
          <ac:chgData name="Mariah Helgeson" userId="S::mariah@drbconsult.onmicrosoft.com::51b1bd1c-374c-4333-91a8-ada6f1cc33a2" providerId="AD" clId="Web-{5B8CF526-0D63-4EA3-78AC-4EF63CF8A43D}" dt="2019-12-16T20:00:21.707" v="2169" actId="1076"/>
          <ac:picMkLst>
            <pc:docMk/>
            <pc:sldMk cId="1806538807" sldId="275"/>
            <ac:picMk id="101383" creationId="{00000000-0000-0000-0000-000000000000}"/>
          </ac:picMkLst>
        </pc:picChg>
      </pc:sldChg>
      <pc:sldChg chg="modSp">
        <pc:chgData name="Mariah Helgeson" userId="S::mariah@drbconsult.onmicrosoft.com::51b1bd1c-374c-4333-91a8-ada6f1cc33a2" providerId="AD" clId="Web-{5B8CF526-0D63-4EA3-78AC-4EF63CF8A43D}" dt="2019-12-16T20:00:22.098" v="2174" actId="20577"/>
        <pc:sldMkLst>
          <pc:docMk/>
          <pc:sldMk cId="2363597721" sldId="276"/>
        </pc:sldMkLst>
        <pc:spChg chg="mod">
          <ac:chgData name="Mariah Helgeson" userId="S::mariah@drbconsult.onmicrosoft.com::51b1bd1c-374c-4333-91a8-ada6f1cc33a2" providerId="AD" clId="Web-{5B8CF526-0D63-4EA3-78AC-4EF63CF8A43D}" dt="2019-12-16T20:00:22.098" v="2174" actId="20577"/>
          <ac:spMkLst>
            <pc:docMk/>
            <pc:sldMk cId="2363597721" sldId="276"/>
            <ac:spMk id="103430" creationId="{00000000-0000-0000-0000-000000000000}"/>
          </ac:spMkLst>
        </pc:spChg>
        <pc:picChg chg="mod">
          <ac:chgData name="Mariah Helgeson" userId="S::mariah@drbconsult.onmicrosoft.com::51b1bd1c-374c-4333-91a8-ada6f1cc33a2" providerId="AD" clId="Web-{5B8CF526-0D63-4EA3-78AC-4EF63CF8A43D}" dt="2019-12-16T20:00:22.004" v="2172" actId="1076"/>
          <ac:picMkLst>
            <pc:docMk/>
            <pc:sldMk cId="2363597721" sldId="276"/>
            <ac:picMk id="103433" creationId="{00000000-0000-0000-0000-000000000000}"/>
          </ac:picMkLst>
        </pc:picChg>
      </pc:sldChg>
      <pc:sldChg chg="modSp">
        <pc:chgData name="Mariah Helgeson" userId="S::mariah@drbconsult.onmicrosoft.com::51b1bd1c-374c-4333-91a8-ada6f1cc33a2" providerId="AD" clId="Web-{5B8CF526-0D63-4EA3-78AC-4EF63CF8A43D}" dt="2019-12-16T21:03:57.574" v="2377" actId="20577"/>
        <pc:sldMkLst>
          <pc:docMk/>
          <pc:sldMk cId="3782842126" sldId="277"/>
        </pc:sldMkLst>
        <pc:spChg chg="mod">
          <ac:chgData name="Mariah Helgeson" userId="S::mariah@drbconsult.onmicrosoft.com::51b1bd1c-374c-4333-91a8-ada6f1cc33a2" providerId="AD" clId="Web-{5B8CF526-0D63-4EA3-78AC-4EF63CF8A43D}" dt="2019-12-16T21:03:57.574" v="2377" actId="20577"/>
          <ac:spMkLst>
            <pc:docMk/>
            <pc:sldMk cId="3782842126" sldId="277"/>
            <ac:spMk id="105477" creationId="{00000000-0000-0000-0000-000000000000}"/>
          </ac:spMkLst>
        </pc:spChg>
        <pc:picChg chg="mod">
          <ac:chgData name="Mariah Helgeson" userId="S::mariah@drbconsult.onmicrosoft.com::51b1bd1c-374c-4333-91a8-ada6f1cc33a2" providerId="AD" clId="Web-{5B8CF526-0D63-4EA3-78AC-4EF63CF8A43D}" dt="2019-12-16T20:51:40.089" v="2375" actId="1076"/>
          <ac:picMkLst>
            <pc:docMk/>
            <pc:sldMk cId="3782842126" sldId="277"/>
            <ac:picMk id="105479" creationId="{00000000-0000-0000-0000-000000000000}"/>
          </ac:picMkLst>
        </pc:picChg>
      </pc:sldChg>
      <pc:sldChg chg="modSp">
        <pc:chgData name="Mariah Helgeson" userId="S::mariah@drbconsult.onmicrosoft.com::51b1bd1c-374c-4333-91a8-ada6f1cc33a2" providerId="AD" clId="Web-{5B8CF526-0D63-4EA3-78AC-4EF63CF8A43D}" dt="2019-12-16T20:02:55.151" v="2194" actId="20577"/>
        <pc:sldMkLst>
          <pc:docMk/>
          <pc:sldMk cId="2309833279" sldId="278"/>
        </pc:sldMkLst>
        <pc:spChg chg="mod">
          <ac:chgData name="Mariah Helgeson" userId="S::mariah@drbconsult.onmicrosoft.com::51b1bd1c-374c-4333-91a8-ada6f1cc33a2" providerId="AD" clId="Web-{5B8CF526-0D63-4EA3-78AC-4EF63CF8A43D}" dt="2019-12-16T20:02:55.151" v="2194" actId="20577"/>
          <ac:spMkLst>
            <pc:docMk/>
            <pc:sldMk cId="2309833279" sldId="278"/>
            <ac:spMk id="107526" creationId="{00000000-0000-0000-0000-000000000000}"/>
          </ac:spMkLst>
        </pc:spChg>
        <pc:picChg chg="mod">
          <ac:chgData name="Mariah Helgeson" userId="S::mariah@drbconsult.onmicrosoft.com::51b1bd1c-374c-4333-91a8-ada6f1cc33a2" providerId="AD" clId="Web-{5B8CF526-0D63-4EA3-78AC-4EF63CF8A43D}" dt="2019-12-16T20:02:36.166" v="2190" actId="14100"/>
          <ac:picMkLst>
            <pc:docMk/>
            <pc:sldMk cId="2309833279" sldId="278"/>
            <ac:picMk id="107531" creationId="{00000000-0000-0000-0000-000000000000}"/>
          </ac:picMkLst>
        </pc:picChg>
      </pc:sldChg>
      <pc:sldChg chg="modSp">
        <pc:chgData name="Mariah Helgeson" userId="S::mariah@drbconsult.onmicrosoft.com::51b1bd1c-374c-4333-91a8-ada6f1cc33a2" providerId="AD" clId="Web-{5B8CF526-0D63-4EA3-78AC-4EF63CF8A43D}" dt="2019-12-16T19:32:56.693" v="1709" actId="20577"/>
        <pc:sldMkLst>
          <pc:docMk/>
          <pc:sldMk cId="4271794814" sldId="282"/>
        </pc:sldMkLst>
        <pc:spChg chg="mod">
          <ac:chgData name="Mariah Helgeson" userId="S::mariah@drbconsult.onmicrosoft.com::51b1bd1c-374c-4333-91a8-ada6f1cc33a2" providerId="AD" clId="Web-{5B8CF526-0D63-4EA3-78AC-4EF63CF8A43D}" dt="2019-12-16T19:32:56.693" v="1709" actId="20577"/>
          <ac:spMkLst>
            <pc:docMk/>
            <pc:sldMk cId="4271794814" sldId="282"/>
            <ac:spMk id="3" creationId="{00000000-0000-0000-0000-000000000000}"/>
          </ac:spMkLst>
        </pc:spChg>
      </pc:sldChg>
      <pc:sldChg chg="addSp delSp modSp">
        <pc:chgData name="Mariah Helgeson" userId="S::mariah@drbconsult.onmicrosoft.com::51b1bd1c-374c-4333-91a8-ada6f1cc33a2" providerId="AD" clId="Web-{5B8CF526-0D63-4EA3-78AC-4EF63CF8A43D}" dt="2019-12-16T18:45:34.610" v="922" actId="1076"/>
        <pc:sldMkLst>
          <pc:docMk/>
          <pc:sldMk cId="837442141" sldId="287"/>
        </pc:sldMkLst>
        <pc:spChg chg="add mod">
          <ac:chgData name="Mariah Helgeson" userId="S::mariah@drbconsult.onmicrosoft.com::51b1bd1c-374c-4333-91a8-ada6f1cc33a2" providerId="AD" clId="Web-{5B8CF526-0D63-4EA3-78AC-4EF63CF8A43D}" dt="2019-12-16T18:31:11.398" v="413" actId="20577"/>
          <ac:spMkLst>
            <pc:docMk/>
            <pc:sldMk cId="837442141" sldId="287"/>
            <ac:spMk id="5" creationId="{099C096B-7518-4D8A-B6E7-BCF25FA5C305}"/>
          </ac:spMkLst>
        </pc:spChg>
        <pc:spChg chg="mod">
          <ac:chgData name="Mariah Helgeson" userId="S::mariah@drbconsult.onmicrosoft.com::51b1bd1c-374c-4333-91a8-ada6f1cc33a2" providerId="AD" clId="Web-{5B8CF526-0D63-4EA3-78AC-4EF63CF8A43D}" dt="2019-12-16T18:45:34.610" v="922" actId="1076"/>
          <ac:spMkLst>
            <pc:docMk/>
            <pc:sldMk cId="837442141" sldId="287"/>
            <ac:spMk id="13" creationId="{7A2C277E-D6C4-440E-AC10-BA9224A76C10}"/>
          </ac:spMkLst>
        </pc:spChg>
        <pc:spChg chg="mod">
          <ac:chgData name="Mariah Helgeson" userId="S::mariah@drbconsult.onmicrosoft.com::51b1bd1c-374c-4333-91a8-ada6f1cc33a2" providerId="AD" clId="Web-{5B8CF526-0D63-4EA3-78AC-4EF63CF8A43D}" dt="2019-12-16T17:42:42.827" v="18" actId="1076"/>
          <ac:spMkLst>
            <pc:docMk/>
            <pc:sldMk cId="837442141" sldId="287"/>
            <ac:spMk id="25602" creationId="{51AACC55-CF68-42E7-A848-D7100141F271}"/>
          </ac:spMkLst>
        </pc:spChg>
        <pc:spChg chg="del mod">
          <ac:chgData name="Mariah Helgeson" userId="S::mariah@drbconsult.onmicrosoft.com::51b1bd1c-374c-4333-91a8-ada6f1cc33a2" providerId="AD" clId="Web-{5B8CF526-0D63-4EA3-78AC-4EF63CF8A43D}" dt="2019-12-16T18:30:29.365" v="400"/>
          <ac:spMkLst>
            <pc:docMk/>
            <pc:sldMk cId="837442141" sldId="287"/>
            <ac:spMk id="25603" creationId="{A00AA5DB-D02E-4067-8C2B-9D9905C3781B}"/>
          </ac:spMkLst>
        </pc:spChg>
      </pc:sldChg>
      <pc:sldChg chg="modSp">
        <pc:chgData name="Mariah Helgeson" userId="S::mariah@drbconsult.onmicrosoft.com::51b1bd1c-374c-4333-91a8-ada6f1cc33a2" providerId="AD" clId="Web-{5B8CF526-0D63-4EA3-78AC-4EF63CF8A43D}" dt="2019-12-16T18:46:28.097" v="923" actId="20577"/>
        <pc:sldMkLst>
          <pc:docMk/>
          <pc:sldMk cId="2216485697" sldId="288"/>
        </pc:sldMkLst>
        <pc:spChg chg="mod">
          <ac:chgData name="Mariah Helgeson" userId="S::mariah@drbconsult.onmicrosoft.com::51b1bd1c-374c-4333-91a8-ada6f1cc33a2" providerId="AD" clId="Web-{5B8CF526-0D63-4EA3-78AC-4EF63CF8A43D}" dt="2019-12-16T18:44:57.483" v="921" actId="1076"/>
          <ac:spMkLst>
            <pc:docMk/>
            <pc:sldMk cId="2216485697" sldId="288"/>
            <ac:spMk id="2" creationId="{A49D6B82-6036-40C2-A9D8-5691E2063FBE}"/>
          </ac:spMkLst>
        </pc:spChg>
        <pc:spChg chg="mod">
          <ac:chgData name="Mariah Helgeson" userId="S::mariah@drbconsult.onmicrosoft.com::51b1bd1c-374c-4333-91a8-ada6f1cc33a2" providerId="AD" clId="Web-{5B8CF526-0D63-4EA3-78AC-4EF63CF8A43D}" dt="2019-12-16T17:51:31.773" v="143" actId="1076"/>
          <ac:spMkLst>
            <pc:docMk/>
            <pc:sldMk cId="2216485697" sldId="288"/>
            <ac:spMk id="103426" creationId="{09262D84-6B33-49B5-9ED3-34A1B4642F54}"/>
          </ac:spMkLst>
        </pc:spChg>
        <pc:spChg chg="mod">
          <ac:chgData name="Mariah Helgeson" userId="S::mariah@drbconsult.onmicrosoft.com::51b1bd1c-374c-4333-91a8-ada6f1cc33a2" providerId="AD" clId="Web-{5B8CF526-0D63-4EA3-78AC-4EF63CF8A43D}" dt="2019-12-16T18:46:28.097" v="923" actId="20577"/>
          <ac:spMkLst>
            <pc:docMk/>
            <pc:sldMk cId="2216485697" sldId="288"/>
            <ac:spMk id="103428" creationId="{FC707E98-236D-474A-BCB9-A4A28C66D164}"/>
          </ac:spMkLst>
        </pc:spChg>
      </pc:sldChg>
      <pc:sldChg chg="addSp delSp modSp">
        <pc:chgData name="Mariah Helgeson" userId="S::mariah@drbconsult.onmicrosoft.com::51b1bd1c-374c-4333-91a8-ada6f1cc33a2" providerId="AD" clId="Web-{5B8CF526-0D63-4EA3-78AC-4EF63CF8A43D}" dt="2019-12-16T18:44:42.498" v="919" actId="1076"/>
        <pc:sldMkLst>
          <pc:docMk/>
          <pc:sldMk cId="1664657706" sldId="290"/>
        </pc:sldMkLst>
        <pc:spChg chg="add mod">
          <ac:chgData name="Mariah Helgeson" userId="S::mariah@drbconsult.onmicrosoft.com::51b1bd1c-374c-4333-91a8-ada6f1cc33a2" providerId="AD" clId="Web-{5B8CF526-0D63-4EA3-78AC-4EF63CF8A43D}" dt="2019-12-16T17:49:00.797" v="112" actId="1076"/>
          <ac:spMkLst>
            <pc:docMk/>
            <pc:sldMk cId="1664657706" sldId="290"/>
            <ac:spMk id="2" creationId="{35DED582-F15F-4978-8ED7-F880F5DD6DBA}"/>
          </ac:spMkLst>
        </pc:spChg>
        <pc:spChg chg="add mod">
          <ac:chgData name="Mariah Helgeson" userId="S::mariah@drbconsult.onmicrosoft.com::51b1bd1c-374c-4333-91a8-ada6f1cc33a2" providerId="AD" clId="Web-{5B8CF526-0D63-4EA3-78AC-4EF63CF8A43D}" dt="2019-12-16T17:49:00.813" v="113" actId="1076"/>
          <ac:spMkLst>
            <pc:docMk/>
            <pc:sldMk cId="1664657706" sldId="290"/>
            <ac:spMk id="3" creationId="{FB55199F-9E39-47FC-8596-5165C11176D9}"/>
          </ac:spMkLst>
        </pc:spChg>
        <pc:spChg chg="mod">
          <ac:chgData name="Mariah Helgeson" userId="S::mariah@drbconsult.onmicrosoft.com::51b1bd1c-374c-4333-91a8-ada6f1cc33a2" providerId="AD" clId="Web-{5B8CF526-0D63-4EA3-78AC-4EF63CF8A43D}" dt="2019-12-16T17:51:41.633" v="144" actId="1076"/>
          <ac:spMkLst>
            <pc:docMk/>
            <pc:sldMk cId="1664657706" sldId="290"/>
            <ac:spMk id="4" creationId="{65B98962-68D9-4C9F-A211-42D3A71C7458}"/>
          </ac:spMkLst>
        </pc:spChg>
        <pc:spChg chg="add del mod">
          <ac:chgData name="Mariah Helgeson" userId="S::mariah@drbconsult.onmicrosoft.com::51b1bd1c-374c-4333-91a8-ada6f1cc33a2" providerId="AD" clId="Web-{5B8CF526-0D63-4EA3-78AC-4EF63CF8A43D}" dt="2019-12-16T18:39:07.498" v="853"/>
          <ac:spMkLst>
            <pc:docMk/>
            <pc:sldMk cId="1664657706" sldId="290"/>
            <ac:spMk id="10" creationId="{55F88EAE-D989-4423-998D-01C4F6BA3490}"/>
          </ac:spMkLst>
        </pc:spChg>
        <pc:graphicFrameChg chg="add mod modGraphic">
          <ac:chgData name="Mariah Helgeson" userId="S::mariah@drbconsult.onmicrosoft.com::51b1bd1c-374c-4333-91a8-ada6f1cc33a2" providerId="AD" clId="Web-{5B8CF526-0D63-4EA3-78AC-4EF63CF8A43D}" dt="2019-12-16T18:44:42.498" v="919" actId="1076"/>
          <ac:graphicFrameMkLst>
            <pc:docMk/>
            <pc:sldMk cId="1664657706" sldId="290"/>
            <ac:graphicFrameMk id="6" creationId="{AEB8B1FC-6DCE-4943-9726-9FDF18CB9B70}"/>
          </ac:graphicFrameMkLst>
        </pc:graphicFrameChg>
        <pc:graphicFrameChg chg="del mod modGraphic">
          <ac:chgData name="Mariah Helgeson" userId="S::mariah@drbconsult.onmicrosoft.com::51b1bd1c-374c-4333-91a8-ada6f1cc33a2" providerId="AD" clId="Web-{5B8CF526-0D63-4EA3-78AC-4EF63CF8A43D}" dt="2019-12-16T18:38:59.826" v="851"/>
          <ac:graphicFrameMkLst>
            <pc:docMk/>
            <pc:sldMk cId="1664657706" sldId="290"/>
            <ac:graphicFrameMk id="89238" creationId="{6A364D17-0D42-46E5-B0C4-8D86B6ECB571}"/>
          </ac:graphicFrameMkLst>
        </pc:graphicFrameChg>
      </pc:sldChg>
      <pc:sldChg chg="modSp">
        <pc:chgData name="Mariah Helgeson" userId="S::mariah@drbconsult.onmicrosoft.com::51b1bd1c-374c-4333-91a8-ada6f1cc33a2" providerId="AD" clId="Web-{5B8CF526-0D63-4EA3-78AC-4EF63CF8A43D}" dt="2019-12-16T18:30:09.770" v="396" actId="20577"/>
        <pc:sldMkLst>
          <pc:docMk/>
          <pc:sldMk cId="3862938408" sldId="291"/>
        </pc:sldMkLst>
        <pc:spChg chg="mod">
          <ac:chgData name="Mariah Helgeson" userId="S::mariah@drbconsult.onmicrosoft.com::51b1bd1c-374c-4333-91a8-ada6f1cc33a2" providerId="AD" clId="Web-{5B8CF526-0D63-4EA3-78AC-4EF63CF8A43D}" dt="2019-12-16T18:30:07.630" v="394" actId="20577"/>
          <ac:spMkLst>
            <pc:docMk/>
            <pc:sldMk cId="3862938408" sldId="291"/>
            <ac:spMk id="3" creationId="{D3C5048C-A4DA-462B-83ED-E54042925E53}"/>
          </ac:spMkLst>
        </pc:spChg>
        <pc:spChg chg="mod">
          <ac:chgData name="Mariah Helgeson" userId="S::mariah@drbconsult.onmicrosoft.com::51b1bd1c-374c-4333-91a8-ada6f1cc33a2" providerId="AD" clId="Web-{5B8CF526-0D63-4EA3-78AC-4EF63CF8A43D}" dt="2019-12-16T18:30:09.770" v="396" actId="20577"/>
          <ac:spMkLst>
            <pc:docMk/>
            <pc:sldMk cId="3862938408" sldId="291"/>
            <ac:spMk id="27657" creationId="{C562AF71-F37E-4C31-B8F9-469EA6271953}"/>
          </ac:spMkLst>
        </pc:spChg>
      </pc:sldChg>
      <pc:sldChg chg="modSp">
        <pc:chgData name="Mariah Helgeson" userId="S::mariah@drbconsult.onmicrosoft.com::51b1bd1c-374c-4333-91a8-ada6f1cc33a2" providerId="AD" clId="Web-{5B8CF526-0D63-4EA3-78AC-4EF63CF8A43D}" dt="2019-12-16T18:51:32.861" v="973" actId="1076"/>
        <pc:sldMkLst>
          <pc:docMk/>
          <pc:sldMk cId="1187258532" sldId="292"/>
        </pc:sldMkLst>
        <pc:spChg chg="mod">
          <ac:chgData name="Mariah Helgeson" userId="S::mariah@drbconsult.onmicrosoft.com::51b1bd1c-374c-4333-91a8-ada6f1cc33a2" providerId="AD" clId="Web-{5B8CF526-0D63-4EA3-78AC-4EF63CF8A43D}" dt="2019-12-16T18:51:32.861" v="973" actId="1076"/>
          <ac:spMkLst>
            <pc:docMk/>
            <pc:sldMk cId="1187258532" sldId="292"/>
            <ac:spMk id="4" creationId="{4CF88E31-0D40-4887-B0B3-0A662C7B49AC}"/>
          </ac:spMkLst>
        </pc:spChg>
        <pc:spChg chg="mod">
          <ac:chgData name="Mariah Helgeson" userId="S::mariah@drbconsult.onmicrosoft.com::51b1bd1c-374c-4333-91a8-ada6f1cc33a2" providerId="AD" clId="Web-{5B8CF526-0D63-4EA3-78AC-4EF63CF8A43D}" dt="2019-12-16T18:51:27.423" v="972" actId="14100"/>
          <ac:spMkLst>
            <pc:docMk/>
            <pc:sldMk cId="1187258532" sldId="292"/>
            <ac:spMk id="7" creationId="{6DE2C025-CA82-44C1-82D5-24B9D47491EA}"/>
          </ac:spMkLst>
        </pc:spChg>
        <pc:spChg chg="mod">
          <ac:chgData name="Mariah Helgeson" userId="S::mariah@drbconsult.onmicrosoft.com::51b1bd1c-374c-4333-91a8-ada6f1cc33a2" providerId="AD" clId="Web-{5B8CF526-0D63-4EA3-78AC-4EF63CF8A43D}" dt="2019-12-16T18:51:09.594" v="969" actId="20577"/>
          <ac:spMkLst>
            <pc:docMk/>
            <pc:sldMk cId="1187258532" sldId="292"/>
            <ac:spMk id="8" creationId="{DC3982D8-AA03-4B40-9F30-B88E6E4FD2B8}"/>
          </ac:spMkLst>
        </pc:spChg>
        <pc:spChg chg="mod">
          <ac:chgData name="Mariah Helgeson" userId="S::mariah@drbconsult.onmicrosoft.com::51b1bd1c-374c-4333-91a8-ada6f1cc33a2" providerId="AD" clId="Web-{5B8CF526-0D63-4EA3-78AC-4EF63CF8A43D}" dt="2019-12-16T17:52:49.824" v="152" actId="1076"/>
          <ac:spMkLst>
            <pc:docMk/>
            <pc:sldMk cId="1187258532" sldId="292"/>
            <ac:spMk id="13" creationId="{A329F09F-F2F2-4261-8234-7CEA35F8CB4C}"/>
          </ac:spMkLst>
        </pc:spChg>
      </pc:sldChg>
      <pc:sldChg chg="addSp delSp modSp">
        <pc:chgData name="Mariah Helgeson" userId="S::mariah@drbconsult.onmicrosoft.com::51b1bd1c-374c-4333-91a8-ada6f1cc33a2" providerId="AD" clId="Web-{5B8CF526-0D63-4EA3-78AC-4EF63CF8A43D}" dt="2019-12-16T18:52:59.071" v="995" actId="14100"/>
        <pc:sldMkLst>
          <pc:docMk/>
          <pc:sldMk cId="322515849" sldId="293"/>
        </pc:sldMkLst>
        <pc:spChg chg="add">
          <ac:chgData name="Mariah Helgeson" userId="S::mariah@drbconsult.onmicrosoft.com::51b1bd1c-374c-4333-91a8-ada6f1cc33a2" providerId="AD" clId="Web-{5B8CF526-0D63-4EA3-78AC-4EF63CF8A43D}" dt="2019-12-16T18:51:52.408" v="975"/>
          <ac:spMkLst>
            <pc:docMk/>
            <pc:sldMk cId="322515849" sldId="293"/>
            <ac:spMk id="2" creationId="{FB856CDB-37CD-4D02-8838-2F2418A0F310}"/>
          </ac:spMkLst>
        </pc:spChg>
        <pc:spChg chg="mod">
          <ac:chgData name="Mariah Helgeson" userId="S::mariah@drbconsult.onmicrosoft.com::51b1bd1c-374c-4333-91a8-ada6f1cc33a2" providerId="AD" clId="Web-{5B8CF526-0D63-4EA3-78AC-4EF63CF8A43D}" dt="2019-12-16T18:52:59.071" v="995" actId="14100"/>
          <ac:spMkLst>
            <pc:docMk/>
            <pc:sldMk cId="322515849" sldId="293"/>
            <ac:spMk id="4" creationId="{4CF88E31-0D40-4887-B0B3-0A662C7B49AC}"/>
          </ac:spMkLst>
        </pc:spChg>
        <pc:spChg chg="mod">
          <ac:chgData name="Mariah Helgeson" userId="S::mariah@drbconsult.onmicrosoft.com::51b1bd1c-374c-4333-91a8-ada6f1cc33a2" providerId="AD" clId="Web-{5B8CF526-0D63-4EA3-78AC-4EF63CF8A43D}" dt="2019-12-16T18:52:38.473" v="990" actId="1076"/>
          <ac:spMkLst>
            <pc:docMk/>
            <pc:sldMk cId="322515849" sldId="293"/>
            <ac:spMk id="7" creationId="{6DE2C025-CA82-44C1-82D5-24B9D47491EA}"/>
          </ac:spMkLst>
        </pc:spChg>
        <pc:spChg chg="del">
          <ac:chgData name="Mariah Helgeson" userId="S::mariah@drbconsult.onmicrosoft.com::51b1bd1c-374c-4333-91a8-ada6f1cc33a2" providerId="AD" clId="Web-{5B8CF526-0D63-4EA3-78AC-4EF63CF8A43D}" dt="2019-12-16T18:51:51.596" v="974"/>
          <ac:spMkLst>
            <pc:docMk/>
            <pc:sldMk cId="322515849" sldId="293"/>
            <ac:spMk id="8" creationId="{DC3982D8-AA03-4B40-9F30-B88E6E4FD2B8}"/>
          </ac:spMkLst>
        </pc:spChg>
        <pc:spChg chg="mod">
          <ac:chgData name="Mariah Helgeson" userId="S::mariah@drbconsult.onmicrosoft.com::51b1bd1c-374c-4333-91a8-ada6f1cc33a2" providerId="AD" clId="Web-{5B8CF526-0D63-4EA3-78AC-4EF63CF8A43D}" dt="2019-12-16T17:52:21.088" v="147" actId="14100"/>
          <ac:spMkLst>
            <pc:docMk/>
            <pc:sldMk cId="322515849" sldId="293"/>
            <ac:spMk id="16" creationId="{E03B3A2D-59FA-4262-BCE0-65C73586A516}"/>
          </ac:spMkLst>
        </pc:spChg>
      </pc:sldChg>
      <pc:sldChg chg="addSp delSp modSp">
        <pc:chgData name="Mariah Helgeson" userId="S::mariah@drbconsult.onmicrosoft.com::51b1bd1c-374c-4333-91a8-ada6f1cc33a2" providerId="AD" clId="Web-{5B8CF526-0D63-4EA3-78AC-4EF63CF8A43D}" dt="2019-12-16T18:55:00.026" v="1034" actId="1076"/>
        <pc:sldMkLst>
          <pc:docMk/>
          <pc:sldMk cId="4267014983" sldId="294"/>
        </pc:sldMkLst>
        <pc:spChg chg="mod">
          <ac:chgData name="Mariah Helgeson" userId="S::mariah@drbconsult.onmicrosoft.com::51b1bd1c-374c-4333-91a8-ada6f1cc33a2" providerId="AD" clId="Web-{5B8CF526-0D63-4EA3-78AC-4EF63CF8A43D}" dt="2019-12-16T18:55:00.026" v="1034" actId="1076"/>
          <ac:spMkLst>
            <pc:docMk/>
            <pc:sldMk cId="4267014983" sldId="294"/>
            <ac:spMk id="2" creationId="{F92794D4-6087-43BE-9351-690A6EF0EB50}"/>
          </ac:spMkLst>
        </pc:spChg>
        <pc:spChg chg="add mod">
          <ac:chgData name="Mariah Helgeson" userId="S::mariah@drbconsult.onmicrosoft.com::51b1bd1c-374c-4333-91a8-ada6f1cc33a2" providerId="AD" clId="Web-{5B8CF526-0D63-4EA3-78AC-4EF63CF8A43D}" dt="2019-12-16T18:54:27.228" v="1028" actId="14100"/>
          <ac:spMkLst>
            <pc:docMk/>
            <pc:sldMk cId="4267014983" sldId="294"/>
            <ac:spMk id="3" creationId="{A5EE159B-7DA1-4075-BD9D-44C1E4A3A624}"/>
          </ac:spMkLst>
        </pc:spChg>
        <pc:spChg chg="del mod">
          <ac:chgData name="Mariah Helgeson" userId="S::mariah@drbconsult.onmicrosoft.com::51b1bd1c-374c-4333-91a8-ada6f1cc33a2" providerId="AD" clId="Web-{5B8CF526-0D63-4EA3-78AC-4EF63CF8A43D}" dt="2019-12-16T18:53:48.476" v="1012"/>
          <ac:spMkLst>
            <pc:docMk/>
            <pc:sldMk cId="4267014983" sldId="294"/>
            <ac:spMk id="71685" creationId="{5C01B018-8CAF-47F5-BCC7-FB994209B263}"/>
          </ac:spMkLst>
        </pc:spChg>
      </pc:sldChg>
      <pc:sldChg chg="addSp delSp modSp">
        <pc:chgData name="Mariah Helgeson" userId="S::mariah@drbconsult.onmicrosoft.com::51b1bd1c-374c-4333-91a8-ada6f1cc33a2" providerId="AD" clId="Web-{5B8CF526-0D63-4EA3-78AC-4EF63CF8A43D}" dt="2019-12-16T18:47:17.005" v="931" actId="14100"/>
        <pc:sldMkLst>
          <pc:docMk/>
          <pc:sldMk cId="2188047735" sldId="295"/>
        </pc:sldMkLst>
        <pc:spChg chg="add mod">
          <ac:chgData name="Mariah Helgeson" userId="S::mariah@drbconsult.onmicrosoft.com::51b1bd1c-374c-4333-91a8-ada6f1cc33a2" providerId="AD" clId="Web-{5B8CF526-0D63-4EA3-78AC-4EF63CF8A43D}" dt="2019-12-16T18:33:41.468" v="430" actId="20577"/>
          <ac:spMkLst>
            <pc:docMk/>
            <pc:sldMk cId="2188047735" sldId="295"/>
            <ac:spMk id="3" creationId="{F5A16AD5-1FF1-4DFD-836A-20736890FBE4}"/>
          </ac:spMkLst>
        </pc:spChg>
        <pc:spChg chg="mod">
          <ac:chgData name="Mariah Helgeson" userId="S::mariah@drbconsult.onmicrosoft.com::51b1bd1c-374c-4333-91a8-ada6f1cc33a2" providerId="AD" clId="Web-{5B8CF526-0D63-4EA3-78AC-4EF63CF8A43D}" dt="2019-12-16T18:47:17.005" v="931" actId="14100"/>
          <ac:spMkLst>
            <pc:docMk/>
            <pc:sldMk cId="2188047735" sldId="295"/>
            <ac:spMk id="11" creationId="{96C1C538-9B1E-4F20-937E-DC57115A1EED}"/>
          </ac:spMkLst>
        </pc:spChg>
        <pc:spChg chg="del mod">
          <ac:chgData name="Mariah Helgeson" userId="S::mariah@drbconsult.onmicrosoft.com::51b1bd1c-374c-4333-91a8-ada6f1cc33a2" providerId="AD" clId="Web-{5B8CF526-0D63-4EA3-78AC-4EF63CF8A43D}" dt="2019-12-16T18:31:41.540" v="417"/>
          <ac:spMkLst>
            <pc:docMk/>
            <pc:sldMk cId="2188047735" sldId="295"/>
            <ac:spMk id="71685" creationId="{5C01B018-8CAF-47F5-BCC7-FB994209B263}"/>
          </ac:spMkLst>
        </pc:spChg>
      </pc:sldChg>
      <pc:sldChg chg="delSp modSp">
        <pc:chgData name="Mariah Helgeson" userId="S::mariah@drbconsult.onmicrosoft.com::51b1bd1c-374c-4333-91a8-ada6f1cc33a2" providerId="AD" clId="Web-{5B8CF526-0D63-4EA3-78AC-4EF63CF8A43D}" dt="2019-12-16T18:46:53.301" v="930" actId="20577"/>
        <pc:sldMkLst>
          <pc:docMk/>
          <pc:sldMk cId="1608580068" sldId="296"/>
        </pc:sldMkLst>
        <pc:spChg chg="mod">
          <ac:chgData name="Mariah Helgeson" userId="S::mariah@drbconsult.onmicrosoft.com::51b1bd1c-374c-4333-91a8-ada6f1cc33a2" providerId="AD" clId="Web-{5B8CF526-0D63-4EA3-78AC-4EF63CF8A43D}" dt="2019-12-16T18:46:53.301" v="930" actId="20577"/>
          <ac:spMkLst>
            <pc:docMk/>
            <pc:sldMk cId="1608580068" sldId="296"/>
            <ac:spMk id="5" creationId="{9535578B-5673-45FB-A1FF-6BB325D7D54D}"/>
          </ac:spMkLst>
        </pc:spChg>
        <pc:spChg chg="del">
          <ac:chgData name="Mariah Helgeson" userId="S::mariah@drbconsult.onmicrosoft.com::51b1bd1c-374c-4333-91a8-ada6f1cc33a2" providerId="AD" clId="Web-{5B8CF526-0D63-4EA3-78AC-4EF63CF8A43D}" dt="2019-12-16T18:31:27.586" v="415"/>
          <ac:spMkLst>
            <pc:docMk/>
            <pc:sldMk cId="1608580068" sldId="296"/>
            <ac:spMk id="13" creationId="{13F9AF50-09F7-43F2-A05F-6F44B38FDF80}"/>
          </ac:spMkLst>
        </pc:spChg>
        <pc:spChg chg="mod">
          <ac:chgData name="Mariah Helgeson" userId="S::mariah@drbconsult.onmicrosoft.com::51b1bd1c-374c-4333-91a8-ada6f1cc33a2" providerId="AD" clId="Web-{5B8CF526-0D63-4EA3-78AC-4EF63CF8A43D}" dt="2019-12-16T17:51:12.616" v="139" actId="20577"/>
          <ac:spMkLst>
            <pc:docMk/>
            <pc:sldMk cId="1608580068" sldId="296"/>
            <ac:spMk id="27657" creationId="{C562AF71-F37E-4C31-B8F9-469EA6271953}"/>
          </ac:spMkLst>
        </pc:spChg>
      </pc:sldChg>
      <pc:sldChg chg="modSp">
        <pc:chgData name="Mariah Helgeson" userId="S::mariah@drbconsult.onmicrosoft.com::51b1bd1c-374c-4333-91a8-ada6f1cc33a2" providerId="AD" clId="Web-{5B8CF526-0D63-4EA3-78AC-4EF63CF8A43D}" dt="2019-12-16T18:56:23.093" v="1040"/>
        <pc:sldMkLst>
          <pc:docMk/>
          <pc:sldMk cId="2530855386" sldId="297"/>
        </pc:sldMkLst>
        <pc:spChg chg="mod">
          <ac:chgData name="Mariah Helgeson" userId="S::mariah@drbconsult.onmicrosoft.com::51b1bd1c-374c-4333-91a8-ada6f1cc33a2" providerId="AD" clId="Web-{5B8CF526-0D63-4EA3-78AC-4EF63CF8A43D}" dt="2019-12-16T18:56:23.093" v="1040"/>
          <ac:spMkLst>
            <pc:docMk/>
            <pc:sldMk cId="2530855386" sldId="297"/>
            <ac:spMk id="71682" creationId="{ED91B80D-F0E7-46A8-8D33-C054B5089875}"/>
          </ac:spMkLst>
        </pc:spChg>
      </pc:sldChg>
      <pc:sldChg chg="addSp delSp modSp">
        <pc:chgData name="Mariah Helgeson" userId="S::mariah@drbconsult.onmicrosoft.com::51b1bd1c-374c-4333-91a8-ada6f1cc33a2" providerId="AD" clId="Web-{5B8CF526-0D63-4EA3-78AC-4EF63CF8A43D}" dt="2019-12-16T18:58:34.005" v="1079" actId="1076"/>
        <pc:sldMkLst>
          <pc:docMk/>
          <pc:sldMk cId="747187323" sldId="298"/>
        </pc:sldMkLst>
        <pc:spChg chg="del mod">
          <ac:chgData name="Mariah Helgeson" userId="S::mariah@drbconsult.onmicrosoft.com::51b1bd1c-374c-4333-91a8-ada6f1cc33a2" providerId="AD" clId="Web-{5B8CF526-0D63-4EA3-78AC-4EF63CF8A43D}" dt="2019-12-16T18:57:35.908" v="1061"/>
          <ac:spMkLst>
            <pc:docMk/>
            <pc:sldMk cId="747187323" sldId="298"/>
            <ac:spMk id="2" creationId="{E7B5B5AC-7357-41C3-B357-AF357BCBC237}"/>
          </ac:spMkLst>
        </pc:spChg>
        <pc:spChg chg="add mod">
          <ac:chgData name="Mariah Helgeson" userId="S::mariah@drbconsult.onmicrosoft.com::51b1bd1c-374c-4333-91a8-ada6f1cc33a2" providerId="AD" clId="Web-{5B8CF526-0D63-4EA3-78AC-4EF63CF8A43D}" dt="2019-12-16T18:58:34.005" v="1079" actId="1076"/>
          <ac:spMkLst>
            <pc:docMk/>
            <pc:sldMk cId="747187323" sldId="298"/>
            <ac:spMk id="3" creationId="{E6DAB2AB-74C1-4366-9428-576746CB79E4}"/>
          </ac:spMkLst>
        </pc:spChg>
        <pc:spChg chg="mod">
          <ac:chgData name="Mariah Helgeson" userId="S::mariah@drbconsult.onmicrosoft.com::51b1bd1c-374c-4333-91a8-ada6f1cc33a2" providerId="AD" clId="Web-{5B8CF526-0D63-4EA3-78AC-4EF63CF8A43D}" dt="2019-12-16T18:58:30.661" v="1078" actId="1076"/>
          <ac:spMkLst>
            <pc:docMk/>
            <pc:sldMk cId="747187323" sldId="298"/>
            <ac:spMk id="4" creationId="{EF07C5CA-4FA5-437D-8368-33784E0D8A66}"/>
          </ac:spMkLst>
        </pc:spChg>
      </pc:sldChg>
      <pc:sldChg chg="modSp">
        <pc:chgData name="Mariah Helgeson" userId="S::mariah@drbconsult.onmicrosoft.com::51b1bd1c-374c-4333-91a8-ada6f1cc33a2" providerId="AD" clId="Web-{5B8CF526-0D63-4EA3-78AC-4EF63CF8A43D}" dt="2019-12-16T18:59:20.741" v="1088" actId="20577"/>
        <pc:sldMkLst>
          <pc:docMk/>
          <pc:sldMk cId="315651903" sldId="299"/>
        </pc:sldMkLst>
        <pc:spChg chg="mod">
          <ac:chgData name="Mariah Helgeson" userId="S::mariah@drbconsult.onmicrosoft.com::51b1bd1c-374c-4333-91a8-ada6f1cc33a2" providerId="AD" clId="Web-{5B8CF526-0D63-4EA3-78AC-4EF63CF8A43D}" dt="2019-12-16T18:59:20.741" v="1088" actId="20577"/>
          <ac:spMkLst>
            <pc:docMk/>
            <pc:sldMk cId="315651903" sldId="299"/>
            <ac:spMk id="2" creationId="{E7B5B5AC-7357-41C3-B357-AF357BCBC237}"/>
          </ac:spMkLst>
        </pc:spChg>
        <pc:spChg chg="mod">
          <ac:chgData name="Mariah Helgeson" userId="S::mariah@drbconsult.onmicrosoft.com::51b1bd1c-374c-4333-91a8-ada6f1cc33a2" providerId="AD" clId="Web-{5B8CF526-0D63-4EA3-78AC-4EF63CF8A43D}" dt="2019-12-16T18:58:47.209" v="1080" actId="20577"/>
          <ac:spMkLst>
            <pc:docMk/>
            <pc:sldMk cId="315651903" sldId="299"/>
            <ac:spMk id="4" creationId="{EF07C5CA-4FA5-437D-8368-33784E0D8A66}"/>
          </ac:spMkLst>
        </pc:spChg>
      </pc:sldChg>
      <pc:sldChg chg="addSp delSp modSp">
        <pc:chgData name="Mariah Helgeson" userId="S::mariah@drbconsult.onmicrosoft.com::51b1bd1c-374c-4333-91a8-ada6f1cc33a2" providerId="AD" clId="Web-{5B8CF526-0D63-4EA3-78AC-4EF63CF8A43D}" dt="2019-12-16T19:00:40.229" v="1112" actId="1076"/>
        <pc:sldMkLst>
          <pc:docMk/>
          <pc:sldMk cId="8677593" sldId="301"/>
        </pc:sldMkLst>
        <pc:spChg chg="add mod">
          <ac:chgData name="Mariah Helgeson" userId="S::mariah@drbconsult.onmicrosoft.com::51b1bd1c-374c-4333-91a8-ada6f1cc33a2" providerId="AD" clId="Web-{5B8CF526-0D63-4EA3-78AC-4EF63CF8A43D}" dt="2019-12-16T19:00:28.682" v="1110" actId="20577"/>
          <ac:spMkLst>
            <pc:docMk/>
            <pc:sldMk cId="8677593" sldId="301"/>
            <ac:spMk id="7" creationId="{719D3E7A-1CC7-40AF-88AC-43C81A8A2EB7}"/>
          </ac:spMkLst>
        </pc:spChg>
        <pc:spChg chg="del mod">
          <ac:chgData name="Mariah Helgeson" userId="S::mariah@drbconsult.onmicrosoft.com::51b1bd1c-374c-4333-91a8-ada6f1cc33a2" providerId="AD" clId="Web-{5B8CF526-0D63-4EA3-78AC-4EF63CF8A43D}" dt="2019-12-16T18:59:37.930" v="1093"/>
          <ac:spMkLst>
            <pc:docMk/>
            <pc:sldMk cId="8677593" sldId="301"/>
            <ac:spMk id="13" creationId="{FB803EC0-20D1-4340-9684-6A627995433F}"/>
          </ac:spMkLst>
        </pc:spChg>
        <pc:picChg chg="mod">
          <ac:chgData name="Mariah Helgeson" userId="S::mariah@drbconsult.onmicrosoft.com::51b1bd1c-374c-4333-91a8-ada6f1cc33a2" providerId="AD" clId="Web-{5B8CF526-0D63-4EA3-78AC-4EF63CF8A43D}" dt="2019-12-16T19:00:40.229" v="1112" actId="1076"/>
          <ac:picMkLst>
            <pc:docMk/>
            <pc:sldMk cId="8677593" sldId="301"/>
            <ac:picMk id="5" creationId="{B116AF37-2672-46B9-BD97-A026EE3A5F9C}"/>
          </ac:picMkLst>
        </pc:picChg>
      </pc:sldChg>
      <pc:sldChg chg="addSp delSp modSp">
        <pc:chgData name="Mariah Helgeson" userId="S::mariah@drbconsult.onmicrosoft.com::51b1bd1c-374c-4333-91a8-ada6f1cc33a2" providerId="AD" clId="Web-{5B8CF526-0D63-4EA3-78AC-4EF63CF8A43D}" dt="2019-12-16T19:01:20.762" v="1126" actId="20577"/>
        <pc:sldMkLst>
          <pc:docMk/>
          <pc:sldMk cId="1380889357" sldId="302"/>
        </pc:sldMkLst>
        <pc:spChg chg="add mod">
          <ac:chgData name="Mariah Helgeson" userId="S::mariah@drbconsult.onmicrosoft.com::51b1bd1c-374c-4333-91a8-ada6f1cc33a2" providerId="AD" clId="Web-{5B8CF526-0D63-4EA3-78AC-4EF63CF8A43D}" dt="2019-12-16T19:01:20.762" v="1126" actId="20577"/>
          <ac:spMkLst>
            <pc:docMk/>
            <pc:sldMk cId="1380889357" sldId="302"/>
            <ac:spMk id="3" creationId="{6CAAA89C-F314-4109-B50E-994778A9DB21}"/>
          </ac:spMkLst>
        </pc:spChg>
        <pc:spChg chg="del mod">
          <ac:chgData name="Mariah Helgeson" userId="S::mariah@drbconsult.onmicrosoft.com::51b1bd1c-374c-4333-91a8-ada6f1cc33a2" providerId="AD" clId="Web-{5B8CF526-0D63-4EA3-78AC-4EF63CF8A43D}" dt="2019-12-16T19:00:49.370" v="1114"/>
          <ac:spMkLst>
            <pc:docMk/>
            <pc:sldMk cId="1380889357" sldId="302"/>
            <ac:spMk id="14" creationId="{56F47D67-4FD0-4A16-9236-DF7C428F58F0}"/>
          </ac:spMkLst>
        </pc:spChg>
      </pc:sldChg>
      <pc:sldChg chg="addSp delSp modSp">
        <pc:chgData name="Mariah Helgeson" userId="S::mariah@drbconsult.onmicrosoft.com::51b1bd1c-374c-4333-91a8-ada6f1cc33a2" providerId="AD" clId="Web-{5B8CF526-0D63-4EA3-78AC-4EF63CF8A43D}" dt="2019-12-16T19:02:08.155" v="1141" actId="20577"/>
        <pc:sldMkLst>
          <pc:docMk/>
          <pc:sldMk cId="3353896482" sldId="303"/>
        </pc:sldMkLst>
        <pc:spChg chg="add mod">
          <ac:chgData name="Mariah Helgeson" userId="S::mariah@drbconsult.onmicrosoft.com::51b1bd1c-374c-4333-91a8-ada6f1cc33a2" providerId="AD" clId="Web-{5B8CF526-0D63-4EA3-78AC-4EF63CF8A43D}" dt="2019-12-16T19:02:08.155" v="1141" actId="20577"/>
          <ac:spMkLst>
            <pc:docMk/>
            <pc:sldMk cId="3353896482" sldId="303"/>
            <ac:spMk id="2" creationId="{693F0752-568C-47B9-95AF-7C3BF94D9CCB}"/>
          </ac:spMkLst>
        </pc:spChg>
        <pc:spChg chg="del mod">
          <ac:chgData name="Mariah Helgeson" userId="S::mariah@drbconsult.onmicrosoft.com::51b1bd1c-374c-4333-91a8-ada6f1cc33a2" providerId="AD" clId="Web-{5B8CF526-0D63-4EA3-78AC-4EF63CF8A43D}" dt="2019-12-16T19:01:34.247" v="1129"/>
          <ac:spMkLst>
            <pc:docMk/>
            <pc:sldMk cId="3353896482" sldId="303"/>
            <ac:spMk id="14" creationId="{56F47D67-4FD0-4A16-9236-DF7C428F58F0}"/>
          </ac:spMkLst>
        </pc:spChg>
      </pc:sldChg>
      <pc:sldChg chg="addSp delSp modSp">
        <pc:chgData name="Mariah Helgeson" userId="S::mariah@drbconsult.onmicrosoft.com::51b1bd1c-374c-4333-91a8-ada6f1cc33a2" providerId="AD" clId="Web-{5B8CF526-0D63-4EA3-78AC-4EF63CF8A43D}" dt="2019-12-16T19:07:48.421" v="1252" actId="20577"/>
        <pc:sldMkLst>
          <pc:docMk/>
          <pc:sldMk cId="3604713512" sldId="304"/>
        </pc:sldMkLst>
        <pc:spChg chg="mod">
          <ac:chgData name="Mariah Helgeson" userId="S::mariah@drbconsult.onmicrosoft.com::51b1bd1c-374c-4333-91a8-ada6f1cc33a2" providerId="AD" clId="Web-{5B8CF526-0D63-4EA3-78AC-4EF63CF8A43D}" dt="2019-12-16T17:53:59.967" v="153" actId="1076"/>
          <ac:spMkLst>
            <pc:docMk/>
            <pc:sldMk cId="3604713512" sldId="304"/>
            <ac:spMk id="2" creationId="{9E1B884F-D595-4783-910C-9C97ACFE6492}"/>
          </ac:spMkLst>
        </pc:spChg>
        <pc:spChg chg="mod">
          <ac:chgData name="Mariah Helgeson" userId="S::mariah@drbconsult.onmicrosoft.com::51b1bd1c-374c-4333-91a8-ada6f1cc33a2" providerId="AD" clId="Web-{5B8CF526-0D63-4EA3-78AC-4EF63CF8A43D}" dt="2019-12-16T19:07:48.421" v="1252" actId="20577"/>
          <ac:spMkLst>
            <pc:docMk/>
            <pc:sldMk cId="3604713512" sldId="304"/>
            <ac:spMk id="4" creationId="{C0670648-9648-4EEC-BB29-E0F3BD73E2BB}"/>
          </ac:spMkLst>
        </pc:spChg>
        <pc:spChg chg="add">
          <ac:chgData name="Mariah Helgeson" userId="S::mariah@drbconsult.onmicrosoft.com::51b1bd1c-374c-4333-91a8-ada6f1cc33a2" providerId="AD" clId="Web-{5B8CF526-0D63-4EA3-78AC-4EF63CF8A43D}" dt="2019-12-16T17:48:42.875" v="102"/>
          <ac:spMkLst>
            <pc:docMk/>
            <pc:sldMk cId="3604713512" sldId="304"/>
            <ac:spMk id="5" creationId="{FA08FCAD-3068-4281-A674-99B8E68A0B93}"/>
          </ac:spMkLst>
        </pc:spChg>
        <pc:spChg chg="add">
          <ac:chgData name="Mariah Helgeson" userId="S::mariah@drbconsult.onmicrosoft.com::51b1bd1c-374c-4333-91a8-ada6f1cc33a2" providerId="AD" clId="Web-{5B8CF526-0D63-4EA3-78AC-4EF63CF8A43D}" dt="2019-12-16T17:48:42.875" v="103"/>
          <ac:spMkLst>
            <pc:docMk/>
            <pc:sldMk cId="3604713512" sldId="304"/>
            <ac:spMk id="7" creationId="{DCE5D929-E176-4015-87E1-1EF8759D813E}"/>
          </ac:spMkLst>
        </pc:spChg>
        <pc:spChg chg="add mod">
          <ac:chgData name="Mariah Helgeson" userId="S::mariah@drbconsult.onmicrosoft.com::51b1bd1c-374c-4333-91a8-ada6f1cc33a2" providerId="AD" clId="Web-{5B8CF526-0D63-4EA3-78AC-4EF63CF8A43D}" dt="2019-12-16T19:03:11.736" v="1161" actId="1076"/>
          <ac:spMkLst>
            <pc:docMk/>
            <pc:sldMk cId="3604713512" sldId="304"/>
            <ac:spMk id="8" creationId="{614855E0-716B-44C2-A184-BED406078EAD}"/>
          </ac:spMkLst>
        </pc:spChg>
        <pc:spChg chg="del mod">
          <ac:chgData name="Mariah Helgeson" userId="S::mariah@drbconsult.onmicrosoft.com::51b1bd1c-374c-4333-91a8-ada6f1cc33a2" providerId="AD" clId="Web-{5B8CF526-0D63-4EA3-78AC-4EF63CF8A43D}" dt="2019-12-16T19:02:24.750" v="1144"/>
          <ac:spMkLst>
            <pc:docMk/>
            <pc:sldMk cId="3604713512" sldId="304"/>
            <ac:spMk id="14" creationId="{56F47D67-4FD0-4A16-9236-DF7C428F58F0}"/>
          </ac:spMkLst>
        </pc:spChg>
        <pc:grpChg chg="del">
          <ac:chgData name="Mariah Helgeson" userId="S::mariah@drbconsult.onmicrosoft.com::51b1bd1c-374c-4333-91a8-ada6f1cc33a2" providerId="AD" clId="Web-{5B8CF526-0D63-4EA3-78AC-4EF63CF8A43D}" dt="2019-12-16T17:48:42.062" v="101"/>
          <ac:grpSpMkLst>
            <pc:docMk/>
            <pc:sldMk cId="3604713512" sldId="304"/>
            <ac:grpSpMk id="9" creationId="{01E416C8-1011-498E-9882-790D58BD34D3}"/>
          </ac:grpSpMkLst>
        </pc:grpChg>
        <pc:picChg chg="mod">
          <ac:chgData name="Mariah Helgeson" userId="S::mariah@drbconsult.onmicrosoft.com::51b1bd1c-374c-4333-91a8-ada6f1cc33a2" providerId="AD" clId="Web-{5B8CF526-0D63-4EA3-78AC-4EF63CF8A43D}" dt="2019-12-16T19:03:16.846" v="1163" actId="1076"/>
          <ac:picMkLst>
            <pc:docMk/>
            <pc:sldMk cId="3604713512" sldId="304"/>
            <ac:picMk id="3" creationId="{2603AFFE-5BE6-4603-B0C3-A1A927158ABC}"/>
          </ac:picMkLst>
        </pc:picChg>
      </pc:sldChg>
      <pc:sldChg chg="addSp delSp modSp">
        <pc:chgData name="Mariah Helgeson" userId="S::mariah@drbconsult.onmicrosoft.com::51b1bd1c-374c-4333-91a8-ada6f1cc33a2" providerId="AD" clId="Web-{5B8CF526-0D63-4EA3-78AC-4EF63CF8A43D}" dt="2019-12-16T19:07:38.358" v="1247" actId="20577"/>
        <pc:sldMkLst>
          <pc:docMk/>
          <pc:sldMk cId="3439819920" sldId="305"/>
        </pc:sldMkLst>
        <pc:spChg chg="add">
          <ac:chgData name="Mariah Helgeson" userId="S::mariah@drbconsult.onmicrosoft.com::51b1bd1c-374c-4333-91a8-ada6f1cc33a2" providerId="AD" clId="Web-{5B8CF526-0D63-4EA3-78AC-4EF63CF8A43D}" dt="2019-12-16T17:48:36.906" v="99"/>
          <ac:spMkLst>
            <pc:docMk/>
            <pc:sldMk cId="3439819920" sldId="305"/>
            <ac:spMk id="2" creationId="{76016FD2-354E-4640-AAAD-8D26CB5E117C}"/>
          </ac:spMkLst>
        </pc:spChg>
        <pc:spChg chg="mod">
          <ac:chgData name="Mariah Helgeson" userId="S::mariah@drbconsult.onmicrosoft.com::51b1bd1c-374c-4333-91a8-ada6f1cc33a2" providerId="AD" clId="Web-{5B8CF526-0D63-4EA3-78AC-4EF63CF8A43D}" dt="2019-12-16T17:54:05.468" v="154" actId="1076"/>
          <ac:spMkLst>
            <pc:docMk/>
            <pc:sldMk cId="3439819920" sldId="305"/>
            <ac:spMk id="4" creationId="{B9F888FE-D1C7-44CA-A829-EADE43E9A7E9}"/>
          </ac:spMkLst>
        </pc:spChg>
        <pc:spChg chg="add">
          <ac:chgData name="Mariah Helgeson" userId="S::mariah@drbconsult.onmicrosoft.com::51b1bd1c-374c-4333-91a8-ada6f1cc33a2" providerId="AD" clId="Web-{5B8CF526-0D63-4EA3-78AC-4EF63CF8A43D}" dt="2019-12-16T17:48:36.921" v="100"/>
          <ac:spMkLst>
            <pc:docMk/>
            <pc:sldMk cId="3439819920" sldId="305"/>
            <ac:spMk id="5" creationId="{5CF7BF88-DBDA-40BC-9AE9-D4D6CB772FD9}"/>
          </ac:spMkLst>
        </pc:spChg>
        <pc:spChg chg="add mod">
          <ac:chgData name="Mariah Helgeson" userId="S::mariah@drbconsult.onmicrosoft.com::51b1bd1c-374c-4333-91a8-ada6f1cc33a2" providerId="AD" clId="Web-{5B8CF526-0D63-4EA3-78AC-4EF63CF8A43D}" dt="2019-12-16T19:05:04.085" v="1202" actId="20577"/>
          <ac:spMkLst>
            <pc:docMk/>
            <pc:sldMk cId="3439819920" sldId="305"/>
            <ac:spMk id="7" creationId="{46466396-9340-40EA-9561-94D1AB87041C}"/>
          </ac:spMkLst>
        </pc:spChg>
        <pc:spChg chg="del">
          <ac:chgData name="Mariah Helgeson" userId="S::mariah@drbconsult.onmicrosoft.com::51b1bd1c-374c-4333-91a8-ada6f1cc33a2" providerId="AD" clId="Web-{5B8CF526-0D63-4EA3-78AC-4EF63CF8A43D}" dt="2019-12-16T19:04:00.004" v="1178"/>
          <ac:spMkLst>
            <pc:docMk/>
            <pc:sldMk cId="3439819920" sldId="305"/>
            <ac:spMk id="13" creationId="{F9594F15-6035-460C-9672-AC606A06EB15}"/>
          </ac:spMkLst>
        </pc:spChg>
        <pc:spChg chg="del mod">
          <ac:chgData name="Mariah Helgeson" userId="S::mariah@drbconsult.onmicrosoft.com::51b1bd1c-374c-4333-91a8-ada6f1cc33a2" providerId="AD" clId="Web-{5B8CF526-0D63-4EA3-78AC-4EF63CF8A43D}" dt="2019-12-16T19:04:11.348" v="1182"/>
          <ac:spMkLst>
            <pc:docMk/>
            <pc:sldMk cId="3439819920" sldId="305"/>
            <ac:spMk id="14" creationId="{56F47D67-4FD0-4A16-9236-DF7C428F58F0}"/>
          </ac:spMkLst>
        </pc:spChg>
        <pc:spChg chg="add mod">
          <ac:chgData name="Mariah Helgeson" userId="S::mariah@drbconsult.onmicrosoft.com::51b1bd1c-374c-4333-91a8-ada6f1cc33a2" providerId="AD" clId="Web-{5B8CF526-0D63-4EA3-78AC-4EF63CF8A43D}" dt="2019-12-16T19:07:38.358" v="1247" actId="20577"/>
          <ac:spMkLst>
            <pc:docMk/>
            <pc:sldMk cId="3439819920" sldId="305"/>
            <ac:spMk id="18" creationId="{25E64FB6-BCE5-4485-B776-0509A4F5BF41}"/>
          </ac:spMkLst>
        </pc:spChg>
        <pc:grpChg chg="del">
          <ac:chgData name="Mariah Helgeson" userId="S::mariah@drbconsult.onmicrosoft.com::51b1bd1c-374c-4333-91a8-ada6f1cc33a2" providerId="AD" clId="Web-{5B8CF526-0D63-4EA3-78AC-4EF63CF8A43D}" dt="2019-12-16T17:48:36.577" v="98"/>
          <ac:grpSpMkLst>
            <pc:docMk/>
            <pc:sldMk cId="3439819920" sldId="305"/>
            <ac:grpSpMk id="9" creationId="{01E416C8-1011-498E-9882-790D58BD34D3}"/>
          </ac:grpSpMkLst>
        </pc:grpChg>
        <pc:picChg chg="del">
          <ac:chgData name="Mariah Helgeson" userId="S::mariah@drbconsult.onmicrosoft.com::51b1bd1c-374c-4333-91a8-ada6f1cc33a2" providerId="AD" clId="Web-{5B8CF526-0D63-4EA3-78AC-4EF63CF8A43D}" dt="2019-12-16T19:03:57.863" v="1177"/>
          <ac:picMkLst>
            <pc:docMk/>
            <pc:sldMk cId="3439819920" sldId="305"/>
            <ac:picMk id="3" creationId="{2603AFFE-5BE6-4603-B0C3-A1A927158ABC}"/>
          </ac:picMkLst>
        </pc:picChg>
        <pc:picChg chg="add mod">
          <ac:chgData name="Mariah Helgeson" userId="S::mariah@drbconsult.onmicrosoft.com::51b1bd1c-374c-4333-91a8-ada6f1cc33a2" providerId="AD" clId="Web-{5B8CF526-0D63-4EA3-78AC-4EF63CF8A43D}" dt="2019-12-16T19:05:09.429" v="1204" actId="1076"/>
          <ac:picMkLst>
            <pc:docMk/>
            <pc:sldMk cId="3439819920" sldId="305"/>
            <ac:picMk id="8" creationId="{0AE50CC3-9205-4789-8AF4-3658D6C3FD31}"/>
          </ac:picMkLst>
        </pc:picChg>
      </pc:sldChg>
      <pc:sldChg chg="addSp delSp modSp">
        <pc:chgData name="Mariah Helgeson" userId="S::mariah@drbconsult.onmicrosoft.com::51b1bd1c-374c-4333-91a8-ada6f1cc33a2" providerId="AD" clId="Web-{5B8CF526-0D63-4EA3-78AC-4EF63CF8A43D}" dt="2019-12-16T19:07:20.779" v="1245" actId="14100"/>
        <pc:sldMkLst>
          <pc:docMk/>
          <pc:sldMk cId="13588754" sldId="306"/>
        </pc:sldMkLst>
        <pc:spChg chg="mod">
          <ac:chgData name="Mariah Helgeson" userId="S::mariah@drbconsult.onmicrosoft.com::51b1bd1c-374c-4333-91a8-ada6f1cc33a2" providerId="AD" clId="Web-{5B8CF526-0D63-4EA3-78AC-4EF63CF8A43D}" dt="2019-12-16T17:54:14.187" v="156" actId="1076"/>
          <ac:spMkLst>
            <pc:docMk/>
            <pc:sldMk cId="13588754" sldId="306"/>
            <ac:spMk id="2" creationId="{F6969315-386A-476D-97AC-A10103F47EE7}"/>
          </ac:spMkLst>
        </pc:spChg>
        <pc:spChg chg="add">
          <ac:chgData name="Mariah Helgeson" userId="S::mariah@drbconsult.onmicrosoft.com::51b1bd1c-374c-4333-91a8-ada6f1cc33a2" providerId="AD" clId="Web-{5B8CF526-0D63-4EA3-78AC-4EF63CF8A43D}" dt="2019-12-16T17:48:31.734" v="96"/>
          <ac:spMkLst>
            <pc:docMk/>
            <pc:sldMk cId="13588754" sldId="306"/>
            <ac:spMk id="3" creationId="{EB899474-C166-46B6-B073-8B0DACE11083}"/>
          </ac:spMkLst>
        </pc:spChg>
        <pc:spChg chg="add">
          <ac:chgData name="Mariah Helgeson" userId="S::mariah@drbconsult.onmicrosoft.com::51b1bd1c-374c-4333-91a8-ada6f1cc33a2" providerId="AD" clId="Web-{5B8CF526-0D63-4EA3-78AC-4EF63CF8A43D}" dt="2019-12-16T17:48:31.734" v="97"/>
          <ac:spMkLst>
            <pc:docMk/>
            <pc:sldMk cId="13588754" sldId="306"/>
            <ac:spMk id="4" creationId="{EB9EB240-66A6-4877-B9CF-190143C02E0C}"/>
          </ac:spMkLst>
        </pc:spChg>
        <pc:spChg chg="mod">
          <ac:chgData name="Mariah Helgeson" userId="S::mariah@drbconsult.onmicrosoft.com::51b1bd1c-374c-4333-91a8-ada6f1cc33a2" providerId="AD" clId="Web-{5B8CF526-0D63-4EA3-78AC-4EF63CF8A43D}" dt="2019-12-16T19:07:20.779" v="1245" actId="14100"/>
          <ac:spMkLst>
            <pc:docMk/>
            <pc:sldMk cId="13588754" sldId="306"/>
            <ac:spMk id="5" creationId="{6865056E-60EA-4C6F-A40F-8A781A8E5A34}"/>
          </ac:spMkLst>
        </pc:spChg>
        <pc:spChg chg="add mod">
          <ac:chgData name="Mariah Helgeson" userId="S::mariah@drbconsult.onmicrosoft.com::51b1bd1c-374c-4333-91a8-ada6f1cc33a2" providerId="AD" clId="Web-{5B8CF526-0D63-4EA3-78AC-4EF63CF8A43D}" dt="2019-12-16T19:06:59.872" v="1238" actId="20577"/>
          <ac:spMkLst>
            <pc:docMk/>
            <pc:sldMk cId="13588754" sldId="306"/>
            <ac:spMk id="7" creationId="{4EDF24DD-899E-46AD-8846-C69E7CCDED5B}"/>
          </ac:spMkLst>
        </pc:spChg>
        <pc:spChg chg="del mod">
          <ac:chgData name="Mariah Helgeson" userId="S::mariah@drbconsult.onmicrosoft.com::51b1bd1c-374c-4333-91a8-ada6f1cc33a2" providerId="AD" clId="Web-{5B8CF526-0D63-4EA3-78AC-4EF63CF8A43D}" dt="2019-12-16T19:05:43.571" v="1208"/>
          <ac:spMkLst>
            <pc:docMk/>
            <pc:sldMk cId="13588754" sldId="306"/>
            <ac:spMk id="14" creationId="{56F47D67-4FD0-4A16-9236-DF7C428F58F0}"/>
          </ac:spMkLst>
        </pc:spChg>
        <pc:grpChg chg="del">
          <ac:chgData name="Mariah Helgeson" userId="S::mariah@drbconsult.onmicrosoft.com::51b1bd1c-374c-4333-91a8-ada6f1cc33a2" providerId="AD" clId="Web-{5B8CF526-0D63-4EA3-78AC-4EF63CF8A43D}" dt="2019-12-16T17:48:31.124" v="95"/>
          <ac:grpSpMkLst>
            <pc:docMk/>
            <pc:sldMk cId="13588754" sldId="306"/>
            <ac:grpSpMk id="9" creationId="{01E416C8-1011-498E-9882-790D58BD34D3}"/>
          </ac:grpSpMkLst>
        </pc:grpChg>
        <pc:picChg chg="mod">
          <ac:chgData name="Mariah Helgeson" userId="S::mariah@drbconsult.onmicrosoft.com::51b1bd1c-374c-4333-91a8-ada6f1cc33a2" providerId="AD" clId="Web-{5B8CF526-0D63-4EA3-78AC-4EF63CF8A43D}" dt="2019-12-16T19:07:06.044" v="1240" actId="1076"/>
          <ac:picMkLst>
            <pc:docMk/>
            <pc:sldMk cId="13588754" sldId="306"/>
            <ac:picMk id="1026" creationId="{D57F7C47-B14F-449B-B76D-F34412517641}"/>
          </ac:picMkLst>
        </pc:picChg>
      </pc:sldChg>
      <pc:sldChg chg="addSp delSp modSp">
        <pc:chgData name="Mariah Helgeson" userId="S::mariah@drbconsult.onmicrosoft.com::51b1bd1c-374c-4333-91a8-ada6f1cc33a2" providerId="AD" clId="Web-{5B8CF526-0D63-4EA3-78AC-4EF63CF8A43D}" dt="2019-12-16T19:08:46.799" v="1267" actId="1076"/>
        <pc:sldMkLst>
          <pc:docMk/>
          <pc:sldMk cId="4269043203" sldId="307"/>
        </pc:sldMkLst>
        <pc:spChg chg="add mod">
          <ac:chgData name="Mariah Helgeson" userId="S::mariah@drbconsult.onmicrosoft.com::51b1bd1c-374c-4333-91a8-ada6f1cc33a2" providerId="AD" clId="Web-{5B8CF526-0D63-4EA3-78AC-4EF63CF8A43D}" dt="2019-12-16T19:08:46.799" v="1267" actId="1076"/>
          <ac:spMkLst>
            <pc:docMk/>
            <pc:sldMk cId="4269043203" sldId="307"/>
            <ac:spMk id="2" creationId="{53244001-B640-4735-B3D7-35A1628FC1DF}"/>
          </ac:spMkLst>
        </pc:spChg>
        <pc:spChg chg="del mod">
          <ac:chgData name="Mariah Helgeson" userId="S::mariah@drbconsult.onmicrosoft.com::51b1bd1c-374c-4333-91a8-ada6f1cc33a2" providerId="AD" clId="Web-{5B8CF526-0D63-4EA3-78AC-4EF63CF8A43D}" dt="2019-12-16T19:08:00.640" v="1254"/>
          <ac:spMkLst>
            <pc:docMk/>
            <pc:sldMk cId="4269043203" sldId="307"/>
            <ac:spMk id="12" creationId="{9C1B73C9-FA8E-4DD6-B52E-6EEE7D1D5C97}"/>
          </ac:spMkLst>
        </pc:spChg>
      </pc:sldChg>
      <pc:sldChg chg="addSp delSp modSp">
        <pc:chgData name="Mariah Helgeson" userId="S::mariah@drbconsult.onmicrosoft.com::51b1bd1c-374c-4333-91a8-ada6f1cc33a2" providerId="AD" clId="Web-{5B8CF526-0D63-4EA3-78AC-4EF63CF8A43D}" dt="2019-12-16T19:10:42.460" v="1316" actId="1076"/>
        <pc:sldMkLst>
          <pc:docMk/>
          <pc:sldMk cId="137523551" sldId="308"/>
        </pc:sldMkLst>
        <pc:spChg chg="add">
          <ac:chgData name="Mariah Helgeson" userId="S::mariah@drbconsult.onmicrosoft.com::51b1bd1c-374c-4333-91a8-ada6f1cc33a2" providerId="AD" clId="Web-{5B8CF526-0D63-4EA3-78AC-4EF63CF8A43D}" dt="2019-12-16T17:49:22.439" v="116"/>
          <ac:spMkLst>
            <pc:docMk/>
            <pc:sldMk cId="137523551" sldId="308"/>
            <ac:spMk id="2" creationId="{8864D41A-C854-4071-BCB7-04A09C39CFFD}"/>
          </ac:spMkLst>
        </pc:spChg>
        <pc:spChg chg="add">
          <ac:chgData name="Mariah Helgeson" userId="S::mariah@drbconsult.onmicrosoft.com::51b1bd1c-374c-4333-91a8-ada6f1cc33a2" providerId="AD" clId="Web-{5B8CF526-0D63-4EA3-78AC-4EF63CF8A43D}" dt="2019-12-16T17:49:22.455" v="117"/>
          <ac:spMkLst>
            <pc:docMk/>
            <pc:sldMk cId="137523551" sldId="308"/>
            <ac:spMk id="3" creationId="{12079797-36F3-4A64-B02B-0D0595951BBB}"/>
          </ac:spMkLst>
        </pc:spChg>
        <pc:spChg chg="del mod">
          <ac:chgData name="Mariah Helgeson" userId="S::mariah@drbconsult.onmicrosoft.com::51b1bd1c-374c-4333-91a8-ada6f1cc33a2" providerId="AD" clId="Web-{5B8CF526-0D63-4EA3-78AC-4EF63CF8A43D}" dt="2019-12-16T19:10:25.663" v="1310"/>
          <ac:spMkLst>
            <pc:docMk/>
            <pc:sldMk cId="137523551" sldId="308"/>
            <ac:spMk id="4" creationId="{6DD80D9B-D950-4E02-82DD-9A9440DAE3D0}"/>
          </ac:spMkLst>
        </pc:spChg>
        <pc:spChg chg="del">
          <ac:chgData name="Mariah Helgeson" userId="S::mariah@drbconsult.onmicrosoft.com::51b1bd1c-374c-4333-91a8-ada6f1cc33a2" providerId="AD" clId="Web-{5B8CF526-0D63-4EA3-78AC-4EF63CF8A43D}" dt="2019-12-16T19:08:58.815" v="1268"/>
          <ac:spMkLst>
            <pc:docMk/>
            <pc:sldMk cId="137523551" sldId="308"/>
            <ac:spMk id="5" creationId="{E64EE494-6B10-4214-8E0C-8667EA2AB8F2}"/>
          </ac:spMkLst>
        </pc:spChg>
        <pc:spChg chg="add mod">
          <ac:chgData name="Mariah Helgeson" userId="S::mariah@drbconsult.onmicrosoft.com::51b1bd1c-374c-4333-91a8-ada6f1cc33a2" providerId="AD" clId="Web-{5B8CF526-0D63-4EA3-78AC-4EF63CF8A43D}" dt="2019-12-16T19:09:45.598" v="1293" actId="1076"/>
          <ac:spMkLst>
            <pc:docMk/>
            <pc:sldMk cId="137523551" sldId="308"/>
            <ac:spMk id="6" creationId="{E3123BA8-A1EF-412E-A7D2-99D487DF3D28}"/>
          </ac:spMkLst>
        </pc:spChg>
        <pc:spChg chg="del mod">
          <ac:chgData name="Mariah Helgeson" userId="S::mariah@drbconsult.onmicrosoft.com::51b1bd1c-374c-4333-91a8-ada6f1cc33a2" providerId="AD" clId="Web-{5B8CF526-0D63-4EA3-78AC-4EF63CF8A43D}" dt="2019-12-16T19:09:52.411" v="1297"/>
          <ac:spMkLst>
            <pc:docMk/>
            <pc:sldMk cId="137523551" sldId="308"/>
            <ac:spMk id="7" creationId="{987685BD-6FC5-4B3A-A22D-DBCA6A03DEA4}"/>
          </ac:spMkLst>
        </pc:spChg>
        <pc:spChg chg="add mod">
          <ac:chgData name="Mariah Helgeson" userId="S::mariah@drbconsult.onmicrosoft.com::51b1bd1c-374c-4333-91a8-ada6f1cc33a2" providerId="AD" clId="Web-{5B8CF526-0D63-4EA3-78AC-4EF63CF8A43D}" dt="2019-12-16T19:10:11.037" v="1306" actId="1076"/>
          <ac:spMkLst>
            <pc:docMk/>
            <pc:sldMk cId="137523551" sldId="308"/>
            <ac:spMk id="9" creationId="{D7245AC2-2F39-41AD-BCE0-564818CA4897}"/>
          </ac:spMkLst>
        </pc:spChg>
        <pc:spChg chg="add mod">
          <ac:chgData name="Mariah Helgeson" userId="S::mariah@drbconsult.onmicrosoft.com::51b1bd1c-374c-4333-91a8-ada6f1cc33a2" providerId="AD" clId="Web-{5B8CF526-0D63-4EA3-78AC-4EF63CF8A43D}" dt="2019-12-16T19:10:42.460" v="1316" actId="1076"/>
          <ac:spMkLst>
            <pc:docMk/>
            <pc:sldMk cId="137523551" sldId="308"/>
            <ac:spMk id="11" creationId="{BBCD09D7-F0AE-4129-A547-3E912F3EBF32}"/>
          </ac:spMkLst>
        </pc:spChg>
      </pc:sldChg>
      <pc:sldChg chg="modSp">
        <pc:chgData name="Mariah Helgeson" userId="S::mariah@drbconsult.onmicrosoft.com::51b1bd1c-374c-4333-91a8-ada6f1cc33a2" providerId="AD" clId="Web-{5B8CF526-0D63-4EA3-78AC-4EF63CF8A43D}" dt="2019-12-16T17:55:50.410" v="169" actId="20577"/>
        <pc:sldMkLst>
          <pc:docMk/>
          <pc:sldMk cId="2876279439" sldId="309"/>
        </pc:sldMkLst>
        <pc:spChg chg="mod">
          <ac:chgData name="Mariah Helgeson" userId="S::mariah@drbconsult.onmicrosoft.com::51b1bd1c-374c-4333-91a8-ada6f1cc33a2" providerId="AD" clId="Web-{5B8CF526-0D63-4EA3-78AC-4EF63CF8A43D}" dt="2019-12-16T17:55:50.410" v="169" actId="20577"/>
          <ac:spMkLst>
            <pc:docMk/>
            <pc:sldMk cId="2876279439" sldId="309"/>
            <ac:spMk id="14" creationId="{4264C0FA-7272-4E19-ADA9-77E245B1D58C}"/>
          </ac:spMkLst>
        </pc:spChg>
      </pc:sldChg>
      <pc:sldChg chg="addSp delSp modSp">
        <pc:chgData name="Mariah Helgeson" userId="S::mariah@drbconsult.onmicrosoft.com::51b1bd1c-374c-4333-91a8-ada6f1cc33a2" providerId="AD" clId="Web-{5B8CF526-0D63-4EA3-78AC-4EF63CF8A43D}" dt="2019-12-16T19:21:10.489" v="1520"/>
        <pc:sldMkLst>
          <pc:docMk/>
          <pc:sldMk cId="2466821380" sldId="312"/>
        </pc:sldMkLst>
        <pc:spChg chg="add del">
          <ac:chgData name="Mariah Helgeson" userId="S::mariah@drbconsult.onmicrosoft.com::51b1bd1c-374c-4333-91a8-ada6f1cc33a2" providerId="AD" clId="Web-{5B8CF526-0D63-4EA3-78AC-4EF63CF8A43D}" dt="2019-12-16T17:49:32.549" v="121"/>
          <ac:spMkLst>
            <pc:docMk/>
            <pc:sldMk cId="2466821380" sldId="312"/>
            <ac:spMk id="2" creationId="{C1BDA3EE-21B4-42E4-9C76-3D11C2B062B8}"/>
          </ac:spMkLst>
        </pc:spChg>
        <pc:spChg chg="add del">
          <ac:chgData name="Mariah Helgeson" userId="S::mariah@drbconsult.onmicrosoft.com::51b1bd1c-374c-4333-91a8-ada6f1cc33a2" providerId="AD" clId="Web-{5B8CF526-0D63-4EA3-78AC-4EF63CF8A43D}" dt="2019-12-16T17:49:32.549" v="120"/>
          <ac:spMkLst>
            <pc:docMk/>
            <pc:sldMk cId="2466821380" sldId="312"/>
            <ac:spMk id="5" creationId="{E7591837-04B4-421A-9542-29DDB365AB85}"/>
          </ac:spMkLst>
        </pc:spChg>
        <pc:graphicFrameChg chg="mod modGraphic">
          <ac:chgData name="Mariah Helgeson" userId="S::mariah@drbconsult.onmicrosoft.com::51b1bd1c-374c-4333-91a8-ada6f1cc33a2" providerId="AD" clId="Web-{5B8CF526-0D63-4EA3-78AC-4EF63CF8A43D}" dt="2019-12-16T19:21:10.489" v="1520"/>
          <ac:graphicFrameMkLst>
            <pc:docMk/>
            <pc:sldMk cId="2466821380" sldId="312"/>
            <ac:graphicFrameMk id="3" creationId="{F09130E4-4DA5-41B4-8183-05BF01FBD308}"/>
          </ac:graphicFrameMkLst>
        </pc:graphicFrameChg>
      </pc:sldChg>
      <pc:sldChg chg="addSp delSp modSp">
        <pc:chgData name="Mariah Helgeson" userId="S::mariah@drbconsult.onmicrosoft.com::51b1bd1c-374c-4333-91a8-ada6f1cc33a2" providerId="AD" clId="Web-{5B8CF526-0D63-4EA3-78AC-4EF63CF8A43D}" dt="2019-12-16T19:15:20.488" v="1403" actId="1076"/>
        <pc:sldMkLst>
          <pc:docMk/>
          <pc:sldMk cId="3700253282" sldId="313"/>
        </pc:sldMkLst>
        <pc:spChg chg="del mod">
          <ac:chgData name="Mariah Helgeson" userId="S::mariah@drbconsult.onmicrosoft.com::51b1bd1c-374c-4333-91a8-ada6f1cc33a2" providerId="AD" clId="Web-{5B8CF526-0D63-4EA3-78AC-4EF63CF8A43D}" dt="2019-12-16T19:14:37.080" v="1387"/>
          <ac:spMkLst>
            <pc:docMk/>
            <pc:sldMk cId="3700253282" sldId="313"/>
            <ac:spMk id="2" creationId="{91F5CF7A-B72D-4077-B6C7-011A3C620949}"/>
          </ac:spMkLst>
        </pc:spChg>
        <pc:spChg chg="add">
          <ac:chgData name="Mariah Helgeson" userId="S::mariah@drbconsult.onmicrosoft.com::51b1bd1c-374c-4333-91a8-ada6f1cc33a2" providerId="AD" clId="Web-{5B8CF526-0D63-4EA3-78AC-4EF63CF8A43D}" dt="2019-12-16T17:49:35.643" v="122"/>
          <ac:spMkLst>
            <pc:docMk/>
            <pc:sldMk cId="3700253282" sldId="313"/>
            <ac:spMk id="3" creationId="{DED1B910-553B-4664-B13D-5818DF3AF88D}"/>
          </ac:spMkLst>
        </pc:spChg>
        <pc:spChg chg="add">
          <ac:chgData name="Mariah Helgeson" userId="S::mariah@drbconsult.onmicrosoft.com::51b1bd1c-374c-4333-91a8-ada6f1cc33a2" providerId="AD" clId="Web-{5B8CF526-0D63-4EA3-78AC-4EF63CF8A43D}" dt="2019-12-16T17:49:35.643" v="123"/>
          <ac:spMkLst>
            <pc:docMk/>
            <pc:sldMk cId="3700253282" sldId="313"/>
            <ac:spMk id="4" creationId="{544C430D-5C11-4345-89BF-A90F9C355E1A}"/>
          </ac:spMkLst>
        </pc:spChg>
        <pc:spChg chg="add mod">
          <ac:chgData name="Mariah Helgeson" userId="S::mariah@drbconsult.onmicrosoft.com::51b1bd1c-374c-4333-91a8-ada6f1cc33a2" providerId="AD" clId="Web-{5B8CF526-0D63-4EA3-78AC-4EF63CF8A43D}" dt="2019-12-16T19:15:20.488" v="1403" actId="1076"/>
          <ac:spMkLst>
            <pc:docMk/>
            <pc:sldMk cId="3700253282" sldId="313"/>
            <ac:spMk id="5" creationId="{3A18D515-236D-46B1-AF8F-498854E7CF28}"/>
          </ac:spMkLst>
        </pc:spChg>
      </pc:sldChg>
      <pc:sldChg chg="addSp delSp modSp">
        <pc:chgData name="Mariah Helgeson" userId="S::mariah@drbconsult.onmicrosoft.com::51b1bd1c-374c-4333-91a8-ada6f1cc33a2" providerId="AD" clId="Web-{5B8CF526-0D63-4EA3-78AC-4EF63CF8A43D}" dt="2019-12-16T19:16:46.039" v="1433" actId="1076"/>
        <pc:sldMkLst>
          <pc:docMk/>
          <pc:sldMk cId="32156223" sldId="314"/>
        </pc:sldMkLst>
        <pc:spChg chg="add mod">
          <ac:chgData name="Mariah Helgeson" userId="S::mariah@drbconsult.onmicrosoft.com::51b1bd1c-374c-4333-91a8-ada6f1cc33a2" providerId="AD" clId="Web-{5B8CF526-0D63-4EA3-78AC-4EF63CF8A43D}" dt="2019-12-16T19:16:46.039" v="1433" actId="1076"/>
          <ac:spMkLst>
            <pc:docMk/>
            <pc:sldMk cId="32156223" sldId="314"/>
            <ac:spMk id="2" creationId="{22F6DD3B-EA94-439F-851E-B047008C160A}"/>
          </ac:spMkLst>
        </pc:spChg>
        <pc:spChg chg="del mod">
          <ac:chgData name="Mariah Helgeson" userId="S::mariah@drbconsult.onmicrosoft.com::51b1bd1c-374c-4333-91a8-ada6f1cc33a2" providerId="AD" clId="Web-{5B8CF526-0D63-4EA3-78AC-4EF63CF8A43D}" dt="2019-12-16T19:15:33.692" v="1407"/>
          <ac:spMkLst>
            <pc:docMk/>
            <pc:sldMk cId="32156223" sldId="314"/>
            <ac:spMk id="3" creationId="{E4272316-044F-4149-9330-4D09903AE76A}"/>
          </ac:spMkLst>
        </pc:spChg>
        <pc:spChg chg="mod">
          <ac:chgData name="Mariah Helgeson" userId="S::mariah@drbconsult.onmicrosoft.com::51b1bd1c-374c-4333-91a8-ada6f1cc33a2" providerId="AD" clId="Web-{5B8CF526-0D63-4EA3-78AC-4EF63CF8A43D}" dt="2019-12-16T17:57:35.946" v="210" actId="1076"/>
          <ac:spMkLst>
            <pc:docMk/>
            <pc:sldMk cId="32156223" sldId="314"/>
            <ac:spMk id="7" creationId="{FE35CB37-470D-4BC6-A115-735F9F1B64FD}"/>
          </ac:spMkLst>
        </pc:spChg>
      </pc:sldChg>
      <pc:sldChg chg="addSp delSp modSp mod modClrScheme chgLayout">
        <pc:chgData name="Mariah Helgeson" userId="S::mariah@drbconsult.onmicrosoft.com::51b1bd1c-374c-4333-91a8-ada6f1cc33a2" providerId="AD" clId="Web-{5B8CF526-0D63-4EA3-78AC-4EF63CF8A43D}" dt="2019-12-16T19:17:48.214" v="1450" actId="20577"/>
        <pc:sldMkLst>
          <pc:docMk/>
          <pc:sldMk cId="4139451390" sldId="315"/>
        </pc:sldMkLst>
        <pc:spChg chg="del mod">
          <ac:chgData name="Mariah Helgeson" userId="S::mariah@drbconsult.onmicrosoft.com::51b1bd1c-374c-4333-91a8-ada6f1cc33a2" providerId="AD" clId="Web-{5B8CF526-0D63-4EA3-78AC-4EF63CF8A43D}" dt="2019-12-16T19:16:59.915" v="1437"/>
          <ac:spMkLst>
            <pc:docMk/>
            <pc:sldMk cId="4139451390" sldId="315"/>
            <ac:spMk id="2" creationId="{45B1C513-8EF6-48FA-B5BD-9656A4E01AC9}"/>
          </ac:spMkLst>
        </pc:spChg>
        <pc:spChg chg="add mod ord">
          <ac:chgData name="Mariah Helgeson" userId="S::mariah@drbconsult.onmicrosoft.com::51b1bd1c-374c-4333-91a8-ada6f1cc33a2" providerId="AD" clId="Web-{5B8CF526-0D63-4EA3-78AC-4EF63CF8A43D}" dt="2019-12-16T19:17:26.135" v="1443" actId="20577"/>
          <ac:spMkLst>
            <pc:docMk/>
            <pc:sldMk cId="4139451390" sldId="315"/>
            <ac:spMk id="3" creationId="{EBD23DA9-C17F-49DF-892F-C0823A781A5F}"/>
          </ac:spMkLst>
        </pc:spChg>
        <pc:spChg chg="add del mod ord">
          <ac:chgData name="Mariah Helgeson" userId="S::mariah@drbconsult.onmicrosoft.com::51b1bd1c-374c-4333-91a8-ada6f1cc33a2" providerId="AD" clId="Web-{5B8CF526-0D63-4EA3-78AC-4EF63CF8A43D}" dt="2019-12-16T19:17:29.573" v="1444"/>
          <ac:spMkLst>
            <pc:docMk/>
            <pc:sldMk cId="4139451390" sldId="315"/>
            <ac:spMk id="4" creationId="{9B08F941-955C-4591-87D2-C29EB963246B}"/>
          </ac:spMkLst>
        </pc:spChg>
        <pc:spChg chg="add mod ord">
          <ac:chgData name="Mariah Helgeson" userId="S::mariah@drbconsult.onmicrosoft.com::51b1bd1c-374c-4333-91a8-ada6f1cc33a2" providerId="AD" clId="Web-{5B8CF526-0D63-4EA3-78AC-4EF63CF8A43D}" dt="2019-12-16T19:17:48.214" v="1450" actId="20577"/>
          <ac:spMkLst>
            <pc:docMk/>
            <pc:sldMk cId="4139451390" sldId="315"/>
            <ac:spMk id="5" creationId="{6C61C116-B504-46D4-A859-413736893CD1}"/>
          </ac:spMkLst>
        </pc:spChg>
        <pc:spChg chg="mod ord">
          <ac:chgData name="Mariah Helgeson" userId="S::mariah@drbconsult.onmicrosoft.com::51b1bd1c-374c-4333-91a8-ada6f1cc33a2" providerId="AD" clId="Web-{5B8CF526-0D63-4EA3-78AC-4EF63CF8A43D}" dt="2019-12-16T19:17:04.962" v="1438"/>
          <ac:spMkLst>
            <pc:docMk/>
            <pc:sldMk cId="4139451390" sldId="315"/>
            <ac:spMk id="6" creationId="{B4A098E3-8B58-4E97-9115-2DEB55551311}"/>
          </ac:spMkLst>
        </pc:spChg>
        <pc:spChg chg="add del mod ord">
          <ac:chgData name="Mariah Helgeson" userId="S::mariah@drbconsult.onmicrosoft.com::51b1bd1c-374c-4333-91a8-ada6f1cc33a2" providerId="AD" clId="Web-{5B8CF526-0D63-4EA3-78AC-4EF63CF8A43D}" dt="2019-12-16T19:17:31.182" v="1445"/>
          <ac:spMkLst>
            <pc:docMk/>
            <pc:sldMk cId="4139451390" sldId="315"/>
            <ac:spMk id="9" creationId="{909693F0-AA7A-441B-B5B5-45D80839D273}"/>
          </ac:spMkLst>
        </pc:spChg>
        <pc:spChg chg="add del mod ord">
          <ac:chgData name="Mariah Helgeson" userId="S::mariah@drbconsult.onmicrosoft.com::51b1bd1c-374c-4333-91a8-ada6f1cc33a2" providerId="AD" clId="Web-{5B8CF526-0D63-4EA3-78AC-4EF63CF8A43D}" dt="2019-12-16T19:17:34.279" v="1447"/>
          <ac:spMkLst>
            <pc:docMk/>
            <pc:sldMk cId="4139451390" sldId="315"/>
            <ac:spMk id="10" creationId="{C589F068-D762-4BE6-B271-F23C3E9188BA}"/>
          </ac:spMkLst>
        </pc:spChg>
        <pc:spChg chg="del mod">
          <ac:chgData name="Mariah Helgeson" userId="S::mariah@drbconsult.onmicrosoft.com::51b1bd1c-374c-4333-91a8-ada6f1cc33a2" providerId="AD" clId="Web-{5B8CF526-0D63-4EA3-78AC-4EF63CF8A43D}" dt="2019-12-16T19:17:32.776" v="1446"/>
          <ac:spMkLst>
            <pc:docMk/>
            <pc:sldMk cId="4139451390" sldId="315"/>
            <ac:spMk id="16" creationId="{FED6E9DE-EFF3-49BB-9A2B-87E6C0DA576E}"/>
          </ac:spMkLst>
        </pc:spChg>
      </pc:sldChg>
      <pc:sldChg chg="addSp delSp modSp mod modClrScheme chgLayout">
        <pc:chgData name="Mariah Helgeson" userId="S::mariah@drbconsult.onmicrosoft.com::51b1bd1c-374c-4333-91a8-ada6f1cc33a2" providerId="AD" clId="Web-{5B8CF526-0D63-4EA3-78AC-4EF63CF8A43D}" dt="2019-12-16T19:18:41.779" v="1464" actId="1076"/>
        <pc:sldMkLst>
          <pc:docMk/>
          <pc:sldMk cId="2620246942" sldId="316"/>
        </pc:sldMkLst>
        <pc:spChg chg="add mod ord">
          <ac:chgData name="Mariah Helgeson" userId="S::mariah@drbconsult.onmicrosoft.com::51b1bd1c-374c-4333-91a8-ada6f1cc33a2" providerId="AD" clId="Web-{5B8CF526-0D63-4EA3-78AC-4EF63CF8A43D}" dt="2019-12-16T19:18:41.779" v="1464" actId="1076"/>
          <ac:spMkLst>
            <pc:docMk/>
            <pc:sldMk cId="2620246942" sldId="316"/>
            <ac:spMk id="2" creationId="{ECDCD664-E620-4645-BAF1-372549A33ED3}"/>
          </ac:spMkLst>
        </pc:spChg>
        <pc:spChg chg="del mod">
          <ac:chgData name="Mariah Helgeson" userId="S::mariah@drbconsult.onmicrosoft.com::51b1bd1c-374c-4333-91a8-ada6f1cc33a2" providerId="AD" clId="Web-{5B8CF526-0D63-4EA3-78AC-4EF63CF8A43D}" dt="2019-12-16T19:18:00.808" v="1454"/>
          <ac:spMkLst>
            <pc:docMk/>
            <pc:sldMk cId="2620246942" sldId="316"/>
            <ac:spMk id="3" creationId="{DC442994-AEDC-40A3-B900-C06C3A20B9EB}"/>
          </ac:spMkLst>
        </pc:spChg>
        <pc:spChg chg="mod ord">
          <ac:chgData name="Mariah Helgeson" userId="S::mariah@drbconsult.onmicrosoft.com::51b1bd1c-374c-4333-91a8-ada6f1cc33a2" providerId="AD" clId="Web-{5B8CF526-0D63-4EA3-78AC-4EF63CF8A43D}" dt="2019-12-16T19:18:06.121" v="1455"/>
          <ac:spMkLst>
            <pc:docMk/>
            <pc:sldMk cId="2620246942" sldId="316"/>
            <ac:spMk id="4" creationId="{C31D6A2D-7F3F-47FF-92CD-371B9AC72102}"/>
          </ac:spMkLst>
        </pc:spChg>
        <pc:spChg chg="add del mod ord">
          <ac:chgData name="Mariah Helgeson" userId="S::mariah@drbconsult.onmicrosoft.com::51b1bd1c-374c-4333-91a8-ada6f1cc33a2" providerId="AD" clId="Web-{5B8CF526-0D63-4EA3-78AC-4EF63CF8A43D}" dt="2019-12-16T19:18:12.746" v="1458"/>
          <ac:spMkLst>
            <pc:docMk/>
            <pc:sldMk cId="2620246942" sldId="316"/>
            <ac:spMk id="5" creationId="{00D13EC2-663C-47FD-BF85-340F55C5F041}"/>
          </ac:spMkLst>
        </pc:spChg>
        <pc:spChg chg="mod ord">
          <ac:chgData name="Mariah Helgeson" userId="S::mariah@drbconsult.onmicrosoft.com::51b1bd1c-374c-4333-91a8-ada6f1cc33a2" providerId="AD" clId="Web-{5B8CF526-0D63-4EA3-78AC-4EF63CF8A43D}" dt="2019-12-16T19:18:06.121" v="1455"/>
          <ac:spMkLst>
            <pc:docMk/>
            <pc:sldMk cId="2620246942" sldId="316"/>
            <ac:spMk id="6" creationId="{B4A098E3-8B58-4E97-9115-2DEB55551311}"/>
          </ac:spMkLst>
        </pc:spChg>
      </pc:sldChg>
      <pc:sldChg chg="addSp delSp modSp">
        <pc:chgData name="Mariah Helgeson" userId="S::mariah@drbconsult.onmicrosoft.com::51b1bd1c-374c-4333-91a8-ada6f1cc33a2" providerId="AD" clId="Web-{5B8CF526-0D63-4EA3-78AC-4EF63CF8A43D}" dt="2019-12-16T19:20:19.596" v="1493" actId="1076"/>
        <pc:sldMkLst>
          <pc:docMk/>
          <pc:sldMk cId="541707198" sldId="317"/>
        </pc:sldMkLst>
        <pc:spChg chg="mod">
          <ac:chgData name="Mariah Helgeson" userId="S::mariah@drbconsult.onmicrosoft.com::51b1bd1c-374c-4333-91a8-ada6f1cc33a2" providerId="AD" clId="Web-{5B8CF526-0D63-4EA3-78AC-4EF63CF8A43D}" dt="2019-12-16T17:47:40.450" v="75" actId="20577"/>
          <ac:spMkLst>
            <pc:docMk/>
            <pc:sldMk cId="541707198" sldId="317"/>
            <ac:spMk id="3" creationId="{A39F9537-3587-4A9A-B4C3-90832D2898E1}"/>
          </ac:spMkLst>
        </pc:spChg>
        <pc:spChg chg="del mod">
          <ac:chgData name="Mariah Helgeson" userId="S::mariah@drbconsult.onmicrosoft.com::51b1bd1c-374c-4333-91a8-ada6f1cc33a2" providerId="AD" clId="Web-{5B8CF526-0D63-4EA3-78AC-4EF63CF8A43D}" dt="2019-12-16T19:19:00.827" v="1468"/>
          <ac:spMkLst>
            <pc:docMk/>
            <pc:sldMk cId="541707198" sldId="317"/>
            <ac:spMk id="5" creationId="{76C39398-6220-4CAC-9734-0173A73FD6A7}"/>
          </ac:spMkLst>
        </pc:spChg>
        <pc:spChg chg="del mod">
          <ac:chgData name="Mariah Helgeson" userId="S::mariah@drbconsult.onmicrosoft.com::51b1bd1c-374c-4333-91a8-ada6f1cc33a2" providerId="AD" clId="Web-{5B8CF526-0D63-4EA3-78AC-4EF63CF8A43D}" dt="2019-12-16T17:46:48.307" v="62"/>
          <ac:spMkLst>
            <pc:docMk/>
            <pc:sldMk cId="541707198" sldId="317"/>
            <ac:spMk id="7" creationId="{1E3F69EF-7DF2-4E3E-9760-462C8ED798C9}"/>
          </ac:spMkLst>
        </pc:spChg>
        <pc:spChg chg="del mod">
          <ac:chgData name="Mariah Helgeson" userId="S::mariah@drbconsult.onmicrosoft.com::51b1bd1c-374c-4333-91a8-ada6f1cc33a2" providerId="AD" clId="Web-{5B8CF526-0D63-4EA3-78AC-4EF63CF8A43D}" dt="2019-12-16T17:47:22.590" v="72"/>
          <ac:spMkLst>
            <pc:docMk/>
            <pc:sldMk cId="541707198" sldId="317"/>
            <ac:spMk id="8" creationId="{0903B963-6A5C-4A9A-973B-C63CC638CE7A}"/>
          </ac:spMkLst>
        </pc:spChg>
        <pc:spChg chg="add mod">
          <ac:chgData name="Mariah Helgeson" userId="S::mariah@drbconsult.onmicrosoft.com::51b1bd1c-374c-4333-91a8-ada6f1cc33a2" providerId="AD" clId="Web-{5B8CF526-0D63-4EA3-78AC-4EF63CF8A43D}" dt="2019-12-16T17:47:00.073" v="68" actId="20577"/>
          <ac:spMkLst>
            <pc:docMk/>
            <pc:sldMk cId="541707198" sldId="317"/>
            <ac:spMk id="9" creationId="{F168BC45-FAFA-4930-9FA3-D1787ABAD8C0}"/>
          </ac:spMkLst>
        </pc:spChg>
        <pc:spChg chg="add del mod">
          <ac:chgData name="Mariah Helgeson" userId="S::mariah@drbconsult.onmicrosoft.com::51b1bd1c-374c-4333-91a8-ada6f1cc33a2" providerId="AD" clId="Web-{5B8CF526-0D63-4EA3-78AC-4EF63CF8A43D}" dt="2019-12-16T17:50:08.629" v="128"/>
          <ac:spMkLst>
            <pc:docMk/>
            <pc:sldMk cId="541707198" sldId="317"/>
            <ac:spMk id="10" creationId="{247E0B57-7E42-42B1-B910-FABADFB9C7CF}"/>
          </ac:spMkLst>
        </pc:spChg>
        <pc:spChg chg="add mod">
          <ac:chgData name="Mariah Helgeson" userId="S::mariah@drbconsult.onmicrosoft.com::51b1bd1c-374c-4333-91a8-ada6f1cc33a2" providerId="AD" clId="Web-{5B8CF526-0D63-4EA3-78AC-4EF63CF8A43D}" dt="2019-12-16T19:20:19.596" v="1493" actId="1076"/>
          <ac:spMkLst>
            <pc:docMk/>
            <pc:sldMk cId="541707198" sldId="317"/>
            <ac:spMk id="11" creationId="{76FB7077-99BD-4E1F-828C-F563DA9AA3AC}"/>
          </ac:spMkLst>
        </pc:spChg>
        <pc:spChg chg="del mod">
          <ac:chgData name="Mariah Helgeson" userId="S::mariah@drbconsult.onmicrosoft.com::51b1bd1c-374c-4333-91a8-ada6f1cc33a2" providerId="AD" clId="Web-{5B8CF526-0D63-4EA3-78AC-4EF63CF8A43D}" dt="2019-12-16T17:46:29.806" v="59"/>
          <ac:spMkLst>
            <pc:docMk/>
            <pc:sldMk cId="541707198" sldId="317"/>
            <ac:spMk id="12" creationId="{9C1B73C9-FA8E-4DD6-B52E-6EEE7D1D5C97}"/>
          </ac:spMkLst>
        </pc:spChg>
        <pc:picChg chg="mod">
          <ac:chgData name="Mariah Helgeson" userId="S::mariah@drbconsult.onmicrosoft.com::51b1bd1c-374c-4333-91a8-ada6f1cc33a2" providerId="AD" clId="Web-{5B8CF526-0D63-4EA3-78AC-4EF63CF8A43D}" dt="2019-12-16T19:20:07.986" v="1491" actId="14100"/>
          <ac:picMkLst>
            <pc:docMk/>
            <pc:sldMk cId="541707198" sldId="317"/>
            <ac:picMk id="4" creationId="{76DCA10E-A961-4F26-9FF3-8C9CC89AC09D}"/>
          </ac:picMkLst>
        </pc:picChg>
      </pc:sldChg>
      <pc:sldChg chg="addSp delSp modSp">
        <pc:chgData name="Mariah Helgeson" userId="S::mariah@drbconsult.onmicrosoft.com::51b1bd1c-374c-4333-91a8-ada6f1cc33a2" providerId="AD" clId="Web-{5B8CF526-0D63-4EA3-78AC-4EF63CF8A43D}" dt="2019-12-16T19:24:25.138" v="1593" actId="20577"/>
        <pc:sldMkLst>
          <pc:docMk/>
          <pc:sldMk cId="2959944677" sldId="318"/>
        </pc:sldMkLst>
        <pc:spChg chg="add">
          <ac:chgData name="Mariah Helgeson" userId="S::mariah@drbconsult.onmicrosoft.com::51b1bd1c-374c-4333-91a8-ada6f1cc33a2" providerId="AD" clId="Web-{5B8CF526-0D63-4EA3-78AC-4EF63CF8A43D}" dt="2019-12-16T17:47:59.482" v="82"/>
          <ac:spMkLst>
            <pc:docMk/>
            <pc:sldMk cId="2959944677" sldId="318"/>
            <ac:spMk id="2" creationId="{3AAA9432-AB8A-497D-90FF-4C007A878168}"/>
          </ac:spMkLst>
        </pc:spChg>
        <pc:spChg chg="mod">
          <ac:chgData name="Mariah Helgeson" userId="S::mariah@drbconsult.onmicrosoft.com::51b1bd1c-374c-4333-91a8-ada6f1cc33a2" providerId="AD" clId="Web-{5B8CF526-0D63-4EA3-78AC-4EF63CF8A43D}" dt="2019-12-16T19:21:52.194" v="1525" actId="20577"/>
          <ac:spMkLst>
            <pc:docMk/>
            <pc:sldMk cId="2959944677" sldId="318"/>
            <ac:spMk id="3" creationId="{6A0FA48A-9EFD-44EE-BC51-C0D0759C4780}"/>
          </ac:spMkLst>
        </pc:spChg>
        <pc:spChg chg="del">
          <ac:chgData name="Mariah Helgeson" userId="S::mariah@drbconsult.onmicrosoft.com::51b1bd1c-374c-4333-91a8-ada6f1cc33a2" providerId="AD" clId="Web-{5B8CF526-0D63-4EA3-78AC-4EF63CF8A43D}" dt="2019-12-16T19:21:54.788" v="1527"/>
          <ac:spMkLst>
            <pc:docMk/>
            <pc:sldMk cId="2959944677" sldId="318"/>
            <ac:spMk id="4" creationId="{214ED13B-EE7F-488D-A716-3F0FF2315178}"/>
          </ac:spMkLst>
        </pc:spChg>
        <pc:spChg chg="mod">
          <ac:chgData name="Mariah Helgeson" userId="S::mariah@drbconsult.onmicrosoft.com::51b1bd1c-374c-4333-91a8-ada6f1cc33a2" providerId="AD" clId="Web-{5B8CF526-0D63-4EA3-78AC-4EF63CF8A43D}" dt="2019-12-16T17:50:17.098" v="132" actId="20577"/>
          <ac:spMkLst>
            <pc:docMk/>
            <pc:sldMk cId="2959944677" sldId="318"/>
            <ac:spMk id="5" creationId="{6DC5BEAD-98E6-46B9-B479-36FBB408B3E5}"/>
          </ac:spMkLst>
        </pc:spChg>
        <pc:spChg chg="del mod">
          <ac:chgData name="Mariah Helgeson" userId="S::mariah@drbconsult.onmicrosoft.com::51b1bd1c-374c-4333-91a8-ada6f1cc33a2" providerId="AD" clId="Web-{5B8CF526-0D63-4EA3-78AC-4EF63CF8A43D}" dt="2019-12-16T17:50:21.770" v="134"/>
          <ac:spMkLst>
            <pc:docMk/>
            <pc:sldMk cId="2959944677" sldId="318"/>
            <ac:spMk id="7" creationId="{0EAA9528-D542-4A16-9911-94EAB337BD38}"/>
          </ac:spMkLst>
        </pc:spChg>
        <pc:spChg chg="add">
          <ac:chgData name="Mariah Helgeson" userId="S::mariah@drbconsult.onmicrosoft.com::51b1bd1c-374c-4333-91a8-ada6f1cc33a2" providerId="AD" clId="Web-{5B8CF526-0D63-4EA3-78AC-4EF63CF8A43D}" dt="2019-12-16T17:47:59.501" v="83"/>
          <ac:spMkLst>
            <pc:docMk/>
            <pc:sldMk cId="2959944677" sldId="318"/>
            <ac:spMk id="8" creationId="{7F76B4EB-8DD5-4711-95AF-04BE34B37F63}"/>
          </ac:spMkLst>
        </pc:spChg>
        <pc:spChg chg="del">
          <ac:chgData name="Mariah Helgeson" userId="S::mariah@drbconsult.onmicrosoft.com::51b1bd1c-374c-4333-91a8-ada6f1cc33a2" providerId="AD" clId="Web-{5B8CF526-0D63-4EA3-78AC-4EF63CF8A43D}" dt="2019-12-16T17:49:49.222" v="124"/>
          <ac:spMkLst>
            <pc:docMk/>
            <pc:sldMk cId="2959944677" sldId="318"/>
            <ac:spMk id="12" creationId="{9C1B73C9-FA8E-4DD6-B52E-6EEE7D1D5C97}"/>
          </ac:spMkLst>
        </pc:spChg>
        <pc:spChg chg="add mod">
          <ac:chgData name="Mariah Helgeson" userId="S::mariah@drbconsult.onmicrosoft.com::51b1bd1c-374c-4333-91a8-ada6f1cc33a2" providerId="AD" clId="Web-{5B8CF526-0D63-4EA3-78AC-4EF63CF8A43D}" dt="2019-12-16T19:24:21.170" v="1592" actId="1076"/>
          <ac:spMkLst>
            <pc:docMk/>
            <pc:sldMk cId="2959944677" sldId="318"/>
            <ac:spMk id="15" creationId="{4103DF0C-4777-442D-8926-C7E27B4C1CE1}"/>
          </ac:spMkLst>
        </pc:spChg>
        <pc:spChg chg="add mod">
          <ac:chgData name="Mariah Helgeson" userId="S::mariah@drbconsult.onmicrosoft.com::51b1bd1c-374c-4333-91a8-ada6f1cc33a2" providerId="AD" clId="Web-{5B8CF526-0D63-4EA3-78AC-4EF63CF8A43D}" dt="2019-12-16T19:24:25.138" v="1593" actId="20577"/>
          <ac:spMkLst>
            <pc:docMk/>
            <pc:sldMk cId="2959944677" sldId="318"/>
            <ac:spMk id="16" creationId="{77FD45A9-3B3C-4665-AE6B-AD57565EDBAA}"/>
          </ac:spMkLst>
        </pc:spChg>
        <pc:grpChg chg="del">
          <ac:chgData name="Mariah Helgeson" userId="S::mariah@drbconsult.onmicrosoft.com::51b1bd1c-374c-4333-91a8-ada6f1cc33a2" providerId="AD" clId="Web-{5B8CF526-0D63-4EA3-78AC-4EF63CF8A43D}" dt="2019-12-16T17:47:59.123" v="81"/>
          <ac:grpSpMkLst>
            <pc:docMk/>
            <pc:sldMk cId="2959944677" sldId="318"/>
            <ac:grpSpMk id="9" creationId="{01E416C8-1011-498E-9882-790D58BD34D3}"/>
          </ac:grpSpMkLst>
        </pc:grpChg>
      </pc:sldChg>
      <pc:sldChg chg="addSp delSp modSp">
        <pc:chgData name="Mariah Helgeson" userId="S::mariah@drbconsult.onmicrosoft.com::51b1bd1c-374c-4333-91a8-ada6f1cc33a2" providerId="AD" clId="Web-{5B8CF526-0D63-4EA3-78AC-4EF63CF8A43D}" dt="2019-12-16T19:25:15.063" v="1611" actId="20577"/>
        <pc:sldMkLst>
          <pc:docMk/>
          <pc:sldMk cId="3899585024" sldId="319"/>
        </pc:sldMkLst>
        <pc:spChg chg="add">
          <ac:chgData name="Mariah Helgeson" userId="S::mariah@drbconsult.onmicrosoft.com::51b1bd1c-374c-4333-91a8-ada6f1cc33a2" providerId="AD" clId="Web-{5B8CF526-0D63-4EA3-78AC-4EF63CF8A43D}" dt="2019-12-16T17:48:04.342" v="85"/>
          <ac:spMkLst>
            <pc:docMk/>
            <pc:sldMk cId="3899585024" sldId="319"/>
            <ac:spMk id="2" creationId="{45070303-2588-4B7F-B1FE-EA1602B1AD39}"/>
          </ac:spMkLst>
        </pc:spChg>
        <pc:spChg chg="del mod">
          <ac:chgData name="Mariah Helgeson" userId="S::mariah@drbconsult.onmicrosoft.com::51b1bd1c-374c-4333-91a8-ada6f1cc33a2" providerId="AD" clId="Web-{5B8CF526-0D63-4EA3-78AC-4EF63CF8A43D}" dt="2019-12-16T19:24:46.389" v="1601"/>
          <ac:spMkLst>
            <pc:docMk/>
            <pc:sldMk cId="3899585024" sldId="319"/>
            <ac:spMk id="3" creationId="{4FF7F06A-37FC-44E2-B8F9-26A5004E641F}"/>
          </ac:spMkLst>
        </pc:spChg>
        <pc:spChg chg="mod">
          <ac:chgData name="Mariah Helgeson" userId="S::mariah@drbconsult.onmicrosoft.com::51b1bd1c-374c-4333-91a8-ada6f1cc33a2" providerId="AD" clId="Web-{5B8CF526-0D63-4EA3-78AC-4EF63CF8A43D}" dt="2019-12-16T17:58:18.167" v="218" actId="1076"/>
          <ac:spMkLst>
            <pc:docMk/>
            <pc:sldMk cId="3899585024" sldId="319"/>
            <ac:spMk id="4" creationId="{213CB016-DC4E-4DA8-88FB-C38B8268A852}"/>
          </ac:spMkLst>
        </pc:spChg>
        <pc:spChg chg="del">
          <ac:chgData name="Mariah Helgeson" userId="S::mariah@drbconsult.onmicrosoft.com::51b1bd1c-374c-4333-91a8-ada6f1cc33a2" providerId="AD" clId="Web-{5B8CF526-0D63-4EA3-78AC-4EF63CF8A43D}" dt="2019-12-16T17:43:44.345" v="29"/>
          <ac:spMkLst>
            <pc:docMk/>
            <pc:sldMk cId="3899585024" sldId="319"/>
            <ac:spMk id="5" creationId="{2AA2E8B0-2B55-44B7-A70C-7286875CBA73}"/>
          </ac:spMkLst>
        </pc:spChg>
        <pc:spChg chg="add">
          <ac:chgData name="Mariah Helgeson" userId="S::mariah@drbconsult.onmicrosoft.com::51b1bd1c-374c-4333-91a8-ada6f1cc33a2" providerId="AD" clId="Web-{5B8CF526-0D63-4EA3-78AC-4EF63CF8A43D}" dt="2019-12-16T17:48:04.342" v="86"/>
          <ac:spMkLst>
            <pc:docMk/>
            <pc:sldMk cId="3899585024" sldId="319"/>
            <ac:spMk id="7" creationId="{936FC3F4-D356-4C23-9399-274517537377}"/>
          </ac:spMkLst>
        </pc:spChg>
        <pc:spChg chg="add">
          <ac:chgData name="Mariah Helgeson" userId="S::mariah@drbconsult.onmicrosoft.com::51b1bd1c-374c-4333-91a8-ada6f1cc33a2" providerId="AD" clId="Web-{5B8CF526-0D63-4EA3-78AC-4EF63CF8A43D}" dt="2019-12-16T19:24:40.467" v="1597"/>
          <ac:spMkLst>
            <pc:docMk/>
            <pc:sldMk cId="3899585024" sldId="319"/>
            <ac:spMk id="8" creationId="{2581A627-5868-48F4-8DA2-94ACEF7B4B08}"/>
          </ac:spMkLst>
        </pc:spChg>
        <pc:spChg chg="del mod">
          <ac:chgData name="Mariah Helgeson" userId="S::mariah@drbconsult.onmicrosoft.com::51b1bd1c-374c-4333-91a8-ada6f1cc33a2" providerId="AD" clId="Web-{5B8CF526-0D63-4EA3-78AC-4EF63CF8A43D}" dt="2019-12-16T17:43:14.672" v="20"/>
          <ac:spMkLst>
            <pc:docMk/>
            <pc:sldMk cId="3899585024" sldId="319"/>
            <ac:spMk id="12" creationId="{9C1B73C9-FA8E-4DD6-B52E-6EEE7D1D5C97}"/>
          </ac:spMkLst>
        </pc:spChg>
        <pc:spChg chg="del mod">
          <ac:chgData name="Mariah Helgeson" userId="S::mariah@drbconsult.onmicrosoft.com::51b1bd1c-374c-4333-91a8-ada6f1cc33a2" providerId="AD" clId="Web-{5B8CF526-0D63-4EA3-78AC-4EF63CF8A43D}" dt="2019-12-16T19:24:39.014" v="1596"/>
          <ac:spMkLst>
            <pc:docMk/>
            <pc:sldMk cId="3899585024" sldId="319"/>
            <ac:spMk id="13" creationId="{7DE20A7C-C18A-4962-9CF7-2CFE5AC3C2DD}"/>
          </ac:spMkLst>
        </pc:spChg>
        <pc:spChg chg="add mod">
          <ac:chgData name="Mariah Helgeson" userId="S::mariah@drbconsult.onmicrosoft.com::51b1bd1c-374c-4333-91a8-ada6f1cc33a2" providerId="AD" clId="Web-{5B8CF526-0D63-4EA3-78AC-4EF63CF8A43D}" dt="2019-12-16T19:25:15.063" v="1611" actId="20577"/>
          <ac:spMkLst>
            <pc:docMk/>
            <pc:sldMk cId="3899585024" sldId="319"/>
            <ac:spMk id="17" creationId="{E6FA1048-1365-4A84-84F2-6D0D358C2AC7}"/>
          </ac:spMkLst>
        </pc:spChg>
        <pc:grpChg chg="del">
          <ac:chgData name="Mariah Helgeson" userId="S::mariah@drbconsult.onmicrosoft.com::51b1bd1c-374c-4333-91a8-ada6f1cc33a2" providerId="AD" clId="Web-{5B8CF526-0D63-4EA3-78AC-4EF63CF8A43D}" dt="2019-12-16T17:48:03.982" v="84"/>
          <ac:grpSpMkLst>
            <pc:docMk/>
            <pc:sldMk cId="3899585024" sldId="319"/>
            <ac:grpSpMk id="9" creationId="{01E416C8-1011-498E-9882-790D58BD34D3}"/>
          </ac:grpSpMkLst>
        </pc:grpChg>
      </pc:sldChg>
      <pc:sldChg chg="addSp delSp modSp">
        <pc:chgData name="Mariah Helgeson" userId="S::mariah@drbconsult.onmicrosoft.com::51b1bd1c-374c-4333-91a8-ada6f1cc33a2" providerId="AD" clId="Web-{5B8CF526-0D63-4EA3-78AC-4EF63CF8A43D}" dt="2019-12-16T19:26:21.816" v="1629" actId="20577"/>
        <pc:sldMkLst>
          <pc:docMk/>
          <pc:sldMk cId="1686175063" sldId="320"/>
        </pc:sldMkLst>
        <pc:spChg chg="add del">
          <ac:chgData name="Mariah Helgeson" userId="S::mariah@drbconsult.onmicrosoft.com::51b1bd1c-374c-4333-91a8-ada6f1cc33a2" providerId="AD" clId="Web-{5B8CF526-0D63-4EA3-78AC-4EF63CF8A43D}" dt="2019-12-16T17:45:12.115" v="46"/>
          <ac:spMkLst>
            <pc:docMk/>
            <pc:sldMk cId="1686175063" sldId="320"/>
            <ac:spMk id="2" creationId="{D9821E7E-D211-4DC2-BEC1-0C2240D47F2B}"/>
          </ac:spMkLst>
        </pc:spChg>
        <pc:spChg chg="del mod">
          <ac:chgData name="Mariah Helgeson" userId="S::mariah@drbconsult.onmicrosoft.com::51b1bd1c-374c-4333-91a8-ada6f1cc33a2" providerId="AD" clId="Web-{5B8CF526-0D63-4EA3-78AC-4EF63CF8A43D}" dt="2019-12-16T19:25:53.064" v="1618"/>
          <ac:spMkLst>
            <pc:docMk/>
            <pc:sldMk cId="1686175063" sldId="320"/>
            <ac:spMk id="3" creationId="{58F581CA-F683-41E3-907E-88BB5CC89E41}"/>
          </ac:spMkLst>
        </pc:spChg>
        <pc:spChg chg="del">
          <ac:chgData name="Mariah Helgeson" userId="S::mariah@drbconsult.onmicrosoft.com::51b1bd1c-374c-4333-91a8-ada6f1cc33a2" providerId="AD" clId="Web-{5B8CF526-0D63-4EA3-78AC-4EF63CF8A43D}" dt="2019-12-16T17:45:21.022" v="49"/>
          <ac:spMkLst>
            <pc:docMk/>
            <pc:sldMk cId="1686175063" sldId="320"/>
            <ac:spMk id="4" creationId="{C3EE319D-8256-4AD2-AE6B-014E83BEA95F}"/>
          </ac:spMkLst>
        </pc:spChg>
        <pc:spChg chg="del">
          <ac:chgData name="Mariah Helgeson" userId="S::mariah@drbconsult.onmicrosoft.com::51b1bd1c-374c-4333-91a8-ada6f1cc33a2" providerId="AD" clId="Web-{5B8CF526-0D63-4EA3-78AC-4EF63CF8A43D}" dt="2019-12-16T17:45:28.070" v="51"/>
          <ac:spMkLst>
            <pc:docMk/>
            <pc:sldMk cId="1686175063" sldId="320"/>
            <ac:spMk id="5" creationId="{6266F00B-B930-4ABC-8C38-5EC55C58DE18}"/>
          </ac:spMkLst>
        </pc:spChg>
        <pc:spChg chg="add mod">
          <ac:chgData name="Mariah Helgeson" userId="S::mariah@drbconsult.onmicrosoft.com::51b1bd1c-374c-4333-91a8-ada6f1cc33a2" providerId="AD" clId="Web-{5B8CF526-0D63-4EA3-78AC-4EF63CF8A43D}" dt="2019-12-16T17:45:24.381" v="50" actId="1076"/>
          <ac:spMkLst>
            <pc:docMk/>
            <pc:sldMk cId="1686175063" sldId="320"/>
            <ac:spMk id="7" creationId="{5DD5D5CA-9D55-4064-8C7E-655A7B2CB826}"/>
          </ac:spMkLst>
        </pc:spChg>
        <pc:spChg chg="add">
          <ac:chgData name="Mariah Helgeson" userId="S::mariah@drbconsult.onmicrosoft.com::51b1bd1c-374c-4333-91a8-ada6f1cc33a2" providerId="AD" clId="Web-{5B8CF526-0D63-4EA3-78AC-4EF63CF8A43D}" dt="2019-12-16T17:48:09.201" v="88"/>
          <ac:spMkLst>
            <pc:docMk/>
            <pc:sldMk cId="1686175063" sldId="320"/>
            <ac:spMk id="8" creationId="{BEF12C69-A8D5-4859-8B69-9600AF8F6EF2}"/>
          </ac:spMkLst>
        </pc:spChg>
        <pc:spChg chg="del mod">
          <ac:chgData name="Mariah Helgeson" userId="S::mariah@drbconsult.onmicrosoft.com::51b1bd1c-374c-4333-91a8-ada6f1cc33a2" providerId="AD" clId="Web-{5B8CF526-0D63-4EA3-78AC-4EF63CF8A43D}" dt="2019-12-16T17:45:02.458" v="44"/>
          <ac:spMkLst>
            <pc:docMk/>
            <pc:sldMk cId="1686175063" sldId="320"/>
            <ac:spMk id="12" creationId="{9C1B73C9-FA8E-4DD6-B52E-6EEE7D1D5C97}"/>
          </ac:spMkLst>
        </pc:spChg>
        <pc:spChg chg="del mod">
          <ac:chgData name="Mariah Helgeson" userId="S::mariah@drbconsult.onmicrosoft.com::51b1bd1c-374c-4333-91a8-ada6f1cc33a2" providerId="AD" clId="Web-{5B8CF526-0D63-4EA3-78AC-4EF63CF8A43D}" dt="2019-12-16T19:25:46.408" v="1613"/>
          <ac:spMkLst>
            <pc:docMk/>
            <pc:sldMk cId="1686175063" sldId="320"/>
            <ac:spMk id="13" creationId="{C8234EE3-213F-44C4-AF87-FBE4CD48DD72}"/>
          </ac:spMkLst>
        </pc:spChg>
        <pc:spChg chg="add">
          <ac:chgData name="Mariah Helgeson" userId="S::mariah@drbconsult.onmicrosoft.com::51b1bd1c-374c-4333-91a8-ada6f1cc33a2" providerId="AD" clId="Web-{5B8CF526-0D63-4EA3-78AC-4EF63CF8A43D}" dt="2019-12-16T17:48:09.217" v="89"/>
          <ac:spMkLst>
            <pc:docMk/>
            <pc:sldMk cId="1686175063" sldId="320"/>
            <ac:spMk id="18" creationId="{B3B60EDC-C6A4-4D72-A5DF-7E6CAAC9B70E}"/>
          </ac:spMkLst>
        </pc:spChg>
        <pc:spChg chg="add">
          <ac:chgData name="Mariah Helgeson" userId="S::mariah@drbconsult.onmicrosoft.com::51b1bd1c-374c-4333-91a8-ada6f1cc33a2" providerId="AD" clId="Web-{5B8CF526-0D63-4EA3-78AC-4EF63CF8A43D}" dt="2019-12-16T19:25:47.189" v="1614"/>
          <ac:spMkLst>
            <pc:docMk/>
            <pc:sldMk cId="1686175063" sldId="320"/>
            <ac:spMk id="20" creationId="{56C5378D-5A25-4C58-B2F9-662D85A5257A}"/>
          </ac:spMkLst>
        </pc:spChg>
        <pc:spChg chg="add mod">
          <ac:chgData name="Mariah Helgeson" userId="S::mariah@drbconsult.onmicrosoft.com::51b1bd1c-374c-4333-91a8-ada6f1cc33a2" providerId="AD" clId="Web-{5B8CF526-0D63-4EA3-78AC-4EF63CF8A43D}" dt="2019-12-16T19:26:21.816" v="1629" actId="20577"/>
          <ac:spMkLst>
            <pc:docMk/>
            <pc:sldMk cId="1686175063" sldId="320"/>
            <ac:spMk id="21" creationId="{C3DEC8BC-0E60-425B-A5F4-43ABC2BB917F}"/>
          </ac:spMkLst>
        </pc:spChg>
        <pc:grpChg chg="del">
          <ac:chgData name="Mariah Helgeson" userId="S::mariah@drbconsult.onmicrosoft.com::51b1bd1c-374c-4333-91a8-ada6f1cc33a2" providerId="AD" clId="Web-{5B8CF526-0D63-4EA3-78AC-4EF63CF8A43D}" dt="2019-12-16T17:48:08.811" v="87"/>
          <ac:grpSpMkLst>
            <pc:docMk/>
            <pc:sldMk cId="1686175063" sldId="320"/>
            <ac:grpSpMk id="9" creationId="{01E416C8-1011-498E-9882-790D58BD34D3}"/>
          </ac:grpSpMkLst>
        </pc:grpChg>
      </pc:sldChg>
      <pc:sldChg chg="addSp delSp modSp">
        <pc:chgData name="Mariah Helgeson" userId="S::mariah@drbconsult.onmicrosoft.com::51b1bd1c-374c-4333-91a8-ada6f1cc33a2" providerId="AD" clId="Web-{5B8CF526-0D63-4EA3-78AC-4EF63CF8A43D}" dt="2019-12-16T19:27:25.600" v="1650" actId="20577"/>
        <pc:sldMkLst>
          <pc:docMk/>
          <pc:sldMk cId="1442231409" sldId="321"/>
        </pc:sldMkLst>
        <pc:spChg chg="del mod">
          <ac:chgData name="Mariah Helgeson" userId="S::mariah@drbconsult.onmicrosoft.com::51b1bd1c-374c-4333-91a8-ada6f1cc33a2" providerId="AD" clId="Web-{5B8CF526-0D63-4EA3-78AC-4EF63CF8A43D}" dt="2019-12-16T19:26:46.957" v="1637"/>
          <ac:spMkLst>
            <pc:docMk/>
            <pc:sldMk cId="1442231409" sldId="321"/>
            <ac:spMk id="3" creationId="{58CE6FCE-6137-4CD9-8987-D30B1207C9B0}"/>
          </ac:spMkLst>
        </pc:spChg>
        <pc:spChg chg="del mod">
          <ac:chgData name="Mariah Helgeson" userId="S::mariah@drbconsult.onmicrosoft.com::51b1bd1c-374c-4333-91a8-ada6f1cc33a2" providerId="AD" clId="Web-{5B8CF526-0D63-4EA3-78AC-4EF63CF8A43D}" dt="2019-12-16T18:07:11.379" v="223"/>
          <ac:spMkLst>
            <pc:docMk/>
            <pc:sldMk cId="1442231409" sldId="321"/>
            <ac:spMk id="4" creationId="{DEB09978-1B06-4E33-99C7-9834A0A301EE}"/>
          </ac:spMkLst>
        </pc:spChg>
        <pc:spChg chg="del">
          <ac:chgData name="Mariah Helgeson" userId="S::mariah@drbconsult.onmicrosoft.com::51b1bd1c-374c-4333-91a8-ada6f1cc33a2" providerId="AD" clId="Web-{5B8CF526-0D63-4EA3-78AC-4EF63CF8A43D}" dt="2019-12-16T18:07:29.864" v="229"/>
          <ac:spMkLst>
            <pc:docMk/>
            <pc:sldMk cId="1442231409" sldId="321"/>
            <ac:spMk id="5" creationId="{025F315B-A24A-4CB5-9667-782CE9BE582E}"/>
          </ac:spMkLst>
        </pc:spChg>
        <pc:spChg chg="add">
          <ac:chgData name="Mariah Helgeson" userId="S::mariah@drbconsult.onmicrosoft.com::51b1bd1c-374c-4333-91a8-ada6f1cc33a2" providerId="AD" clId="Web-{5B8CF526-0D63-4EA3-78AC-4EF63CF8A43D}" dt="2019-12-16T17:48:13.639" v="91"/>
          <ac:spMkLst>
            <pc:docMk/>
            <pc:sldMk cId="1442231409" sldId="321"/>
            <ac:spMk id="7" creationId="{83EAE65D-07E5-4F6D-8B0D-897B3CA38E07}"/>
          </ac:spMkLst>
        </pc:spChg>
        <pc:spChg chg="add">
          <ac:chgData name="Mariah Helgeson" userId="S::mariah@drbconsult.onmicrosoft.com::51b1bd1c-374c-4333-91a8-ada6f1cc33a2" providerId="AD" clId="Web-{5B8CF526-0D63-4EA3-78AC-4EF63CF8A43D}" dt="2019-12-16T17:48:13.655" v="92"/>
          <ac:spMkLst>
            <pc:docMk/>
            <pc:sldMk cId="1442231409" sldId="321"/>
            <ac:spMk id="8" creationId="{6C066161-3345-4156-92E8-69064893C8C6}"/>
          </ac:spMkLst>
        </pc:spChg>
        <pc:spChg chg="del mod">
          <ac:chgData name="Mariah Helgeson" userId="S::mariah@drbconsult.onmicrosoft.com::51b1bd1c-374c-4333-91a8-ada6f1cc33a2" providerId="AD" clId="Web-{5B8CF526-0D63-4EA3-78AC-4EF63CF8A43D}" dt="2019-12-16T18:06:56.581" v="220"/>
          <ac:spMkLst>
            <pc:docMk/>
            <pc:sldMk cId="1442231409" sldId="321"/>
            <ac:spMk id="12" creationId="{9C1B73C9-FA8E-4DD6-B52E-6EEE7D1D5C97}"/>
          </ac:spMkLst>
        </pc:spChg>
        <pc:spChg chg="del">
          <ac:chgData name="Mariah Helgeson" userId="S::mariah@drbconsult.onmicrosoft.com::51b1bd1c-374c-4333-91a8-ada6f1cc33a2" providerId="AD" clId="Web-{5B8CF526-0D63-4EA3-78AC-4EF63CF8A43D}" dt="2019-12-16T19:26:40.145" v="1632"/>
          <ac:spMkLst>
            <pc:docMk/>
            <pc:sldMk cId="1442231409" sldId="321"/>
            <ac:spMk id="13" creationId="{FFB82CE8-93E9-4B84-AD14-9D9130D59E21}"/>
          </ac:spMkLst>
        </pc:spChg>
        <pc:spChg chg="add del mod">
          <ac:chgData name="Mariah Helgeson" userId="S::mariah@drbconsult.onmicrosoft.com::51b1bd1c-374c-4333-91a8-ada6f1cc33a2" providerId="AD" clId="Web-{5B8CF526-0D63-4EA3-78AC-4EF63CF8A43D}" dt="2019-12-16T18:07:23.520" v="226"/>
          <ac:spMkLst>
            <pc:docMk/>
            <pc:sldMk cId="1442231409" sldId="321"/>
            <ac:spMk id="17" creationId="{9F78972C-CE54-430E-9226-76C481CAC4BE}"/>
          </ac:spMkLst>
        </pc:spChg>
        <pc:spChg chg="add del mod">
          <ac:chgData name="Mariah Helgeson" userId="S::mariah@drbconsult.onmicrosoft.com::51b1bd1c-374c-4333-91a8-ada6f1cc33a2" providerId="AD" clId="Web-{5B8CF526-0D63-4EA3-78AC-4EF63CF8A43D}" dt="2019-12-16T18:07:25.806" v="227"/>
          <ac:spMkLst>
            <pc:docMk/>
            <pc:sldMk cId="1442231409" sldId="321"/>
            <ac:spMk id="19" creationId="{8EC281F7-CF76-4068-BA73-934BD5B3EACE}"/>
          </ac:spMkLst>
        </pc:spChg>
        <pc:spChg chg="add">
          <ac:chgData name="Mariah Helgeson" userId="S::mariah@drbconsult.onmicrosoft.com::51b1bd1c-374c-4333-91a8-ada6f1cc33a2" providerId="AD" clId="Web-{5B8CF526-0D63-4EA3-78AC-4EF63CF8A43D}" dt="2019-12-16T18:07:26.551" v="228"/>
          <ac:spMkLst>
            <pc:docMk/>
            <pc:sldMk cId="1442231409" sldId="321"/>
            <ac:spMk id="21" creationId="{E87A20F4-B3CD-4971-BC28-0EFF4638600F}"/>
          </ac:spMkLst>
        </pc:spChg>
        <pc:spChg chg="add">
          <ac:chgData name="Mariah Helgeson" userId="S::mariah@drbconsult.onmicrosoft.com::51b1bd1c-374c-4333-91a8-ada6f1cc33a2" providerId="AD" clId="Web-{5B8CF526-0D63-4EA3-78AC-4EF63CF8A43D}" dt="2019-12-16T19:26:40.973" v="1633"/>
          <ac:spMkLst>
            <pc:docMk/>
            <pc:sldMk cId="1442231409" sldId="321"/>
            <ac:spMk id="23" creationId="{8D4F507E-8927-4553-B688-47F41A177DD8}"/>
          </ac:spMkLst>
        </pc:spChg>
        <pc:spChg chg="add mod">
          <ac:chgData name="Mariah Helgeson" userId="S::mariah@drbconsult.onmicrosoft.com::51b1bd1c-374c-4333-91a8-ada6f1cc33a2" providerId="AD" clId="Web-{5B8CF526-0D63-4EA3-78AC-4EF63CF8A43D}" dt="2019-12-16T19:27:25.600" v="1650" actId="20577"/>
          <ac:spMkLst>
            <pc:docMk/>
            <pc:sldMk cId="1442231409" sldId="321"/>
            <ac:spMk id="24" creationId="{7FF716A4-ADBC-499C-85EB-58B98BC0A8FD}"/>
          </ac:spMkLst>
        </pc:spChg>
        <pc:grpChg chg="del">
          <ac:chgData name="Mariah Helgeson" userId="S::mariah@drbconsult.onmicrosoft.com::51b1bd1c-374c-4333-91a8-ada6f1cc33a2" providerId="AD" clId="Web-{5B8CF526-0D63-4EA3-78AC-4EF63CF8A43D}" dt="2019-12-16T17:48:13.217" v="90"/>
          <ac:grpSpMkLst>
            <pc:docMk/>
            <pc:sldMk cId="1442231409" sldId="321"/>
            <ac:grpSpMk id="9" creationId="{01E416C8-1011-498E-9882-790D58BD34D3}"/>
          </ac:grpSpMkLst>
        </pc:grpChg>
        <pc:picChg chg="del">
          <ac:chgData name="Mariah Helgeson" userId="S::mariah@drbconsult.onmicrosoft.com::51b1bd1c-374c-4333-91a8-ada6f1cc33a2" providerId="AD" clId="Web-{5B8CF526-0D63-4EA3-78AC-4EF63CF8A43D}" dt="2019-12-16T19:26:29.207" v="1631"/>
          <ac:picMkLst>
            <pc:docMk/>
            <pc:sldMk cId="1442231409" sldId="321"/>
            <ac:picMk id="2" creationId="{FC7AF72C-6244-4F38-8517-CA4FB484B9A7}"/>
          </ac:picMkLst>
        </pc:picChg>
      </pc:sldChg>
      <pc:sldChg chg="addSp modSp mod modClrScheme chgLayout">
        <pc:chgData name="Mariah Helgeson" userId="S::mariah@drbconsult.onmicrosoft.com::51b1bd1c-374c-4333-91a8-ada6f1cc33a2" providerId="AD" clId="Web-{5B8CF526-0D63-4EA3-78AC-4EF63CF8A43D}" dt="2019-12-16T18:14:26.961" v="320" actId="20577"/>
        <pc:sldMkLst>
          <pc:docMk/>
          <pc:sldMk cId="514179827" sldId="322"/>
        </pc:sldMkLst>
        <pc:spChg chg="add mod ord">
          <ac:chgData name="Mariah Helgeson" userId="S::mariah@drbconsult.onmicrosoft.com::51b1bd1c-374c-4333-91a8-ada6f1cc33a2" providerId="AD" clId="Web-{5B8CF526-0D63-4EA3-78AC-4EF63CF8A43D}" dt="2019-12-16T18:14:12.445" v="316" actId="20577"/>
          <ac:spMkLst>
            <pc:docMk/>
            <pc:sldMk cId="514179827" sldId="322"/>
            <ac:spMk id="2" creationId="{51303710-29AC-4501-B2CA-BED2BF81C6A6}"/>
          </ac:spMkLst>
        </pc:spChg>
        <pc:spChg chg="mod ord">
          <ac:chgData name="Mariah Helgeson" userId="S::mariah@drbconsult.onmicrosoft.com::51b1bd1c-374c-4333-91a8-ada6f1cc33a2" providerId="AD" clId="Web-{5B8CF526-0D63-4EA3-78AC-4EF63CF8A43D}" dt="2019-12-16T18:14:26.961" v="320" actId="20577"/>
          <ac:spMkLst>
            <pc:docMk/>
            <pc:sldMk cId="514179827" sldId="322"/>
            <ac:spMk id="3" creationId="{00000000-0000-0000-0000-000000000000}"/>
          </ac:spMkLst>
        </pc:spChg>
      </pc:sldChg>
      <pc:sldChg chg="addSp delSp modSp mod modClrScheme delAnim modAnim chgLayout">
        <pc:chgData name="Mariah Helgeson" userId="S::mariah@drbconsult.onmicrosoft.com::51b1bd1c-374c-4333-91a8-ada6f1cc33a2" providerId="AD" clId="Web-{5B8CF526-0D63-4EA3-78AC-4EF63CF8A43D}" dt="2019-12-16T18:27:37.873" v="383" actId="20577"/>
        <pc:sldMkLst>
          <pc:docMk/>
          <pc:sldMk cId="359306091" sldId="323"/>
        </pc:sldMkLst>
        <pc:spChg chg="mod ord">
          <ac:chgData name="Mariah Helgeson" userId="S::mariah@drbconsult.onmicrosoft.com::51b1bd1c-374c-4333-91a8-ada6f1cc33a2" providerId="AD" clId="Web-{5B8CF526-0D63-4EA3-78AC-4EF63CF8A43D}" dt="2019-12-16T18:27:17.606" v="376"/>
          <ac:spMkLst>
            <pc:docMk/>
            <pc:sldMk cId="359306091" sldId="323"/>
            <ac:spMk id="2" creationId="{FD9F1F2F-266E-4328-A443-96B2AA5C328A}"/>
          </ac:spMkLst>
        </pc:spChg>
        <pc:spChg chg="add mod ord">
          <ac:chgData name="Mariah Helgeson" userId="S::mariah@drbconsult.onmicrosoft.com::51b1bd1c-374c-4333-91a8-ada6f1cc33a2" providerId="AD" clId="Web-{5B8CF526-0D63-4EA3-78AC-4EF63CF8A43D}" dt="2019-12-16T18:27:37.873" v="383" actId="20577"/>
          <ac:spMkLst>
            <pc:docMk/>
            <pc:sldMk cId="359306091" sldId="323"/>
            <ac:spMk id="3" creationId="{BEE0551E-AEE6-4B9D-B033-7CEB66774F47}"/>
          </ac:spMkLst>
        </pc:spChg>
        <pc:spChg chg="add del mod ord">
          <ac:chgData name="Mariah Helgeson" userId="S::mariah@drbconsult.onmicrosoft.com::51b1bd1c-374c-4333-91a8-ada6f1cc33a2" providerId="AD" clId="Web-{5B8CF526-0D63-4EA3-78AC-4EF63CF8A43D}" dt="2019-12-16T18:27:24.138" v="379"/>
          <ac:spMkLst>
            <pc:docMk/>
            <pc:sldMk cId="359306091" sldId="323"/>
            <ac:spMk id="4" creationId="{48047B9D-8D97-4625-BC9E-BD6D569AC360}"/>
          </ac:spMkLst>
        </pc:spChg>
        <pc:spChg chg="del mod">
          <ac:chgData name="Mariah Helgeson" userId="S::mariah@drbconsult.onmicrosoft.com::51b1bd1c-374c-4333-91a8-ada6f1cc33a2" providerId="AD" clId="Web-{5B8CF526-0D63-4EA3-78AC-4EF63CF8A43D}" dt="2019-12-16T18:26:58.152" v="375"/>
          <ac:spMkLst>
            <pc:docMk/>
            <pc:sldMk cId="359306091" sldId="323"/>
            <ac:spMk id="99331" creationId="{00000000-0000-0000-0000-000000000000}"/>
          </ac:spMkLst>
        </pc:spChg>
      </pc:sldChg>
      <pc:sldChg chg="addSp delSp modSp mod modClrScheme delAnim chgLayout">
        <pc:chgData name="Mariah Helgeson" userId="S::mariah@drbconsult.onmicrosoft.com::51b1bd1c-374c-4333-91a8-ada6f1cc33a2" providerId="AD" clId="Web-{5B8CF526-0D63-4EA3-78AC-4EF63CF8A43D}" dt="2019-12-16T18:28:24.266" v="392" actId="14100"/>
        <pc:sldMkLst>
          <pc:docMk/>
          <pc:sldMk cId="3400014733" sldId="324"/>
        </pc:sldMkLst>
        <pc:spChg chg="add mod ord">
          <ac:chgData name="Mariah Helgeson" userId="S::mariah@drbconsult.onmicrosoft.com::51b1bd1c-374c-4333-91a8-ada6f1cc33a2" providerId="AD" clId="Web-{5B8CF526-0D63-4EA3-78AC-4EF63CF8A43D}" dt="2019-12-16T18:28:11.984" v="388"/>
          <ac:spMkLst>
            <pc:docMk/>
            <pc:sldMk cId="3400014733" sldId="324"/>
            <ac:spMk id="2" creationId="{9722ACA3-97AF-4127-9CAC-B98AFC573FBE}"/>
          </ac:spMkLst>
        </pc:spChg>
        <pc:spChg chg="add mod ord">
          <ac:chgData name="Mariah Helgeson" userId="S::mariah@drbconsult.onmicrosoft.com::51b1bd1c-374c-4333-91a8-ada6f1cc33a2" providerId="AD" clId="Web-{5B8CF526-0D63-4EA3-78AC-4EF63CF8A43D}" dt="2019-12-16T18:28:24.266" v="392" actId="14100"/>
          <ac:spMkLst>
            <pc:docMk/>
            <pc:sldMk cId="3400014733" sldId="324"/>
            <ac:spMk id="3" creationId="{48C093DF-9B51-41CB-BA57-9FF039B49F90}"/>
          </ac:spMkLst>
        </pc:spChg>
        <pc:spChg chg="add del mod ord">
          <ac:chgData name="Mariah Helgeson" userId="S::mariah@drbconsult.onmicrosoft.com::51b1bd1c-374c-4333-91a8-ada6f1cc33a2" providerId="AD" clId="Web-{5B8CF526-0D63-4EA3-78AC-4EF63CF8A43D}" dt="2019-12-16T18:28:20.687" v="391"/>
          <ac:spMkLst>
            <pc:docMk/>
            <pc:sldMk cId="3400014733" sldId="324"/>
            <ac:spMk id="4" creationId="{4366724A-3186-40AC-A5D4-66BAA566A3B6}"/>
          </ac:spMkLst>
        </pc:spChg>
        <pc:spChg chg="del mod ord">
          <ac:chgData name="Mariah Helgeson" userId="S::mariah@drbconsult.onmicrosoft.com::51b1bd1c-374c-4333-91a8-ada6f1cc33a2" providerId="AD" clId="Web-{5B8CF526-0D63-4EA3-78AC-4EF63CF8A43D}" dt="2019-12-16T18:28:05.108" v="387"/>
          <ac:spMkLst>
            <pc:docMk/>
            <pc:sldMk cId="3400014733" sldId="324"/>
            <ac:spMk id="102403" creationId="{00000000-0000-0000-0000-000000000000}"/>
          </ac:spMkLst>
        </pc:spChg>
      </pc:sldChg>
      <pc:sldChg chg="modSp">
        <pc:chgData name="Mariah Helgeson" userId="S::mariah@drbconsult.onmicrosoft.com::51b1bd1c-374c-4333-91a8-ada6f1cc33a2" providerId="AD" clId="Web-{5B8CF526-0D63-4EA3-78AC-4EF63CF8A43D}" dt="2019-12-16T19:29:06.667" v="1655" actId="20577"/>
        <pc:sldMkLst>
          <pc:docMk/>
          <pc:sldMk cId="3002385582" sldId="325"/>
        </pc:sldMkLst>
        <pc:spChg chg="mod">
          <ac:chgData name="Mariah Helgeson" userId="S::mariah@drbconsult.onmicrosoft.com::51b1bd1c-374c-4333-91a8-ada6f1cc33a2" providerId="AD" clId="Web-{5B8CF526-0D63-4EA3-78AC-4EF63CF8A43D}" dt="2019-12-16T19:29:06.667" v="1655" actId="20577"/>
          <ac:spMkLst>
            <pc:docMk/>
            <pc:sldMk cId="3002385582" sldId="325"/>
            <ac:spMk id="5" creationId="{3684FBA5-A7F5-45BA-AA32-8E297200BF62}"/>
          </ac:spMkLst>
        </pc:spChg>
      </pc:sldChg>
      <pc:sldChg chg="addSp delSp modSp mod modClrScheme delAnim chgLayout">
        <pc:chgData name="Mariah Helgeson" userId="S::mariah@drbconsult.onmicrosoft.com::51b1bd1c-374c-4333-91a8-ada6f1cc33a2" providerId="AD" clId="Web-{5B8CF526-0D63-4EA3-78AC-4EF63CF8A43D}" dt="2019-12-16T19:29:58.388" v="1664" actId="20577"/>
        <pc:sldMkLst>
          <pc:docMk/>
          <pc:sldMk cId="2495958412" sldId="326"/>
        </pc:sldMkLst>
        <pc:spChg chg="add mod ord">
          <ac:chgData name="Mariah Helgeson" userId="S::mariah@drbconsult.onmicrosoft.com::51b1bd1c-374c-4333-91a8-ada6f1cc33a2" providerId="AD" clId="Web-{5B8CF526-0D63-4EA3-78AC-4EF63CF8A43D}" dt="2019-12-16T19:29:58.388" v="1664" actId="20577"/>
          <ac:spMkLst>
            <pc:docMk/>
            <pc:sldMk cId="2495958412" sldId="326"/>
            <ac:spMk id="2" creationId="{DB7DB16B-6F45-412B-B441-72B2E7263C58}"/>
          </ac:spMkLst>
        </pc:spChg>
        <pc:spChg chg="add del mod ord">
          <ac:chgData name="Mariah Helgeson" userId="S::mariah@drbconsult.onmicrosoft.com::51b1bd1c-374c-4333-91a8-ada6f1cc33a2" providerId="AD" clId="Web-{5B8CF526-0D63-4EA3-78AC-4EF63CF8A43D}" dt="2019-12-16T19:29:41.294" v="1661"/>
          <ac:spMkLst>
            <pc:docMk/>
            <pc:sldMk cId="2495958412" sldId="326"/>
            <ac:spMk id="3" creationId="{0FC514AB-DF40-44BE-BC23-15AF1DA50858}"/>
          </ac:spMkLst>
        </pc:spChg>
        <pc:spChg chg="mod ord">
          <ac:chgData name="Mariah Helgeson" userId="S::mariah@drbconsult.onmicrosoft.com::51b1bd1c-374c-4333-91a8-ada6f1cc33a2" providerId="AD" clId="Web-{5B8CF526-0D63-4EA3-78AC-4EF63CF8A43D}" dt="2019-12-16T19:29:34.606" v="1658"/>
          <ac:spMkLst>
            <pc:docMk/>
            <pc:sldMk cId="2495958412" sldId="326"/>
            <ac:spMk id="51202" creationId="{00000000-0000-0000-0000-000000000000}"/>
          </ac:spMkLst>
        </pc:spChg>
        <pc:spChg chg="del mod">
          <ac:chgData name="Mariah Helgeson" userId="S::mariah@drbconsult.onmicrosoft.com::51b1bd1c-374c-4333-91a8-ada6f1cc33a2" providerId="AD" clId="Web-{5B8CF526-0D63-4EA3-78AC-4EF63CF8A43D}" dt="2019-12-16T19:29:16.355" v="1657"/>
          <ac:spMkLst>
            <pc:docMk/>
            <pc:sldMk cId="2495958412" sldId="326"/>
            <ac:spMk id="51203" creationId="{00000000-0000-0000-0000-000000000000}"/>
          </ac:spMkLst>
        </pc:spChg>
      </pc:sldChg>
      <pc:sldChg chg="addSp delSp modSp delAnim modAnim">
        <pc:chgData name="Mariah Helgeson" userId="S::mariah@drbconsult.onmicrosoft.com::51b1bd1c-374c-4333-91a8-ada6f1cc33a2" providerId="AD" clId="Web-{5B8CF526-0D63-4EA3-78AC-4EF63CF8A43D}" dt="2019-12-16T19:31:43.018" v="1698" actId="20577"/>
        <pc:sldMkLst>
          <pc:docMk/>
          <pc:sldMk cId="1712746377" sldId="327"/>
        </pc:sldMkLst>
        <pc:spChg chg="add mod">
          <ac:chgData name="Mariah Helgeson" userId="S::mariah@drbconsult.onmicrosoft.com::51b1bd1c-374c-4333-91a8-ada6f1cc33a2" providerId="AD" clId="Web-{5B8CF526-0D63-4EA3-78AC-4EF63CF8A43D}" dt="2019-12-16T19:31:43.018" v="1698" actId="20577"/>
          <ac:spMkLst>
            <pc:docMk/>
            <pc:sldMk cId="1712746377" sldId="327"/>
            <ac:spMk id="2" creationId="{95AECE1C-8B50-4BF7-9CA5-01A11496C321}"/>
          </ac:spMkLst>
        </pc:spChg>
        <pc:spChg chg="del mod">
          <ac:chgData name="Mariah Helgeson" userId="S::mariah@drbconsult.onmicrosoft.com::51b1bd1c-374c-4333-91a8-ada6f1cc33a2" providerId="AD" clId="Web-{5B8CF526-0D63-4EA3-78AC-4EF63CF8A43D}" dt="2019-12-16T19:30:12.280" v="1666"/>
          <ac:spMkLst>
            <pc:docMk/>
            <pc:sldMk cId="1712746377" sldId="327"/>
            <ac:spMk id="479235" creationId="{00000000-0000-0000-0000-000000000000}"/>
          </ac:spMkLst>
        </pc:spChg>
      </pc:sldChg>
      <pc:sldChg chg="modSp">
        <pc:chgData name="Mariah Helgeson" userId="S::mariah@drbconsult.onmicrosoft.com::51b1bd1c-374c-4333-91a8-ada6f1cc33a2" providerId="AD" clId="Web-{5B8CF526-0D63-4EA3-78AC-4EF63CF8A43D}" dt="2019-12-16T18:21:46.716" v="369" actId="20577"/>
        <pc:sldMkLst>
          <pc:docMk/>
          <pc:sldMk cId="539907517" sldId="328"/>
        </pc:sldMkLst>
        <pc:spChg chg="mod">
          <ac:chgData name="Mariah Helgeson" userId="S::mariah@drbconsult.onmicrosoft.com::51b1bd1c-374c-4333-91a8-ada6f1cc33a2" providerId="AD" clId="Web-{5B8CF526-0D63-4EA3-78AC-4EF63CF8A43D}" dt="2019-12-16T18:21:27.324" v="362" actId="20577"/>
          <ac:spMkLst>
            <pc:docMk/>
            <pc:sldMk cId="539907517" sldId="328"/>
            <ac:spMk id="2" creationId="{E2FADF9D-0379-4E49-A0EB-DD02971D3DE4}"/>
          </ac:spMkLst>
        </pc:spChg>
        <pc:spChg chg="mod">
          <ac:chgData name="Mariah Helgeson" userId="S::mariah@drbconsult.onmicrosoft.com::51b1bd1c-374c-4333-91a8-ada6f1cc33a2" providerId="AD" clId="Web-{5B8CF526-0D63-4EA3-78AC-4EF63CF8A43D}" dt="2019-12-16T18:21:46.716" v="369" actId="20577"/>
          <ac:spMkLst>
            <pc:docMk/>
            <pc:sldMk cId="539907517" sldId="328"/>
            <ac:spMk id="61443" creationId="{00000000-0000-0000-0000-000000000000}"/>
          </ac:spMkLst>
        </pc:spChg>
      </pc:sldChg>
      <pc:sldChg chg="modSp">
        <pc:chgData name="Mariah Helgeson" userId="S::mariah@drbconsult.onmicrosoft.com::51b1bd1c-374c-4333-91a8-ada6f1cc33a2" providerId="AD" clId="Web-{5B8CF526-0D63-4EA3-78AC-4EF63CF8A43D}" dt="2019-12-16T19:32:41.818" v="1706" actId="1076"/>
        <pc:sldMkLst>
          <pc:docMk/>
          <pc:sldMk cId="1393939013" sldId="329"/>
        </pc:sldMkLst>
        <pc:spChg chg="mod">
          <ac:chgData name="Mariah Helgeson" userId="S::mariah@drbconsult.onmicrosoft.com::51b1bd1c-374c-4333-91a8-ada6f1cc33a2" providerId="AD" clId="Web-{5B8CF526-0D63-4EA3-78AC-4EF63CF8A43D}" dt="2019-12-16T19:32:41.818" v="1706" actId="1076"/>
          <ac:spMkLst>
            <pc:docMk/>
            <pc:sldMk cId="1393939013" sldId="329"/>
            <ac:spMk id="2" creationId="{00000000-0000-0000-0000-000000000000}"/>
          </ac:spMkLst>
        </pc:spChg>
      </pc:sldChg>
      <pc:sldChg chg="modSp">
        <pc:chgData name="Mariah Helgeson" userId="S::mariah@drbconsult.onmicrosoft.com::51b1bd1c-374c-4333-91a8-ada6f1cc33a2" providerId="AD" clId="Web-{5B8CF526-0D63-4EA3-78AC-4EF63CF8A43D}" dt="2019-12-16T19:34:37.307" v="1731" actId="1076"/>
        <pc:sldMkLst>
          <pc:docMk/>
          <pc:sldMk cId="3181498170" sldId="332"/>
        </pc:sldMkLst>
        <pc:spChg chg="mod">
          <ac:chgData name="Mariah Helgeson" userId="S::mariah@drbconsult.onmicrosoft.com::51b1bd1c-374c-4333-91a8-ada6f1cc33a2" providerId="AD" clId="Web-{5B8CF526-0D63-4EA3-78AC-4EF63CF8A43D}" dt="2019-12-16T19:33:57.025" v="1720" actId="20577"/>
          <ac:spMkLst>
            <pc:docMk/>
            <pc:sldMk cId="3181498170" sldId="332"/>
            <ac:spMk id="706562" creationId="{00000000-0000-0000-0000-000000000000}"/>
          </ac:spMkLst>
        </pc:spChg>
        <pc:spChg chg="mod">
          <ac:chgData name="Mariah Helgeson" userId="S::mariah@drbconsult.onmicrosoft.com::51b1bd1c-374c-4333-91a8-ada6f1cc33a2" providerId="AD" clId="Web-{5B8CF526-0D63-4EA3-78AC-4EF63CF8A43D}" dt="2019-12-16T19:34:37.307" v="1731" actId="1076"/>
          <ac:spMkLst>
            <pc:docMk/>
            <pc:sldMk cId="3181498170" sldId="332"/>
            <ac:spMk id="706563" creationId="{00000000-0000-0000-0000-000000000000}"/>
          </ac:spMkLst>
        </pc:spChg>
      </pc:sldChg>
      <pc:sldChg chg="addSp delSp modSp delAnim">
        <pc:chgData name="Mariah Helgeson" userId="S::mariah@drbconsult.onmicrosoft.com::51b1bd1c-374c-4333-91a8-ada6f1cc33a2" providerId="AD" clId="Web-{5B8CF526-0D63-4EA3-78AC-4EF63CF8A43D}" dt="2019-12-16T19:38:12.286" v="1766" actId="20577"/>
        <pc:sldMkLst>
          <pc:docMk/>
          <pc:sldMk cId="3308349378" sldId="333"/>
        </pc:sldMkLst>
        <pc:spChg chg="add mod">
          <ac:chgData name="Mariah Helgeson" userId="S::mariah@drbconsult.onmicrosoft.com::51b1bd1c-374c-4333-91a8-ada6f1cc33a2" providerId="AD" clId="Web-{5B8CF526-0D63-4EA3-78AC-4EF63CF8A43D}" dt="2019-12-16T19:38:12.286" v="1766" actId="20577"/>
          <ac:spMkLst>
            <pc:docMk/>
            <pc:sldMk cId="3308349378" sldId="333"/>
            <ac:spMk id="2" creationId="{654188C8-559C-4829-A7D5-0E20AD49F326}"/>
          </ac:spMkLst>
        </pc:spChg>
        <pc:spChg chg="mod">
          <ac:chgData name="Mariah Helgeson" userId="S::mariah@drbconsult.onmicrosoft.com::51b1bd1c-374c-4333-91a8-ada6f1cc33a2" providerId="AD" clId="Web-{5B8CF526-0D63-4EA3-78AC-4EF63CF8A43D}" dt="2019-12-16T19:36:52.017" v="1739" actId="1076"/>
          <ac:spMkLst>
            <pc:docMk/>
            <pc:sldMk cId="3308349378" sldId="333"/>
            <ac:spMk id="595970" creationId="{00000000-0000-0000-0000-000000000000}"/>
          </ac:spMkLst>
        </pc:spChg>
        <pc:spChg chg="del mod">
          <ac:chgData name="Mariah Helgeson" userId="S::mariah@drbconsult.onmicrosoft.com::51b1bd1c-374c-4333-91a8-ada6f1cc33a2" providerId="AD" clId="Web-{5B8CF526-0D63-4EA3-78AC-4EF63CF8A43D}" dt="2019-12-16T19:37:37.519" v="1753"/>
          <ac:spMkLst>
            <pc:docMk/>
            <pc:sldMk cId="3308349378" sldId="333"/>
            <ac:spMk id="595971" creationId="{00000000-0000-0000-0000-000000000000}"/>
          </ac:spMkLst>
        </pc:spChg>
      </pc:sldChg>
      <pc:sldChg chg="addSp delSp modSp delAnim">
        <pc:chgData name="Mariah Helgeson" userId="S::mariah@drbconsult.onmicrosoft.com::51b1bd1c-374c-4333-91a8-ada6f1cc33a2" providerId="AD" clId="Web-{5B8CF526-0D63-4EA3-78AC-4EF63CF8A43D}" dt="2019-12-16T19:41:13.997" v="1823" actId="20577"/>
        <pc:sldMkLst>
          <pc:docMk/>
          <pc:sldMk cId="3117419424" sldId="334"/>
        </pc:sldMkLst>
        <pc:spChg chg="add mod">
          <ac:chgData name="Mariah Helgeson" userId="S::mariah@drbconsult.onmicrosoft.com::51b1bd1c-374c-4333-91a8-ada6f1cc33a2" providerId="AD" clId="Web-{5B8CF526-0D63-4EA3-78AC-4EF63CF8A43D}" dt="2019-12-16T19:41:13.997" v="1823" actId="20577"/>
          <ac:spMkLst>
            <pc:docMk/>
            <pc:sldMk cId="3117419424" sldId="334"/>
            <ac:spMk id="2" creationId="{82FFB1F2-24A8-4483-AD6A-D61DD397A9C3}"/>
          </ac:spMkLst>
        </pc:spChg>
        <pc:spChg chg="mod">
          <ac:chgData name="Mariah Helgeson" userId="S::mariah@drbconsult.onmicrosoft.com::51b1bd1c-374c-4333-91a8-ada6f1cc33a2" providerId="AD" clId="Web-{5B8CF526-0D63-4EA3-78AC-4EF63CF8A43D}" dt="2019-12-16T19:39:02.398" v="1769" actId="20577"/>
          <ac:spMkLst>
            <pc:docMk/>
            <pc:sldMk cId="3117419424" sldId="334"/>
            <ac:spMk id="598018" creationId="{00000000-0000-0000-0000-000000000000}"/>
          </ac:spMkLst>
        </pc:spChg>
        <pc:spChg chg="del mod">
          <ac:chgData name="Mariah Helgeson" userId="S::mariah@drbconsult.onmicrosoft.com::51b1bd1c-374c-4333-91a8-ada6f1cc33a2" providerId="AD" clId="Web-{5B8CF526-0D63-4EA3-78AC-4EF63CF8A43D}" dt="2019-12-16T19:39:11.867" v="1771"/>
          <ac:spMkLst>
            <pc:docMk/>
            <pc:sldMk cId="3117419424" sldId="334"/>
            <ac:spMk id="598019" creationId="{00000000-0000-0000-0000-000000000000}"/>
          </ac:spMkLst>
        </pc:spChg>
      </pc:sldChg>
      <pc:sldChg chg="addSp delSp modSp mod modClrScheme delAnim chgLayout">
        <pc:chgData name="Mariah Helgeson" userId="S::mariah@drbconsult.onmicrosoft.com::51b1bd1c-374c-4333-91a8-ada6f1cc33a2" providerId="AD" clId="Web-{5B8CF526-0D63-4EA3-78AC-4EF63CF8A43D}" dt="2019-12-16T19:43:18.925" v="1856" actId="20577"/>
        <pc:sldMkLst>
          <pc:docMk/>
          <pc:sldMk cId="1668242005" sldId="335"/>
        </pc:sldMkLst>
        <pc:spChg chg="add mod ord">
          <ac:chgData name="Mariah Helgeson" userId="S::mariah@drbconsult.onmicrosoft.com::51b1bd1c-374c-4333-91a8-ada6f1cc33a2" providerId="AD" clId="Web-{5B8CF526-0D63-4EA3-78AC-4EF63CF8A43D}" dt="2019-12-16T19:43:18.925" v="1856" actId="20577"/>
          <ac:spMkLst>
            <pc:docMk/>
            <pc:sldMk cId="1668242005" sldId="335"/>
            <ac:spMk id="2" creationId="{58930AD7-7F80-4857-8229-BFC3326D8F60}"/>
          </ac:spMkLst>
        </pc:spChg>
        <pc:spChg chg="add mod ord">
          <ac:chgData name="Mariah Helgeson" userId="S::mariah@drbconsult.onmicrosoft.com::51b1bd1c-374c-4333-91a8-ada6f1cc33a2" providerId="AD" clId="Web-{5B8CF526-0D63-4EA3-78AC-4EF63CF8A43D}" dt="2019-12-16T19:43:09.050" v="1854" actId="20577"/>
          <ac:spMkLst>
            <pc:docMk/>
            <pc:sldMk cId="1668242005" sldId="335"/>
            <ac:spMk id="3" creationId="{78A7193E-7BA5-4502-B82E-447176593B92}"/>
          </ac:spMkLst>
        </pc:spChg>
        <pc:spChg chg="del mod">
          <ac:chgData name="Mariah Helgeson" userId="S::mariah@drbconsult.onmicrosoft.com::51b1bd1c-374c-4333-91a8-ada6f1cc33a2" providerId="AD" clId="Web-{5B8CF526-0D63-4EA3-78AC-4EF63CF8A43D}" dt="2019-12-16T19:42:01.640" v="1843"/>
          <ac:spMkLst>
            <pc:docMk/>
            <pc:sldMk cId="1668242005" sldId="335"/>
            <ac:spMk id="95234" creationId="{00000000-0000-0000-0000-000000000000}"/>
          </ac:spMkLst>
        </pc:spChg>
        <pc:spChg chg="del mod ord">
          <ac:chgData name="Mariah Helgeson" userId="S::mariah@drbconsult.onmicrosoft.com::51b1bd1c-374c-4333-91a8-ada6f1cc33a2" providerId="AD" clId="Web-{5B8CF526-0D63-4EA3-78AC-4EF63CF8A43D}" dt="2019-12-16T19:42:43.486" v="1848"/>
          <ac:spMkLst>
            <pc:docMk/>
            <pc:sldMk cId="1668242005" sldId="335"/>
            <ac:spMk id="95235" creationId="{00000000-0000-0000-0000-000000000000}"/>
          </ac:spMkLst>
        </pc:spChg>
      </pc:sldChg>
      <pc:sldChg chg="modSp">
        <pc:chgData name="Mariah Helgeson" userId="S::mariah@drbconsult.onmicrosoft.com::51b1bd1c-374c-4333-91a8-ada6f1cc33a2" providerId="AD" clId="Web-{5B8CF526-0D63-4EA3-78AC-4EF63CF8A43D}" dt="2019-12-16T19:45:02.995" v="1884" actId="20577"/>
        <pc:sldMkLst>
          <pc:docMk/>
          <pc:sldMk cId="1672661820" sldId="336"/>
        </pc:sldMkLst>
        <pc:spChg chg="mod">
          <ac:chgData name="Mariah Helgeson" userId="S::mariah@drbconsult.onmicrosoft.com::51b1bd1c-374c-4333-91a8-ada6f1cc33a2" providerId="AD" clId="Web-{5B8CF526-0D63-4EA3-78AC-4EF63CF8A43D}" dt="2019-12-16T19:45:02.995" v="1884" actId="20577"/>
          <ac:spMkLst>
            <pc:docMk/>
            <pc:sldMk cId="1672661820" sldId="336"/>
            <ac:spMk id="2" creationId="{00000000-0000-0000-0000-000000000000}"/>
          </ac:spMkLst>
        </pc:spChg>
      </pc:sldChg>
      <pc:sldChg chg="addSp delSp modSp mod modClrScheme chgLayout">
        <pc:chgData name="Mariah Helgeson" userId="S::mariah@drbconsult.onmicrosoft.com::51b1bd1c-374c-4333-91a8-ada6f1cc33a2" providerId="AD" clId="Web-{5B8CF526-0D63-4EA3-78AC-4EF63CF8A43D}" dt="2019-12-16T19:48:34.534" v="1990" actId="1076"/>
        <pc:sldMkLst>
          <pc:docMk/>
          <pc:sldMk cId="699946857" sldId="337"/>
        </pc:sldMkLst>
        <pc:spChg chg="mod ord">
          <ac:chgData name="Mariah Helgeson" userId="S::mariah@drbconsult.onmicrosoft.com::51b1bd1c-374c-4333-91a8-ada6f1cc33a2" providerId="AD" clId="Web-{5B8CF526-0D63-4EA3-78AC-4EF63CF8A43D}" dt="2019-12-16T19:45:31.994" v="1911" actId="20577"/>
          <ac:spMkLst>
            <pc:docMk/>
            <pc:sldMk cId="699946857" sldId="337"/>
            <ac:spMk id="2" creationId="{00000000-0000-0000-0000-000000000000}"/>
          </ac:spMkLst>
        </pc:spChg>
        <pc:spChg chg="del mod ord">
          <ac:chgData name="Mariah Helgeson" userId="S::mariah@drbconsult.onmicrosoft.com::51b1bd1c-374c-4333-91a8-ada6f1cc33a2" providerId="AD" clId="Web-{5B8CF526-0D63-4EA3-78AC-4EF63CF8A43D}" dt="2019-12-16T19:46:27.903" v="1929"/>
          <ac:spMkLst>
            <pc:docMk/>
            <pc:sldMk cId="699946857" sldId="337"/>
            <ac:spMk id="3" creationId="{00000000-0000-0000-0000-000000000000}"/>
          </ac:spMkLst>
        </pc:spChg>
        <pc:spChg chg="mod ord">
          <ac:chgData name="Mariah Helgeson" userId="S::mariah@drbconsult.onmicrosoft.com::51b1bd1c-374c-4333-91a8-ada6f1cc33a2" providerId="AD" clId="Web-{5B8CF526-0D63-4EA3-78AC-4EF63CF8A43D}" dt="2019-12-16T19:45:16.212" v="1887"/>
          <ac:spMkLst>
            <pc:docMk/>
            <pc:sldMk cId="699946857" sldId="337"/>
            <ac:spMk id="4" creationId="{00000000-0000-0000-0000-000000000000}"/>
          </ac:spMkLst>
        </pc:spChg>
        <pc:spChg chg="add mod">
          <ac:chgData name="Mariah Helgeson" userId="S::mariah@drbconsult.onmicrosoft.com::51b1bd1c-374c-4333-91a8-ada6f1cc33a2" providerId="AD" clId="Web-{5B8CF526-0D63-4EA3-78AC-4EF63CF8A43D}" dt="2019-12-16T19:48:34.534" v="1990" actId="1076"/>
          <ac:spMkLst>
            <pc:docMk/>
            <pc:sldMk cId="699946857" sldId="337"/>
            <ac:spMk id="5" creationId="{20A7BA22-FDD0-4D6A-9981-C15B104A16DD}"/>
          </ac:spMkLst>
        </pc:spChg>
      </pc:sldChg>
      <pc:sldChg chg="delSp modSp">
        <pc:chgData name="Mariah Helgeson" userId="S::mariah@drbconsult.onmicrosoft.com::51b1bd1c-374c-4333-91a8-ada6f1cc33a2" providerId="AD" clId="Web-{5B8CF526-0D63-4EA3-78AC-4EF63CF8A43D}" dt="2019-12-16T19:50:53.150" v="2041" actId="20577"/>
        <pc:sldMkLst>
          <pc:docMk/>
          <pc:sldMk cId="488699669" sldId="338"/>
        </pc:sldMkLst>
        <pc:spChg chg="del">
          <ac:chgData name="Mariah Helgeson" userId="S::mariah@drbconsult.onmicrosoft.com::51b1bd1c-374c-4333-91a8-ada6f1cc33a2" providerId="AD" clId="Web-{5B8CF526-0D63-4EA3-78AC-4EF63CF8A43D}" dt="2019-12-16T19:49:19.489" v="1996"/>
          <ac:spMkLst>
            <pc:docMk/>
            <pc:sldMk cId="488699669" sldId="338"/>
            <ac:spMk id="2" creationId="{00000000-0000-0000-0000-000000000000}"/>
          </ac:spMkLst>
        </pc:spChg>
        <pc:spChg chg="mod">
          <ac:chgData name="Mariah Helgeson" userId="S::mariah@drbconsult.onmicrosoft.com::51b1bd1c-374c-4333-91a8-ada6f1cc33a2" providerId="AD" clId="Web-{5B8CF526-0D63-4EA3-78AC-4EF63CF8A43D}" dt="2019-12-16T19:50:53.150" v="2041" actId="20577"/>
          <ac:spMkLst>
            <pc:docMk/>
            <pc:sldMk cId="488699669" sldId="338"/>
            <ac:spMk id="3" creationId="{00000000-0000-0000-0000-000000000000}"/>
          </ac:spMkLst>
        </pc:spChg>
      </pc:sldChg>
      <pc:sldChg chg="modSp mod modClrScheme chgLayout">
        <pc:chgData name="Mariah Helgeson" userId="S::mariah@drbconsult.onmicrosoft.com::51b1bd1c-374c-4333-91a8-ada6f1cc33a2" providerId="AD" clId="Web-{5B8CF526-0D63-4EA3-78AC-4EF63CF8A43D}" dt="2019-12-16T19:51:30.557" v="2053"/>
        <pc:sldMkLst>
          <pc:docMk/>
          <pc:sldMk cId="375814856" sldId="342"/>
        </pc:sldMkLst>
        <pc:spChg chg="mod ord">
          <ac:chgData name="Mariah Helgeson" userId="S::mariah@drbconsult.onmicrosoft.com::51b1bd1c-374c-4333-91a8-ada6f1cc33a2" providerId="AD" clId="Web-{5B8CF526-0D63-4EA3-78AC-4EF63CF8A43D}" dt="2019-12-16T19:51:30.557" v="2053"/>
          <ac:spMkLst>
            <pc:docMk/>
            <pc:sldMk cId="375814856" sldId="342"/>
            <ac:spMk id="2" creationId="{00000000-0000-0000-0000-000000000000}"/>
          </ac:spMkLst>
        </pc:spChg>
        <pc:spChg chg="mod ord">
          <ac:chgData name="Mariah Helgeson" userId="S::mariah@drbconsult.onmicrosoft.com::51b1bd1c-374c-4333-91a8-ada6f1cc33a2" providerId="AD" clId="Web-{5B8CF526-0D63-4EA3-78AC-4EF63CF8A43D}" dt="2019-12-16T19:51:30.557" v="2053"/>
          <ac:spMkLst>
            <pc:docMk/>
            <pc:sldMk cId="375814856" sldId="342"/>
            <ac:spMk id="3" creationId="{00000000-0000-0000-0000-000000000000}"/>
          </ac:spMkLst>
        </pc:spChg>
        <pc:spChg chg="mod ord">
          <ac:chgData name="Mariah Helgeson" userId="S::mariah@drbconsult.onmicrosoft.com::51b1bd1c-374c-4333-91a8-ada6f1cc33a2" providerId="AD" clId="Web-{5B8CF526-0D63-4EA3-78AC-4EF63CF8A43D}" dt="2019-12-16T19:51:30.557" v="2053"/>
          <ac:spMkLst>
            <pc:docMk/>
            <pc:sldMk cId="375814856" sldId="342"/>
            <ac:spMk id="4" creationId="{00000000-0000-0000-0000-000000000000}"/>
          </ac:spMkLst>
        </pc:spChg>
      </pc:sldChg>
      <pc:sldChg chg="addSp delSp modSp mod modClrScheme chgLayout">
        <pc:chgData name="Mariah Helgeson" userId="S::mariah@drbconsult.onmicrosoft.com::51b1bd1c-374c-4333-91a8-ada6f1cc33a2" providerId="AD" clId="Web-{5B8CF526-0D63-4EA3-78AC-4EF63CF8A43D}" dt="2019-12-16T19:55:07.536" v="2101" actId="20577"/>
        <pc:sldMkLst>
          <pc:docMk/>
          <pc:sldMk cId="175494969" sldId="343"/>
        </pc:sldMkLst>
        <pc:spChg chg="mod ord">
          <ac:chgData name="Mariah Helgeson" userId="S::mariah@drbconsult.onmicrosoft.com::51b1bd1c-374c-4333-91a8-ada6f1cc33a2" providerId="AD" clId="Web-{5B8CF526-0D63-4EA3-78AC-4EF63CF8A43D}" dt="2019-12-16T19:55:07.536" v="2101" actId="20577"/>
          <ac:spMkLst>
            <pc:docMk/>
            <pc:sldMk cId="175494969" sldId="343"/>
            <ac:spMk id="2" creationId="{00000000-0000-0000-0000-000000000000}"/>
          </ac:spMkLst>
        </pc:spChg>
        <pc:spChg chg="del mod ord">
          <ac:chgData name="Mariah Helgeson" userId="S::mariah@drbconsult.onmicrosoft.com::51b1bd1c-374c-4333-91a8-ada6f1cc33a2" providerId="AD" clId="Web-{5B8CF526-0D63-4EA3-78AC-4EF63CF8A43D}" dt="2019-12-16T19:52:41.498" v="2075"/>
          <ac:spMkLst>
            <pc:docMk/>
            <pc:sldMk cId="175494969" sldId="343"/>
            <ac:spMk id="3" creationId="{00000000-0000-0000-0000-000000000000}"/>
          </ac:spMkLst>
        </pc:spChg>
        <pc:spChg chg="mod ord">
          <ac:chgData name="Mariah Helgeson" userId="S::mariah@drbconsult.onmicrosoft.com::51b1bd1c-374c-4333-91a8-ada6f1cc33a2" providerId="AD" clId="Web-{5B8CF526-0D63-4EA3-78AC-4EF63CF8A43D}" dt="2019-12-16T19:52:20.466" v="2070"/>
          <ac:spMkLst>
            <pc:docMk/>
            <pc:sldMk cId="175494969" sldId="343"/>
            <ac:spMk id="4" creationId="{00000000-0000-0000-0000-000000000000}"/>
          </ac:spMkLst>
        </pc:spChg>
        <pc:spChg chg="add del mod">
          <ac:chgData name="Mariah Helgeson" userId="S::mariah@drbconsult.onmicrosoft.com::51b1bd1c-374c-4333-91a8-ada6f1cc33a2" providerId="AD" clId="Web-{5B8CF526-0D63-4EA3-78AC-4EF63CF8A43D}" dt="2019-12-16T19:52:53.874" v="2077"/>
          <ac:spMkLst>
            <pc:docMk/>
            <pc:sldMk cId="175494969" sldId="343"/>
            <ac:spMk id="6" creationId="{F05F1A26-C0B4-4A65-9704-BA73D69A2F22}"/>
          </ac:spMkLst>
        </pc:spChg>
      </pc:sldChg>
      <pc:sldChg chg="modSp mod modClrScheme chgLayout">
        <pc:chgData name="Mariah Helgeson" userId="S::mariah@drbconsult.onmicrosoft.com::51b1bd1c-374c-4333-91a8-ada6f1cc33a2" providerId="AD" clId="Web-{5B8CF526-0D63-4EA3-78AC-4EF63CF8A43D}" dt="2019-12-16T19:56:34.150" v="2135" actId="1076"/>
        <pc:sldMkLst>
          <pc:docMk/>
          <pc:sldMk cId="3537579278" sldId="344"/>
        </pc:sldMkLst>
        <pc:spChg chg="mod ord">
          <ac:chgData name="Mariah Helgeson" userId="S::mariah@drbconsult.onmicrosoft.com::51b1bd1c-374c-4333-91a8-ada6f1cc33a2" providerId="AD" clId="Web-{5B8CF526-0D63-4EA3-78AC-4EF63CF8A43D}" dt="2019-12-16T19:55:43.116" v="2127"/>
          <ac:spMkLst>
            <pc:docMk/>
            <pc:sldMk cId="3537579278" sldId="344"/>
            <ac:spMk id="2" creationId="{00000000-0000-0000-0000-000000000000}"/>
          </ac:spMkLst>
        </pc:spChg>
        <pc:spChg chg="mod ord">
          <ac:chgData name="Mariah Helgeson" userId="S::mariah@drbconsult.onmicrosoft.com::51b1bd1c-374c-4333-91a8-ada6f1cc33a2" providerId="AD" clId="Web-{5B8CF526-0D63-4EA3-78AC-4EF63CF8A43D}" dt="2019-12-16T19:56:34.150" v="2135" actId="1076"/>
          <ac:spMkLst>
            <pc:docMk/>
            <pc:sldMk cId="3537579278" sldId="344"/>
            <ac:spMk id="3" creationId="{00000000-0000-0000-0000-000000000000}"/>
          </ac:spMkLst>
        </pc:spChg>
        <pc:spChg chg="mod ord">
          <ac:chgData name="Mariah Helgeson" userId="S::mariah@drbconsult.onmicrosoft.com::51b1bd1c-374c-4333-91a8-ada6f1cc33a2" providerId="AD" clId="Web-{5B8CF526-0D63-4EA3-78AC-4EF63CF8A43D}" dt="2019-12-16T19:55:43.116" v="2127"/>
          <ac:spMkLst>
            <pc:docMk/>
            <pc:sldMk cId="3537579278" sldId="344"/>
            <ac:spMk id="4" creationId="{00000000-0000-0000-0000-000000000000}"/>
          </ac:spMkLst>
        </pc:spChg>
      </pc:sldChg>
      <pc:sldChg chg="delSp modSp">
        <pc:chgData name="Mariah Helgeson" userId="S::mariah@drbconsult.onmicrosoft.com::51b1bd1c-374c-4333-91a8-ada6f1cc33a2" providerId="AD" clId="Web-{5B8CF526-0D63-4EA3-78AC-4EF63CF8A43D}" dt="2019-12-16T19:57:52.794" v="2148" actId="20577"/>
        <pc:sldMkLst>
          <pc:docMk/>
          <pc:sldMk cId="2807191023" sldId="345"/>
        </pc:sldMkLst>
        <pc:spChg chg="del mod">
          <ac:chgData name="Mariah Helgeson" userId="S::mariah@drbconsult.onmicrosoft.com::51b1bd1c-374c-4333-91a8-ada6f1cc33a2" providerId="AD" clId="Web-{5B8CF526-0D63-4EA3-78AC-4EF63CF8A43D}" dt="2019-12-16T19:56:46.760" v="2142"/>
          <ac:spMkLst>
            <pc:docMk/>
            <pc:sldMk cId="2807191023" sldId="345"/>
            <ac:spMk id="2" creationId="{00000000-0000-0000-0000-000000000000}"/>
          </ac:spMkLst>
        </pc:spChg>
        <pc:spChg chg="mod">
          <ac:chgData name="Mariah Helgeson" userId="S::mariah@drbconsult.onmicrosoft.com::51b1bd1c-374c-4333-91a8-ada6f1cc33a2" providerId="AD" clId="Web-{5B8CF526-0D63-4EA3-78AC-4EF63CF8A43D}" dt="2019-12-16T19:57:52.794" v="2148" actId="20577"/>
          <ac:spMkLst>
            <pc:docMk/>
            <pc:sldMk cId="2807191023" sldId="345"/>
            <ac:spMk id="3" creationId="{00000000-0000-0000-0000-000000000000}"/>
          </ac:spMkLst>
        </pc:spChg>
      </pc:sldChg>
      <pc:sldChg chg="delSp modSp">
        <pc:chgData name="Mariah Helgeson" userId="S::mariah@drbconsult.onmicrosoft.com::51b1bd1c-374c-4333-91a8-ada6f1cc33a2" providerId="AD" clId="Web-{5B8CF526-0D63-4EA3-78AC-4EF63CF8A43D}" dt="2019-12-16T20:01:40.070" v="2182" actId="20577"/>
        <pc:sldMkLst>
          <pc:docMk/>
          <pc:sldMk cId="1955089116" sldId="347"/>
        </pc:sldMkLst>
        <pc:spChg chg="del">
          <ac:chgData name="Mariah Helgeson" userId="S::mariah@drbconsult.onmicrosoft.com::51b1bd1c-374c-4333-91a8-ada6f1cc33a2" providerId="AD" clId="Web-{5B8CF526-0D63-4EA3-78AC-4EF63CF8A43D}" dt="2019-12-16T20:01:18.569" v="2178"/>
          <ac:spMkLst>
            <pc:docMk/>
            <pc:sldMk cId="1955089116" sldId="347"/>
            <ac:spMk id="2" creationId="{00000000-0000-0000-0000-000000000000}"/>
          </ac:spMkLst>
        </pc:spChg>
        <pc:spChg chg="mod">
          <ac:chgData name="Mariah Helgeson" userId="S::mariah@drbconsult.onmicrosoft.com::51b1bd1c-374c-4333-91a8-ada6f1cc33a2" providerId="AD" clId="Web-{5B8CF526-0D63-4EA3-78AC-4EF63CF8A43D}" dt="2019-12-16T20:01:40.070" v="2182" actId="20577"/>
          <ac:spMkLst>
            <pc:docMk/>
            <pc:sldMk cId="1955089116" sldId="347"/>
            <ac:spMk id="3" creationId="{00000000-0000-0000-0000-000000000000}"/>
          </ac:spMkLst>
        </pc:spChg>
      </pc:sldChg>
      <pc:sldChg chg="modSp">
        <pc:chgData name="Mariah Helgeson" userId="S::mariah@drbconsult.onmicrosoft.com::51b1bd1c-374c-4333-91a8-ada6f1cc33a2" providerId="AD" clId="Web-{5B8CF526-0D63-4EA3-78AC-4EF63CF8A43D}" dt="2019-12-16T20:02:19.118" v="2188" actId="1076"/>
        <pc:sldMkLst>
          <pc:docMk/>
          <pc:sldMk cId="2226609210" sldId="348"/>
        </pc:sldMkLst>
        <pc:spChg chg="mod">
          <ac:chgData name="Mariah Helgeson" userId="S::mariah@drbconsult.onmicrosoft.com::51b1bd1c-374c-4333-91a8-ada6f1cc33a2" providerId="AD" clId="Web-{5B8CF526-0D63-4EA3-78AC-4EF63CF8A43D}" dt="2019-12-16T20:02:19.118" v="2188" actId="1076"/>
          <ac:spMkLst>
            <pc:docMk/>
            <pc:sldMk cId="2226609210" sldId="348"/>
            <ac:spMk id="3" creationId="{00000000-0000-0000-0000-000000000000}"/>
          </ac:spMkLst>
        </pc:spChg>
      </pc:sldChg>
      <pc:sldChg chg="modSp mod modClrScheme chgLayout">
        <pc:chgData name="Mariah Helgeson" userId="S::mariah@drbconsult.onmicrosoft.com::51b1bd1c-374c-4333-91a8-ada6f1cc33a2" providerId="AD" clId="Web-{5B8CF526-0D63-4EA3-78AC-4EF63CF8A43D}" dt="2019-12-16T20:04:19.859" v="2225" actId="1076"/>
        <pc:sldMkLst>
          <pc:docMk/>
          <pc:sldMk cId="4201997246" sldId="349"/>
        </pc:sldMkLst>
        <pc:spChg chg="mod ord">
          <ac:chgData name="Mariah Helgeson" userId="S::mariah@drbconsult.onmicrosoft.com::51b1bd1c-374c-4333-91a8-ada6f1cc33a2" providerId="AD" clId="Web-{5B8CF526-0D63-4EA3-78AC-4EF63CF8A43D}" dt="2019-12-16T20:03:42.513" v="2220" actId="20577"/>
          <ac:spMkLst>
            <pc:docMk/>
            <pc:sldMk cId="4201997246" sldId="349"/>
            <ac:spMk id="2" creationId="{00000000-0000-0000-0000-000000000000}"/>
          </ac:spMkLst>
        </pc:spChg>
        <pc:spChg chg="mod ord">
          <ac:chgData name="Mariah Helgeson" userId="S::mariah@drbconsult.onmicrosoft.com::51b1bd1c-374c-4333-91a8-ada6f1cc33a2" providerId="AD" clId="Web-{5B8CF526-0D63-4EA3-78AC-4EF63CF8A43D}" dt="2019-12-16T20:04:19.859" v="2225" actId="1076"/>
          <ac:spMkLst>
            <pc:docMk/>
            <pc:sldMk cId="4201997246" sldId="349"/>
            <ac:spMk id="3" creationId="{00000000-0000-0000-0000-000000000000}"/>
          </ac:spMkLst>
        </pc:spChg>
        <pc:spChg chg="mod ord">
          <ac:chgData name="Mariah Helgeson" userId="S::mariah@drbconsult.onmicrosoft.com::51b1bd1c-374c-4333-91a8-ada6f1cc33a2" providerId="AD" clId="Web-{5B8CF526-0D63-4EA3-78AC-4EF63CF8A43D}" dt="2019-12-16T20:03:18.043" v="2195"/>
          <ac:spMkLst>
            <pc:docMk/>
            <pc:sldMk cId="4201997246" sldId="349"/>
            <ac:spMk id="5" creationId="{00000000-0000-0000-0000-000000000000}"/>
          </ac:spMkLst>
        </pc:spChg>
      </pc:sldChg>
      <pc:sldChg chg="modSp mod modClrScheme chgLayout">
        <pc:chgData name="Mariah Helgeson" userId="S::mariah@drbconsult.onmicrosoft.com::51b1bd1c-374c-4333-91a8-ada6f1cc33a2" providerId="AD" clId="Web-{5B8CF526-0D63-4EA3-78AC-4EF63CF8A43D}" dt="2019-12-16T20:05:51.175" v="2260" actId="1076"/>
        <pc:sldMkLst>
          <pc:docMk/>
          <pc:sldMk cId="1647949910" sldId="350"/>
        </pc:sldMkLst>
        <pc:spChg chg="mod ord">
          <ac:chgData name="Mariah Helgeson" userId="S::mariah@drbconsult.onmicrosoft.com::51b1bd1c-374c-4333-91a8-ada6f1cc33a2" providerId="AD" clId="Web-{5B8CF526-0D63-4EA3-78AC-4EF63CF8A43D}" dt="2019-12-16T20:05:09.220" v="2251" actId="20577"/>
          <ac:spMkLst>
            <pc:docMk/>
            <pc:sldMk cId="1647949910" sldId="350"/>
            <ac:spMk id="2" creationId="{00000000-0000-0000-0000-000000000000}"/>
          </ac:spMkLst>
        </pc:spChg>
        <pc:spChg chg="mod ord">
          <ac:chgData name="Mariah Helgeson" userId="S::mariah@drbconsult.onmicrosoft.com::51b1bd1c-374c-4333-91a8-ada6f1cc33a2" providerId="AD" clId="Web-{5B8CF526-0D63-4EA3-78AC-4EF63CF8A43D}" dt="2019-12-16T20:05:36.378" v="2257" actId="1076"/>
          <ac:spMkLst>
            <pc:docMk/>
            <pc:sldMk cId="1647949910" sldId="350"/>
            <ac:spMk id="3" creationId="{00000000-0000-0000-0000-000000000000}"/>
          </ac:spMkLst>
        </pc:spChg>
        <pc:spChg chg="mod ord">
          <ac:chgData name="Mariah Helgeson" userId="S::mariah@drbconsult.onmicrosoft.com::51b1bd1c-374c-4333-91a8-ada6f1cc33a2" providerId="AD" clId="Web-{5B8CF526-0D63-4EA3-78AC-4EF63CF8A43D}" dt="2019-12-16T20:04:33.656" v="2226"/>
          <ac:spMkLst>
            <pc:docMk/>
            <pc:sldMk cId="1647949910" sldId="350"/>
            <ac:spMk id="5" creationId="{00000000-0000-0000-0000-000000000000}"/>
          </ac:spMkLst>
        </pc:spChg>
        <pc:picChg chg="mod">
          <ac:chgData name="Mariah Helgeson" userId="S::mariah@drbconsult.onmicrosoft.com::51b1bd1c-374c-4333-91a8-ada6f1cc33a2" providerId="AD" clId="Web-{5B8CF526-0D63-4EA3-78AC-4EF63CF8A43D}" dt="2019-12-16T20:05:51.175" v="2260" actId="1076"/>
          <ac:picMkLst>
            <pc:docMk/>
            <pc:sldMk cId="1647949910" sldId="350"/>
            <ac:picMk id="6" creationId="{00000000-0000-0000-0000-000000000000}"/>
          </ac:picMkLst>
        </pc:picChg>
      </pc:sldChg>
      <pc:sldChg chg="modSp mod modClrScheme chgLayout">
        <pc:chgData name="Mariah Helgeson" userId="S::mariah@drbconsult.onmicrosoft.com::51b1bd1c-374c-4333-91a8-ada6f1cc33a2" providerId="AD" clId="Web-{5B8CF526-0D63-4EA3-78AC-4EF63CF8A43D}" dt="2019-12-16T20:09:43.733" v="2295" actId="1076"/>
        <pc:sldMkLst>
          <pc:docMk/>
          <pc:sldMk cId="3442027622" sldId="351"/>
        </pc:sldMkLst>
        <pc:spChg chg="mod ord">
          <ac:chgData name="Mariah Helgeson" userId="S::mariah@drbconsult.onmicrosoft.com::51b1bd1c-374c-4333-91a8-ada6f1cc33a2" providerId="AD" clId="Web-{5B8CF526-0D63-4EA3-78AC-4EF63CF8A43D}" dt="2019-12-16T20:09:07.075" v="2288" actId="20577"/>
          <ac:spMkLst>
            <pc:docMk/>
            <pc:sldMk cId="3442027622" sldId="351"/>
            <ac:spMk id="2" creationId="{00000000-0000-0000-0000-000000000000}"/>
          </ac:spMkLst>
        </pc:spChg>
        <pc:spChg chg="mod ord">
          <ac:chgData name="Mariah Helgeson" userId="S::mariah@drbconsult.onmicrosoft.com::51b1bd1c-374c-4333-91a8-ada6f1cc33a2" providerId="AD" clId="Web-{5B8CF526-0D63-4EA3-78AC-4EF63CF8A43D}" dt="2019-12-16T20:09:43.733" v="2295" actId="1076"/>
          <ac:spMkLst>
            <pc:docMk/>
            <pc:sldMk cId="3442027622" sldId="351"/>
            <ac:spMk id="3" creationId="{00000000-0000-0000-0000-000000000000}"/>
          </ac:spMkLst>
        </pc:spChg>
        <pc:spChg chg="mod ord">
          <ac:chgData name="Mariah Helgeson" userId="S::mariah@drbconsult.onmicrosoft.com::51b1bd1c-374c-4333-91a8-ada6f1cc33a2" providerId="AD" clId="Web-{5B8CF526-0D63-4EA3-78AC-4EF63CF8A43D}" dt="2019-12-16T20:05:59.847" v="2261"/>
          <ac:spMkLst>
            <pc:docMk/>
            <pc:sldMk cId="3442027622" sldId="351"/>
            <ac:spMk id="5" creationId="{00000000-0000-0000-0000-000000000000}"/>
          </ac:spMkLst>
        </pc:spChg>
      </pc:sldChg>
      <pc:sldChg chg="modSp mod modClrScheme chgLayout">
        <pc:chgData name="Mariah Helgeson" userId="S::mariah@drbconsult.onmicrosoft.com::51b1bd1c-374c-4333-91a8-ada6f1cc33a2" providerId="AD" clId="Web-{5B8CF526-0D63-4EA3-78AC-4EF63CF8A43D}" dt="2019-12-16T20:10:40.673" v="2317" actId="1076"/>
        <pc:sldMkLst>
          <pc:docMk/>
          <pc:sldMk cId="3494290126" sldId="352"/>
        </pc:sldMkLst>
        <pc:spChg chg="mod ord">
          <ac:chgData name="Mariah Helgeson" userId="S::mariah@drbconsult.onmicrosoft.com::51b1bd1c-374c-4333-91a8-ada6f1cc33a2" providerId="AD" clId="Web-{5B8CF526-0D63-4EA3-78AC-4EF63CF8A43D}" dt="2019-12-16T20:10:29.079" v="2312" actId="20577"/>
          <ac:spMkLst>
            <pc:docMk/>
            <pc:sldMk cId="3494290126" sldId="352"/>
            <ac:spMk id="2" creationId="{00000000-0000-0000-0000-000000000000}"/>
          </ac:spMkLst>
        </pc:spChg>
        <pc:spChg chg="mod ord">
          <ac:chgData name="Mariah Helgeson" userId="S::mariah@drbconsult.onmicrosoft.com::51b1bd1c-374c-4333-91a8-ada6f1cc33a2" providerId="AD" clId="Web-{5B8CF526-0D63-4EA3-78AC-4EF63CF8A43D}" dt="2019-12-16T20:10:40.673" v="2317" actId="1076"/>
          <ac:spMkLst>
            <pc:docMk/>
            <pc:sldMk cId="3494290126" sldId="352"/>
            <ac:spMk id="3" creationId="{00000000-0000-0000-0000-000000000000}"/>
          </ac:spMkLst>
        </pc:spChg>
        <pc:spChg chg="mod ord">
          <ac:chgData name="Mariah Helgeson" userId="S::mariah@drbconsult.onmicrosoft.com::51b1bd1c-374c-4333-91a8-ada6f1cc33a2" providerId="AD" clId="Web-{5B8CF526-0D63-4EA3-78AC-4EF63CF8A43D}" dt="2019-12-16T20:10:20.250" v="2296"/>
          <ac:spMkLst>
            <pc:docMk/>
            <pc:sldMk cId="3494290126" sldId="352"/>
            <ac:spMk id="4" creationId="{00000000-0000-0000-0000-000000000000}"/>
          </ac:spMkLst>
        </pc:spChg>
      </pc:sldChg>
      <pc:sldChg chg="modSp mod modClrScheme chgLayout">
        <pc:chgData name="Mariah Helgeson" userId="S::mariah@drbconsult.onmicrosoft.com::51b1bd1c-374c-4333-91a8-ada6f1cc33a2" providerId="AD" clId="Web-{5B8CF526-0D63-4EA3-78AC-4EF63CF8A43D}" dt="2019-12-16T20:12:04.114" v="2341" actId="1076"/>
        <pc:sldMkLst>
          <pc:docMk/>
          <pc:sldMk cId="2721680053" sldId="353"/>
        </pc:sldMkLst>
        <pc:spChg chg="mod ord">
          <ac:chgData name="Mariah Helgeson" userId="S::mariah@drbconsult.onmicrosoft.com::51b1bd1c-374c-4333-91a8-ada6f1cc33a2" providerId="AD" clId="Web-{5B8CF526-0D63-4EA3-78AC-4EF63CF8A43D}" dt="2019-12-16T20:12:04.114" v="2341" actId="1076"/>
          <ac:spMkLst>
            <pc:docMk/>
            <pc:sldMk cId="2721680053" sldId="353"/>
            <ac:spMk id="3" creationId="{00000000-0000-0000-0000-000000000000}"/>
          </ac:spMkLst>
        </pc:spChg>
        <pc:spChg chg="mod ord">
          <ac:chgData name="Mariah Helgeson" userId="S::mariah@drbconsult.onmicrosoft.com::51b1bd1c-374c-4333-91a8-ada6f1cc33a2" providerId="AD" clId="Web-{5B8CF526-0D63-4EA3-78AC-4EF63CF8A43D}" dt="2019-12-16T20:11:16.706" v="2318"/>
          <ac:spMkLst>
            <pc:docMk/>
            <pc:sldMk cId="2721680053" sldId="353"/>
            <ac:spMk id="5" creationId="{00000000-0000-0000-0000-000000000000}"/>
          </ac:spMkLst>
        </pc:spChg>
        <pc:spChg chg="mod ord">
          <ac:chgData name="Mariah Helgeson" userId="S::mariah@drbconsult.onmicrosoft.com::51b1bd1c-374c-4333-91a8-ada6f1cc33a2" providerId="AD" clId="Web-{5B8CF526-0D63-4EA3-78AC-4EF63CF8A43D}" dt="2019-12-16T20:11:28.378" v="2328" actId="20577"/>
          <ac:spMkLst>
            <pc:docMk/>
            <pc:sldMk cId="2721680053" sldId="353"/>
            <ac:spMk id="6" creationId="{8530C6FB-49FC-40FC-B194-C5ABF311ECDC}"/>
          </ac:spMkLst>
        </pc:spChg>
      </pc:sldChg>
      <pc:sldChg chg="modSp mod modClrScheme chgLayout">
        <pc:chgData name="Mariah Helgeson" userId="S::mariah@drbconsult.onmicrosoft.com::51b1bd1c-374c-4333-91a8-ada6f1cc33a2" providerId="AD" clId="Web-{5B8CF526-0D63-4EA3-78AC-4EF63CF8A43D}" dt="2019-12-16T20:13:07.570" v="2373" actId="1076"/>
        <pc:sldMkLst>
          <pc:docMk/>
          <pc:sldMk cId="236178375" sldId="354"/>
        </pc:sldMkLst>
        <pc:spChg chg="mod ord">
          <ac:chgData name="Mariah Helgeson" userId="S::mariah@drbconsult.onmicrosoft.com::51b1bd1c-374c-4333-91a8-ada6f1cc33a2" providerId="AD" clId="Web-{5B8CF526-0D63-4EA3-78AC-4EF63CF8A43D}" dt="2019-12-16T20:12:41.538" v="2368" actId="20577"/>
          <ac:spMkLst>
            <pc:docMk/>
            <pc:sldMk cId="236178375" sldId="354"/>
            <ac:spMk id="2" creationId="{00000000-0000-0000-0000-000000000000}"/>
          </ac:spMkLst>
        </pc:spChg>
        <pc:spChg chg="mod ord">
          <ac:chgData name="Mariah Helgeson" userId="S::mariah@drbconsult.onmicrosoft.com::51b1bd1c-374c-4333-91a8-ada6f1cc33a2" providerId="AD" clId="Web-{5B8CF526-0D63-4EA3-78AC-4EF63CF8A43D}" dt="2019-12-16T20:13:07.570" v="2373" actId="1076"/>
          <ac:spMkLst>
            <pc:docMk/>
            <pc:sldMk cId="236178375" sldId="354"/>
            <ac:spMk id="3" creationId="{00000000-0000-0000-0000-000000000000}"/>
          </ac:spMkLst>
        </pc:spChg>
        <pc:spChg chg="mod ord">
          <ac:chgData name="Mariah Helgeson" userId="S::mariah@drbconsult.onmicrosoft.com::51b1bd1c-374c-4333-91a8-ada6f1cc33a2" providerId="AD" clId="Web-{5B8CF526-0D63-4EA3-78AC-4EF63CF8A43D}" dt="2019-12-16T20:12:11.583" v="2342"/>
          <ac:spMkLst>
            <pc:docMk/>
            <pc:sldMk cId="236178375" sldId="354"/>
            <ac:spMk id="5" creationId="{00000000-0000-0000-0000-000000000000}"/>
          </ac:spMkLst>
        </pc:spChg>
      </pc:sldChg>
      <pc:sldChg chg="addSp delSp modSp mod modClrScheme chgLayout">
        <pc:chgData name="Mariah Helgeson" userId="S::mariah@drbconsult.onmicrosoft.com::51b1bd1c-374c-4333-91a8-ada6f1cc33a2" providerId="AD" clId="Web-{5B8CF526-0D63-4EA3-78AC-4EF63CF8A43D}" dt="2019-12-17T02:23:50.061" v="2480" actId="20577"/>
        <pc:sldMkLst>
          <pc:docMk/>
          <pc:sldMk cId="3853300982" sldId="359"/>
        </pc:sldMkLst>
        <pc:spChg chg="add del mod ord">
          <ac:chgData name="Mariah Helgeson" userId="S::mariah@drbconsult.onmicrosoft.com::51b1bd1c-374c-4333-91a8-ada6f1cc33a2" providerId="AD" clId="Web-{5B8CF526-0D63-4EA3-78AC-4EF63CF8A43D}" dt="2019-12-17T02:23:50.061" v="2480" actId="20577"/>
          <ac:spMkLst>
            <pc:docMk/>
            <pc:sldMk cId="3853300982" sldId="359"/>
            <ac:spMk id="2" creationId="{00000000-0000-0000-0000-000000000000}"/>
          </ac:spMkLst>
        </pc:spChg>
        <pc:spChg chg="mod ord">
          <ac:chgData name="Mariah Helgeson" userId="S::mariah@drbconsult.onmicrosoft.com::51b1bd1c-374c-4333-91a8-ada6f1cc33a2" providerId="AD" clId="Web-{5B8CF526-0D63-4EA3-78AC-4EF63CF8A43D}" dt="2019-12-17T02:23:28.012" v="2466" actId="1076"/>
          <ac:spMkLst>
            <pc:docMk/>
            <pc:sldMk cId="3853300982" sldId="359"/>
            <ac:spMk id="3" creationId="{00000000-0000-0000-0000-000000000000}"/>
          </ac:spMkLst>
        </pc:spChg>
        <pc:spChg chg="mod ord">
          <ac:chgData name="Mariah Helgeson" userId="S::mariah@drbconsult.onmicrosoft.com::51b1bd1c-374c-4333-91a8-ada6f1cc33a2" providerId="AD" clId="Web-{5B8CF526-0D63-4EA3-78AC-4EF63CF8A43D}" dt="2019-12-17T02:22:23.822" v="2449"/>
          <ac:spMkLst>
            <pc:docMk/>
            <pc:sldMk cId="3853300982" sldId="359"/>
            <ac:spMk id="4" creationId="{00000000-0000-0000-0000-000000000000}"/>
          </ac:spMkLst>
        </pc:spChg>
      </pc:sldChg>
      <pc:sldChg chg="delSp modSp">
        <pc:chgData name="Mariah Helgeson" userId="S::mariah@drbconsult.onmicrosoft.com::51b1bd1c-374c-4333-91a8-ada6f1cc33a2" providerId="AD" clId="Web-{5B8CF526-0D63-4EA3-78AC-4EF63CF8A43D}" dt="2019-12-17T02:21:09.256" v="2427" actId="1076"/>
        <pc:sldMkLst>
          <pc:docMk/>
          <pc:sldMk cId="1906435849" sldId="360"/>
        </pc:sldMkLst>
        <pc:spChg chg="del">
          <ac:chgData name="Mariah Helgeson" userId="S::mariah@drbconsult.onmicrosoft.com::51b1bd1c-374c-4333-91a8-ada6f1cc33a2" providerId="AD" clId="Web-{5B8CF526-0D63-4EA3-78AC-4EF63CF8A43D}" dt="2019-12-17T02:16:54.918" v="2383"/>
          <ac:spMkLst>
            <pc:docMk/>
            <pc:sldMk cId="1906435849" sldId="360"/>
            <ac:spMk id="2" creationId="{00000000-0000-0000-0000-000000000000}"/>
          </ac:spMkLst>
        </pc:spChg>
        <pc:spChg chg="mod">
          <ac:chgData name="Mariah Helgeson" userId="S::mariah@drbconsult.onmicrosoft.com::51b1bd1c-374c-4333-91a8-ada6f1cc33a2" providerId="AD" clId="Web-{5B8CF526-0D63-4EA3-78AC-4EF63CF8A43D}" dt="2019-12-17T02:21:09.256" v="2427" actId="1076"/>
          <ac:spMkLst>
            <pc:docMk/>
            <pc:sldMk cId="1906435849" sldId="360"/>
            <ac:spMk id="3" creationId="{00000000-0000-0000-0000-000000000000}"/>
          </ac:spMkLst>
        </pc:spChg>
      </pc:sldChg>
      <pc:sldChg chg="modSp">
        <pc:chgData name="Mariah Helgeson" userId="S::mariah@drbconsult.onmicrosoft.com::51b1bd1c-374c-4333-91a8-ada6f1cc33a2" providerId="AD" clId="Web-{5B8CF526-0D63-4EA3-78AC-4EF63CF8A43D}" dt="2019-12-16T21:03:58.074" v="2380" actId="14100"/>
        <pc:sldMkLst>
          <pc:docMk/>
          <pc:sldMk cId="1350904171" sldId="361"/>
        </pc:sldMkLst>
        <pc:spChg chg="mod">
          <ac:chgData name="Mariah Helgeson" userId="S::mariah@drbconsult.onmicrosoft.com::51b1bd1c-374c-4333-91a8-ada6f1cc33a2" providerId="AD" clId="Web-{5B8CF526-0D63-4EA3-78AC-4EF63CF8A43D}" dt="2019-12-16T21:03:58.074" v="2380" actId="14100"/>
          <ac:spMkLst>
            <pc:docMk/>
            <pc:sldMk cId="1350904171" sldId="361"/>
            <ac:spMk id="26626" creationId="{00000000-0000-0000-0000-000000000000}"/>
          </ac:spMkLst>
        </pc:spChg>
      </pc:sldChg>
      <pc:sldChg chg="modSp">
        <pc:chgData name="Mariah Helgeson" userId="S::mariah@drbconsult.onmicrosoft.com::51b1bd1c-374c-4333-91a8-ada6f1cc33a2" providerId="AD" clId="Web-{5B8CF526-0D63-4EA3-78AC-4EF63CF8A43D}" dt="2019-12-17T02:19:32.909" v="2407" actId="1076"/>
        <pc:sldMkLst>
          <pc:docMk/>
          <pc:sldMk cId="3929940681" sldId="362"/>
        </pc:sldMkLst>
        <pc:spChg chg="mod">
          <ac:chgData name="Mariah Helgeson" userId="S::mariah@drbconsult.onmicrosoft.com::51b1bd1c-374c-4333-91a8-ada6f1cc33a2" providerId="AD" clId="Web-{5B8CF526-0D63-4EA3-78AC-4EF63CF8A43D}" dt="2019-12-17T02:18:56.485" v="2401" actId="1076"/>
          <ac:spMkLst>
            <pc:docMk/>
            <pc:sldMk cId="3929940681" sldId="362"/>
            <ac:spMk id="2" creationId="{00000000-0000-0000-0000-000000000000}"/>
          </ac:spMkLst>
        </pc:spChg>
        <pc:spChg chg="mod">
          <ac:chgData name="Mariah Helgeson" userId="S::mariah@drbconsult.onmicrosoft.com::51b1bd1c-374c-4333-91a8-ada6f1cc33a2" providerId="AD" clId="Web-{5B8CF526-0D63-4EA3-78AC-4EF63CF8A43D}" dt="2019-12-17T02:19:32.909" v="2407" actId="1076"/>
          <ac:spMkLst>
            <pc:docMk/>
            <pc:sldMk cId="3929940681" sldId="362"/>
            <ac:spMk id="3" creationId="{00000000-0000-0000-0000-000000000000}"/>
          </ac:spMkLst>
        </pc:spChg>
      </pc:sldChg>
      <pc:sldChg chg="modSp">
        <pc:chgData name="Mariah Helgeson" userId="S::mariah@drbconsult.onmicrosoft.com::51b1bd1c-374c-4333-91a8-ada6f1cc33a2" providerId="AD" clId="Web-{5B8CF526-0D63-4EA3-78AC-4EF63CF8A43D}" dt="2019-12-17T02:20:59.881" v="2426" actId="1076"/>
        <pc:sldMkLst>
          <pc:docMk/>
          <pc:sldMk cId="1156861152" sldId="363"/>
        </pc:sldMkLst>
        <pc:spChg chg="mod">
          <ac:chgData name="Mariah Helgeson" userId="S::mariah@drbconsult.onmicrosoft.com::51b1bd1c-374c-4333-91a8-ada6f1cc33a2" providerId="AD" clId="Web-{5B8CF526-0D63-4EA3-78AC-4EF63CF8A43D}" dt="2019-12-17T02:20:59.881" v="2426" actId="1076"/>
          <ac:spMkLst>
            <pc:docMk/>
            <pc:sldMk cId="1156861152" sldId="363"/>
            <ac:spMk id="13315" creationId="{00000000-0000-0000-0000-000000000000}"/>
          </ac:spMkLst>
        </pc:spChg>
      </pc:sldChg>
      <pc:sldChg chg="modSp">
        <pc:chgData name="Mariah Helgeson" userId="S::mariah@drbconsult.onmicrosoft.com::51b1bd1c-374c-4333-91a8-ada6f1cc33a2" providerId="AD" clId="Web-{5B8CF526-0D63-4EA3-78AC-4EF63CF8A43D}" dt="2019-12-17T02:20:13.895" v="2419" actId="1076"/>
        <pc:sldMkLst>
          <pc:docMk/>
          <pc:sldMk cId="2490214747" sldId="364"/>
        </pc:sldMkLst>
        <pc:spChg chg="mod">
          <ac:chgData name="Mariah Helgeson" userId="S::mariah@drbconsult.onmicrosoft.com::51b1bd1c-374c-4333-91a8-ada6f1cc33a2" providerId="AD" clId="Web-{5B8CF526-0D63-4EA3-78AC-4EF63CF8A43D}" dt="2019-12-17T02:20:13.895" v="2419" actId="1076"/>
          <ac:spMkLst>
            <pc:docMk/>
            <pc:sldMk cId="2490214747" sldId="364"/>
            <ac:spMk id="3" creationId="{00000000-0000-0000-0000-000000000000}"/>
          </ac:spMkLst>
        </pc:spChg>
      </pc:sldChg>
      <pc:sldChg chg="modSp">
        <pc:chgData name="Mariah Helgeson" userId="S::mariah@drbconsult.onmicrosoft.com::51b1bd1c-374c-4333-91a8-ada6f1cc33a2" providerId="AD" clId="Web-{5B8CF526-0D63-4EA3-78AC-4EF63CF8A43D}" dt="2019-12-17T02:24:44.327" v="2499" actId="20577"/>
        <pc:sldMkLst>
          <pc:docMk/>
          <pc:sldMk cId="787338633" sldId="365"/>
        </pc:sldMkLst>
        <pc:spChg chg="mod">
          <ac:chgData name="Mariah Helgeson" userId="S::mariah@drbconsult.onmicrosoft.com::51b1bd1c-374c-4333-91a8-ada6f1cc33a2" providerId="AD" clId="Web-{5B8CF526-0D63-4EA3-78AC-4EF63CF8A43D}" dt="2019-12-17T02:24:44.327" v="2499" actId="20577"/>
          <ac:spMkLst>
            <pc:docMk/>
            <pc:sldMk cId="787338633" sldId="365"/>
            <ac:spMk id="3" creationId="{00000000-0000-0000-0000-000000000000}"/>
          </ac:spMkLst>
        </pc:spChg>
      </pc:sldChg>
      <pc:sldChg chg="modSp mod modClrScheme chgLayout">
        <pc:chgData name="Mariah Helgeson" userId="S::mariah@drbconsult.onmicrosoft.com::51b1bd1c-374c-4333-91a8-ada6f1cc33a2" providerId="AD" clId="Web-{5B8CF526-0D63-4EA3-78AC-4EF63CF8A43D}" dt="2019-12-17T02:25:17.704" v="2506" actId="20577"/>
        <pc:sldMkLst>
          <pc:docMk/>
          <pc:sldMk cId="1928194204" sldId="366"/>
        </pc:sldMkLst>
        <pc:spChg chg="mod ord">
          <ac:chgData name="Mariah Helgeson" userId="S::mariah@drbconsult.onmicrosoft.com::51b1bd1c-374c-4333-91a8-ada6f1cc33a2" providerId="AD" clId="Web-{5B8CF526-0D63-4EA3-78AC-4EF63CF8A43D}" dt="2019-12-17T02:25:07.094" v="2505"/>
          <ac:spMkLst>
            <pc:docMk/>
            <pc:sldMk cId="1928194204" sldId="366"/>
            <ac:spMk id="2" creationId="{00000000-0000-0000-0000-000000000000}"/>
          </ac:spMkLst>
        </pc:spChg>
        <pc:spChg chg="mod ord">
          <ac:chgData name="Mariah Helgeson" userId="S::mariah@drbconsult.onmicrosoft.com::51b1bd1c-374c-4333-91a8-ada6f1cc33a2" providerId="AD" clId="Web-{5B8CF526-0D63-4EA3-78AC-4EF63CF8A43D}" dt="2019-12-17T02:25:17.704" v="2506" actId="20577"/>
          <ac:spMkLst>
            <pc:docMk/>
            <pc:sldMk cId="1928194204" sldId="366"/>
            <ac:spMk id="3" creationId="{00000000-0000-0000-0000-000000000000}"/>
          </ac:spMkLst>
        </pc:spChg>
        <pc:spChg chg="mod ord">
          <ac:chgData name="Mariah Helgeson" userId="S::mariah@drbconsult.onmicrosoft.com::51b1bd1c-374c-4333-91a8-ada6f1cc33a2" providerId="AD" clId="Web-{5B8CF526-0D63-4EA3-78AC-4EF63CF8A43D}" dt="2019-12-17T02:25:07.094" v="2505"/>
          <ac:spMkLst>
            <pc:docMk/>
            <pc:sldMk cId="1928194204" sldId="366"/>
            <ac:spMk id="5" creationId="{00000000-0000-0000-0000-000000000000}"/>
          </ac:spMkLst>
        </pc:spChg>
      </pc:sldChg>
      <pc:sldMasterChg chg="modSldLayout">
        <pc:chgData name="Mariah Helgeson" userId="S::mariah@drbconsult.onmicrosoft.com::51b1bd1c-374c-4333-91a8-ada6f1cc33a2" providerId="AD" clId="Web-{5B8CF526-0D63-4EA3-78AC-4EF63CF8A43D}" dt="2019-12-16T18:26:12.697" v="373"/>
        <pc:sldMasterMkLst>
          <pc:docMk/>
          <pc:sldMasterMk cId="0" sldId="2147483838"/>
        </pc:sldMasterMkLst>
        <pc:sldLayoutChg chg="modTransition">
          <pc:chgData name="Mariah Helgeson" userId="S::mariah@drbconsult.onmicrosoft.com::51b1bd1c-374c-4333-91a8-ada6f1cc33a2" providerId="AD" clId="Web-{5B8CF526-0D63-4EA3-78AC-4EF63CF8A43D}" dt="2019-12-16T18:26:12.697" v="373"/>
          <pc:sldLayoutMkLst>
            <pc:docMk/>
            <pc:sldMasterMk cId="0" sldId="2147483838"/>
            <pc:sldLayoutMk cId="2741914249" sldId="2147483853"/>
          </pc:sldLayoutMkLst>
        </pc:sldLayoutChg>
      </pc:sldMasterChg>
    </pc:docChg>
  </pc:docChgLst>
  <pc:docChgLst>
    <pc:chgData name="Mariah Helgeson" userId="51b1bd1c-374c-4333-91a8-ada6f1cc33a2" providerId="ADAL" clId="{F742DEA1-D06A-49D8-B634-3AA4F369DFB8}"/>
    <pc:docChg chg="undo custSel modSld">
      <pc:chgData name="Mariah Helgeson" userId="51b1bd1c-374c-4333-91a8-ada6f1cc33a2" providerId="ADAL" clId="{F742DEA1-D06A-49D8-B634-3AA4F369DFB8}" dt="2019-12-17T21:05:00.068" v="1963" actId="108"/>
      <pc:docMkLst>
        <pc:docMk/>
      </pc:docMkLst>
      <pc:sldChg chg="modSp">
        <pc:chgData name="Mariah Helgeson" userId="51b1bd1c-374c-4333-91a8-ada6f1cc33a2" providerId="ADAL" clId="{F742DEA1-D06A-49D8-B634-3AA4F369DFB8}" dt="2019-12-17T19:30:53.160" v="229" actId="1076"/>
        <pc:sldMkLst>
          <pc:docMk/>
          <pc:sldMk cId="2565226471" sldId="258"/>
        </pc:sldMkLst>
        <pc:spChg chg="mod">
          <ac:chgData name="Mariah Helgeson" userId="51b1bd1c-374c-4333-91a8-ada6f1cc33a2" providerId="ADAL" clId="{F742DEA1-D06A-49D8-B634-3AA4F369DFB8}" dt="2019-12-17T19:17:18.472" v="4" actId="20577"/>
          <ac:spMkLst>
            <pc:docMk/>
            <pc:sldMk cId="2565226471" sldId="258"/>
            <ac:spMk id="2" creationId="{FF3B8296-5979-4CA2-973B-4DD772D40F2E}"/>
          </ac:spMkLst>
        </pc:spChg>
        <pc:spChg chg="mod">
          <ac:chgData name="Mariah Helgeson" userId="51b1bd1c-374c-4333-91a8-ada6f1cc33a2" providerId="ADAL" clId="{F742DEA1-D06A-49D8-B634-3AA4F369DFB8}" dt="2019-12-17T19:28:43.546" v="208" actId="1076"/>
          <ac:spMkLst>
            <pc:docMk/>
            <pc:sldMk cId="2565226471" sldId="258"/>
            <ac:spMk id="62466" creationId="{00000000-0000-0000-0000-000000000000}"/>
          </ac:spMkLst>
        </pc:spChg>
        <pc:spChg chg="mod">
          <ac:chgData name="Mariah Helgeson" userId="51b1bd1c-374c-4333-91a8-ada6f1cc33a2" providerId="ADAL" clId="{F742DEA1-D06A-49D8-B634-3AA4F369DFB8}" dt="2019-12-17T19:30:53.160" v="229" actId="1076"/>
          <ac:spMkLst>
            <pc:docMk/>
            <pc:sldMk cId="2565226471" sldId="258"/>
            <ac:spMk id="62467" creationId="{00000000-0000-0000-0000-000000000000}"/>
          </ac:spMkLst>
        </pc:spChg>
        <pc:picChg chg="mod">
          <ac:chgData name="Mariah Helgeson" userId="51b1bd1c-374c-4333-91a8-ada6f1cc33a2" providerId="ADAL" clId="{F742DEA1-D06A-49D8-B634-3AA4F369DFB8}" dt="2019-12-17T19:30:47.947" v="228" actId="1035"/>
          <ac:picMkLst>
            <pc:docMk/>
            <pc:sldMk cId="2565226471" sldId="258"/>
            <ac:picMk id="62471" creationId="{00000000-0000-0000-0000-000000000000}"/>
          </ac:picMkLst>
        </pc:picChg>
      </pc:sldChg>
      <pc:sldChg chg="modSp">
        <pc:chgData name="Mariah Helgeson" userId="51b1bd1c-374c-4333-91a8-ada6f1cc33a2" providerId="ADAL" clId="{F742DEA1-D06A-49D8-B634-3AA4F369DFB8}" dt="2019-12-17T20:04:04.636" v="787" actId="1076"/>
        <pc:sldMkLst>
          <pc:docMk/>
          <pc:sldMk cId="1288774474" sldId="262"/>
        </pc:sldMkLst>
        <pc:spChg chg="mod">
          <ac:chgData name="Mariah Helgeson" userId="51b1bd1c-374c-4333-91a8-ada6f1cc33a2" providerId="ADAL" clId="{F742DEA1-D06A-49D8-B634-3AA4F369DFB8}" dt="2019-12-17T20:04:00.835" v="786" actId="1076"/>
          <ac:spMkLst>
            <pc:docMk/>
            <pc:sldMk cId="1288774474" sldId="262"/>
            <ac:spMk id="2" creationId="{8AD3587B-5297-4E94-A046-D33CA79F58CF}"/>
          </ac:spMkLst>
        </pc:spChg>
        <pc:spChg chg="mod">
          <ac:chgData name="Mariah Helgeson" userId="51b1bd1c-374c-4333-91a8-ada6f1cc33a2" providerId="ADAL" clId="{F742DEA1-D06A-49D8-B634-3AA4F369DFB8}" dt="2019-12-17T19:21:03.005" v="90" actId="20577"/>
          <ac:spMkLst>
            <pc:docMk/>
            <pc:sldMk cId="1288774474" sldId="262"/>
            <ac:spMk id="3" creationId="{906CAA55-2375-4158-BADB-1045440D6FB2}"/>
          </ac:spMkLst>
        </pc:spChg>
        <pc:spChg chg="mod">
          <ac:chgData name="Mariah Helgeson" userId="51b1bd1c-374c-4333-91a8-ada6f1cc33a2" providerId="ADAL" clId="{F742DEA1-D06A-49D8-B634-3AA4F369DFB8}" dt="2019-12-17T20:03:56.368" v="785" actId="1076"/>
          <ac:spMkLst>
            <pc:docMk/>
            <pc:sldMk cId="1288774474" sldId="262"/>
            <ac:spMk id="70660" creationId="{00000000-0000-0000-0000-000000000000}"/>
          </ac:spMkLst>
        </pc:spChg>
        <pc:spChg chg="mod">
          <ac:chgData name="Mariah Helgeson" userId="51b1bd1c-374c-4333-91a8-ada6f1cc33a2" providerId="ADAL" clId="{F742DEA1-D06A-49D8-B634-3AA4F369DFB8}" dt="2019-12-17T20:04:04.636" v="787" actId="1076"/>
          <ac:spMkLst>
            <pc:docMk/>
            <pc:sldMk cId="1288774474" sldId="262"/>
            <ac:spMk id="70662" creationId="{00000000-0000-0000-0000-000000000000}"/>
          </ac:spMkLst>
        </pc:spChg>
      </pc:sldChg>
      <pc:sldChg chg="modSp">
        <pc:chgData name="Mariah Helgeson" userId="51b1bd1c-374c-4333-91a8-ada6f1cc33a2" providerId="ADAL" clId="{F742DEA1-D06A-49D8-B634-3AA4F369DFB8}" dt="2019-12-17T20:00:14.312" v="739" actId="14100"/>
        <pc:sldMkLst>
          <pc:docMk/>
          <pc:sldMk cId="288671921" sldId="263"/>
        </pc:sldMkLst>
        <pc:spChg chg="mod">
          <ac:chgData name="Mariah Helgeson" userId="51b1bd1c-374c-4333-91a8-ada6f1cc33a2" providerId="ADAL" clId="{F742DEA1-D06A-49D8-B634-3AA4F369DFB8}" dt="2019-12-17T20:00:07.807" v="737" actId="1076"/>
          <ac:spMkLst>
            <pc:docMk/>
            <pc:sldMk cId="288671921" sldId="263"/>
            <ac:spMk id="2" creationId="{37A79A15-69CC-469C-8605-30BC593425C1}"/>
          </ac:spMkLst>
        </pc:spChg>
        <pc:spChg chg="mod">
          <ac:chgData name="Mariah Helgeson" userId="51b1bd1c-374c-4333-91a8-ada6f1cc33a2" providerId="ADAL" clId="{F742DEA1-D06A-49D8-B634-3AA4F369DFB8}" dt="2019-12-17T19:20:15.431" v="77" actId="20577"/>
          <ac:spMkLst>
            <pc:docMk/>
            <pc:sldMk cId="288671921" sldId="263"/>
            <ac:spMk id="3" creationId="{9B20F882-4E5E-4D26-B1DE-8012A31918B5}"/>
          </ac:spMkLst>
        </pc:spChg>
        <pc:spChg chg="mod">
          <ac:chgData name="Mariah Helgeson" userId="51b1bd1c-374c-4333-91a8-ada6f1cc33a2" providerId="ADAL" clId="{F742DEA1-D06A-49D8-B634-3AA4F369DFB8}" dt="2019-12-17T20:00:04.163" v="736" actId="1076"/>
          <ac:spMkLst>
            <pc:docMk/>
            <pc:sldMk cId="288671921" sldId="263"/>
            <ac:spMk id="72706" creationId="{00000000-0000-0000-0000-000000000000}"/>
          </ac:spMkLst>
        </pc:spChg>
        <pc:picChg chg="mod">
          <ac:chgData name="Mariah Helgeson" userId="51b1bd1c-374c-4333-91a8-ada6f1cc33a2" providerId="ADAL" clId="{F742DEA1-D06A-49D8-B634-3AA4F369DFB8}" dt="2019-12-17T20:00:14.312" v="739" actId="14100"/>
          <ac:picMkLst>
            <pc:docMk/>
            <pc:sldMk cId="288671921" sldId="263"/>
            <ac:picMk id="72720" creationId="{00000000-0000-0000-0000-000000000000}"/>
          </ac:picMkLst>
        </pc:picChg>
      </pc:sldChg>
      <pc:sldChg chg="modSp">
        <pc:chgData name="Mariah Helgeson" userId="51b1bd1c-374c-4333-91a8-ada6f1cc33a2" providerId="ADAL" clId="{F742DEA1-D06A-49D8-B634-3AA4F369DFB8}" dt="2019-12-17T20:33:26.972" v="1787" actId="20577"/>
        <pc:sldMkLst>
          <pc:docMk/>
          <pc:sldMk cId="707233648" sldId="265"/>
        </pc:sldMkLst>
        <pc:spChg chg="mod">
          <ac:chgData name="Mariah Helgeson" userId="51b1bd1c-374c-4333-91a8-ada6f1cc33a2" providerId="ADAL" clId="{F742DEA1-D06A-49D8-B634-3AA4F369DFB8}" dt="2019-12-17T19:17:34.179" v="8" actId="20577"/>
          <ac:spMkLst>
            <pc:docMk/>
            <pc:sldMk cId="707233648" sldId="265"/>
            <ac:spMk id="4" creationId="{331925E9-1DE7-49B4-8782-125B17F4DF10}"/>
          </ac:spMkLst>
        </pc:spChg>
        <pc:spChg chg="mod">
          <ac:chgData name="Mariah Helgeson" userId="51b1bd1c-374c-4333-91a8-ada6f1cc33a2" providerId="ADAL" clId="{F742DEA1-D06A-49D8-B634-3AA4F369DFB8}" dt="2019-12-17T19:29:02.142" v="210" actId="1076"/>
          <ac:spMkLst>
            <pc:docMk/>
            <pc:sldMk cId="707233648" sldId="265"/>
            <ac:spMk id="76804" creationId="{00000000-0000-0000-0000-000000000000}"/>
          </ac:spMkLst>
        </pc:spChg>
        <pc:spChg chg="mod">
          <ac:chgData name="Mariah Helgeson" userId="51b1bd1c-374c-4333-91a8-ada6f1cc33a2" providerId="ADAL" clId="{F742DEA1-D06A-49D8-B634-3AA4F369DFB8}" dt="2019-12-17T20:33:26.972" v="1787" actId="20577"/>
          <ac:spMkLst>
            <pc:docMk/>
            <pc:sldMk cId="707233648" sldId="265"/>
            <ac:spMk id="76806" creationId="{00000000-0000-0000-0000-000000000000}"/>
          </ac:spMkLst>
        </pc:spChg>
        <pc:picChg chg="mod">
          <ac:chgData name="Mariah Helgeson" userId="51b1bd1c-374c-4333-91a8-ada6f1cc33a2" providerId="ADAL" clId="{F742DEA1-D06A-49D8-B634-3AA4F369DFB8}" dt="2019-12-17T19:32:17.419" v="279" actId="1038"/>
          <ac:picMkLst>
            <pc:docMk/>
            <pc:sldMk cId="707233648" sldId="265"/>
            <ac:picMk id="76807" creationId="{00000000-0000-0000-0000-000000000000}"/>
          </ac:picMkLst>
        </pc:picChg>
      </pc:sldChg>
      <pc:sldChg chg="modSp">
        <pc:chgData name="Mariah Helgeson" userId="51b1bd1c-374c-4333-91a8-ada6f1cc33a2" providerId="ADAL" clId="{F742DEA1-D06A-49D8-B634-3AA4F369DFB8}" dt="2019-12-17T19:42:00.628" v="386" actId="1076"/>
        <pc:sldMkLst>
          <pc:docMk/>
          <pc:sldMk cId="861675944" sldId="267"/>
        </pc:sldMkLst>
        <pc:spChg chg="mod">
          <ac:chgData name="Mariah Helgeson" userId="51b1bd1c-374c-4333-91a8-ada6f1cc33a2" providerId="ADAL" clId="{F742DEA1-D06A-49D8-B634-3AA4F369DFB8}" dt="2019-12-17T19:42:00.628" v="386" actId="1076"/>
          <ac:spMkLst>
            <pc:docMk/>
            <pc:sldMk cId="861675944" sldId="267"/>
            <ac:spMk id="4" creationId="{E5F7A22F-0003-48E9-9C33-D83C999DCD93}"/>
          </ac:spMkLst>
        </pc:spChg>
        <pc:spChg chg="mod">
          <ac:chgData name="Mariah Helgeson" userId="51b1bd1c-374c-4333-91a8-ada6f1cc33a2" providerId="ADAL" clId="{F742DEA1-D06A-49D8-B634-3AA4F369DFB8}" dt="2019-12-17T19:18:13.027" v="20" actId="20577"/>
          <ac:spMkLst>
            <pc:docMk/>
            <pc:sldMk cId="861675944" sldId="267"/>
            <ac:spMk id="5" creationId="{CBB351DC-563B-47CE-8EC3-FF94A225362B}"/>
          </ac:spMkLst>
        </pc:spChg>
        <pc:spChg chg="mod">
          <ac:chgData name="Mariah Helgeson" userId="51b1bd1c-374c-4333-91a8-ada6f1cc33a2" providerId="ADAL" clId="{F742DEA1-D06A-49D8-B634-3AA4F369DFB8}" dt="2019-12-17T19:41:48.120" v="383" actId="20577"/>
          <ac:spMkLst>
            <pc:docMk/>
            <pc:sldMk cId="861675944" sldId="267"/>
            <ac:spMk id="80900" creationId="{00000000-0000-0000-0000-000000000000}"/>
          </ac:spMkLst>
        </pc:spChg>
        <pc:picChg chg="mod">
          <ac:chgData name="Mariah Helgeson" userId="51b1bd1c-374c-4333-91a8-ada6f1cc33a2" providerId="ADAL" clId="{F742DEA1-D06A-49D8-B634-3AA4F369DFB8}" dt="2019-12-17T19:41:53.996" v="385" actId="1037"/>
          <ac:picMkLst>
            <pc:docMk/>
            <pc:sldMk cId="861675944" sldId="267"/>
            <ac:picMk id="80907" creationId="{00000000-0000-0000-0000-000000000000}"/>
          </ac:picMkLst>
        </pc:picChg>
      </pc:sldChg>
      <pc:sldChg chg="modSp">
        <pc:chgData name="Mariah Helgeson" userId="51b1bd1c-374c-4333-91a8-ada6f1cc33a2" providerId="ADAL" clId="{F742DEA1-D06A-49D8-B634-3AA4F369DFB8}" dt="2019-12-17T19:55:14.817" v="673" actId="1076"/>
        <pc:sldMkLst>
          <pc:docMk/>
          <pc:sldMk cId="1786848744" sldId="268"/>
        </pc:sldMkLst>
        <pc:spChg chg="mod">
          <ac:chgData name="Mariah Helgeson" userId="51b1bd1c-374c-4333-91a8-ada6f1cc33a2" providerId="ADAL" clId="{F742DEA1-D06A-49D8-B634-3AA4F369DFB8}" dt="2019-12-17T19:19:29.423" v="54" actId="20577"/>
          <ac:spMkLst>
            <pc:docMk/>
            <pc:sldMk cId="1786848744" sldId="268"/>
            <ac:spMk id="4" creationId="{D02FBE65-7F88-4D41-BE4B-85E56FC5BD7A}"/>
          </ac:spMkLst>
        </pc:spChg>
        <pc:spChg chg="mod">
          <ac:chgData name="Mariah Helgeson" userId="51b1bd1c-374c-4333-91a8-ada6f1cc33a2" providerId="ADAL" clId="{F742DEA1-D06A-49D8-B634-3AA4F369DFB8}" dt="2019-12-17T19:55:06.172" v="672" actId="1076"/>
          <ac:spMkLst>
            <pc:docMk/>
            <pc:sldMk cId="1786848744" sldId="268"/>
            <ac:spMk id="84996" creationId="{00000000-0000-0000-0000-000000000000}"/>
          </ac:spMkLst>
        </pc:spChg>
        <pc:spChg chg="mod">
          <ac:chgData name="Mariah Helgeson" userId="51b1bd1c-374c-4333-91a8-ada6f1cc33a2" providerId="ADAL" clId="{F742DEA1-D06A-49D8-B634-3AA4F369DFB8}" dt="2019-12-17T19:55:14.817" v="673" actId="1076"/>
          <ac:spMkLst>
            <pc:docMk/>
            <pc:sldMk cId="1786848744" sldId="268"/>
            <ac:spMk id="84997" creationId="{00000000-0000-0000-0000-000000000000}"/>
          </ac:spMkLst>
        </pc:spChg>
      </pc:sldChg>
      <pc:sldChg chg="modSp">
        <pc:chgData name="Mariah Helgeson" userId="51b1bd1c-374c-4333-91a8-ada6f1cc33a2" providerId="ADAL" clId="{F742DEA1-D06A-49D8-B634-3AA4F369DFB8}" dt="2019-12-17T19:55:38.080" v="677" actId="1076"/>
        <pc:sldMkLst>
          <pc:docMk/>
          <pc:sldMk cId="3860645358" sldId="270"/>
        </pc:sldMkLst>
        <pc:spChg chg="mod">
          <ac:chgData name="Mariah Helgeson" userId="51b1bd1c-374c-4333-91a8-ada6f1cc33a2" providerId="ADAL" clId="{F742DEA1-D06A-49D8-B634-3AA4F369DFB8}" dt="2019-12-17T19:19:33.767" v="55" actId="20577"/>
          <ac:spMkLst>
            <pc:docMk/>
            <pc:sldMk cId="3860645358" sldId="270"/>
            <ac:spMk id="2" creationId="{34C4C278-54DE-471D-B86E-3D7A7098A73C}"/>
          </ac:spMkLst>
        </pc:spChg>
        <pc:spChg chg="mod">
          <ac:chgData name="Mariah Helgeson" userId="51b1bd1c-374c-4333-91a8-ada6f1cc33a2" providerId="ADAL" clId="{F742DEA1-D06A-49D8-B634-3AA4F369DFB8}" dt="2019-12-17T19:55:25.210" v="674" actId="1076"/>
          <ac:spMkLst>
            <pc:docMk/>
            <pc:sldMk cId="3860645358" sldId="270"/>
            <ac:spMk id="90116" creationId="{00000000-0000-0000-0000-000000000000}"/>
          </ac:spMkLst>
        </pc:spChg>
        <pc:spChg chg="mod">
          <ac:chgData name="Mariah Helgeson" userId="51b1bd1c-374c-4333-91a8-ada6f1cc33a2" providerId="ADAL" clId="{F742DEA1-D06A-49D8-B634-3AA4F369DFB8}" dt="2019-12-17T19:55:38.080" v="677" actId="1076"/>
          <ac:spMkLst>
            <pc:docMk/>
            <pc:sldMk cId="3860645358" sldId="270"/>
            <ac:spMk id="90118" creationId="{00000000-0000-0000-0000-000000000000}"/>
          </ac:spMkLst>
        </pc:spChg>
        <pc:picChg chg="mod">
          <ac:chgData name="Mariah Helgeson" userId="51b1bd1c-374c-4333-91a8-ada6f1cc33a2" providerId="ADAL" clId="{F742DEA1-D06A-49D8-B634-3AA4F369DFB8}" dt="2019-12-17T19:55:34.426" v="676" actId="14100"/>
          <ac:picMkLst>
            <pc:docMk/>
            <pc:sldMk cId="3860645358" sldId="270"/>
            <ac:picMk id="90119" creationId="{00000000-0000-0000-0000-000000000000}"/>
          </ac:picMkLst>
        </pc:picChg>
      </pc:sldChg>
      <pc:sldChg chg="modSp">
        <pc:chgData name="Mariah Helgeson" userId="51b1bd1c-374c-4333-91a8-ada6f1cc33a2" providerId="ADAL" clId="{F742DEA1-D06A-49D8-B634-3AA4F369DFB8}" dt="2019-12-17T20:04:25.584" v="796" actId="1035"/>
        <pc:sldMkLst>
          <pc:docMk/>
          <pc:sldMk cId="2671374241" sldId="271"/>
        </pc:sldMkLst>
        <pc:spChg chg="mod">
          <ac:chgData name="Mariah Helgeson" userId="51b1bd1c-374c-4333-91a8-ada6f1cc33a2" providerId="ADAL" clId="{F742DEA1-D06A-49D8-B634-3AA4F369DFB8}" dt="2019-12-17T19:21:10.777" v="92" actId="20577"/>
          <ac:spMkLst>
            <pc:docMk/>
            <pc:sldMk cId="2671374241" sldId="271"/>
            <ac:spMk id="2" creationId="{F2F926F9-8BA5-4AB2-BDE1-A990BDFA7D37}"/>
          </ac:spMkLst>
        </pc:spChg>
        <pc:spChg chg="mod">
          <ac:chgData name="Mariah Helgeson" userId="51b1bd1c-374c-4333-91a8-ada6f1cc33a2" providerId="ADAL" clId="{F742DEA1-D06A-49D8-B634-3AA4F369DFB8}" dt="2019-12-17T20:04:13.310" v="789" actId="1076"/>
          <ac:spMkLst>
            <pc:docMk/>
            <pc:sldMk cId="2671374241" sldId="271"/>
            <ac:spMk id="92164" creationId="{00000000-0000-0000-0000-000000000000}"/>
          </ac:spMkLst>
        </pc:spChg>
        <pc:spChg chg="mod">
          <ac:chgData name="Mariah Helgeson" userId="51b1bd1c-374c-4333-91a8-ada6f1cc33a2" providerId="ADAL" clId="{F742DEA1-D06A-49D8-B634-3AA4F369DFB8}" dt="2019-12-17T20:04:25.584" v="796" actId="1035"/>
          <ac:spMkLst>
            <pc:docMk/>
            <pc:sldMk cId="2671374241" sldId="271"/>
            <ac:spMk id="92165" creationId="{00000000-0000-0000-0000-000000000000}"/>
          </ac:spMkLst>
        </pc:spChg>
        <pc:picChg chg="mod">
          <ac:chgData name="Mariah Helgeson" userId="51b1bd1c-374c-4333-91a8-ada6f1cc33a2" providerId="ADAL" clId="{F742DEA1-D06A-49D8-B634-3AA4F369DFB8}" dt="2019-12-17T20:04:17.458" v="792" actId="1038"/>
          <ac:picMkLst>
            <pc:docMk/>
            <pc:sldMk cId="2671374241" sldId="271"/>
            <ac:picMk id="92167" creationId="{00000000-0000-0000-0000-000000000000}"/>
          </ac:picMkLst>
        </pc:picChg>
      </pc:sldChg>
      <pc:sldChg chg="modSp">
        <pc:chgData name="Mariah Helgeson" userId="51b1bd1c-374c-4333-91a8-ada6f1cc33a2" providerId="ADAL" clId="{F742DEA1-D06A-49D8-B634-3AA4F369DFB8}" dt="2019-12-17T20:44:48.521" v="1869" actId="20577"/>
        <pc:sldMkLst>
          <pc:docMk/>
          <pc:sldMk cId="875750208" sldId="272"/>
        </pc:sldMkLst>
        <pc:spChg chg="mod">
          <ac:chgData name="Mariah Helgeson" userId="51b1bd1c-374c-4333-91a8-ada6f1cc33a2" providerId="ADAL" clId="{F742DEA1-D06A-49D8-B634-3AA4F369DFB8}" dt="2019-12-17T19:20:38.352" v="80" actId="20577"/>
          <ac:spMkLst>
            <pc:docMk/>
            <pc:sldMk cId="875750208" sldId="272"/>
            <ac:spMk id="2" creationId="{71191B4F-6383-4BD1-B573-3393D6218904}"/>
          </ac:spMkLst>
        </pc:spChg>
        <pc:spChg chg="mod">
          <ac:chgData name="Mariah Helgeson" userId="51b1bd1c-374c-4333-91a8-ada6f1cc33a2" providerId="ADAL" clId="{F742DEA1-D06A-49D8-B634-3AA4F369DFB8}" dt="2019-12-17T20:01:04.416" v="752" actId="1076"/>
          <ac:spMkLst>
            <pc:docMk/>
            <pc:sldMk cId="875750208" sldId="272"/>
            <ac:spMk id="94210" creationId="{00000000-0000-0000-0000-000000000000}"/>
          </ac:spMkLst>
        </pc:spChg>
        <pc:spChg chg="mod">
          <ac:chgData name="Mariah Helgeson" userId="51b1bd1c-374c-4333-91a8-ada6f1cc33a2" providerId="ADAL" clId="{F742DEA1-D06A-49D8-B634-3AA4F369DFB8}" dt="2019-12-17T20:44:48.521" v="1869" actId="20577"/>
          <ac:spMkLst>
            <pc:docMk/>
            <pc:sldMk cId="875750208" sldId="272"/>
            <ac:spMk id="94213" creationId="{00000000-0000-0000-0000-000000000000}"/>
          </ac:spMkLst>
        </pc:spChg>
        <pc:picChg chg="mod">
          <ac:chgData name="Mariah Helgeson" userId="51b1bd1c-374c-4333-91a8-ada6f1cc33a2" providerId="ADAL" clId="{F742DEA1-D06A-49D8-B634-3AA4F369DFB8}" dt="2019-12-17T20:01:07.304" v="754" actId="1035"/>
          <ac:picMkLst>
            <pc:docMk/>
            <pc:sldMk cId="875750208" sldId="272"/>
            <ac:picMk id="94214" creationId="{00000000-0000-0000-0000-000000000000}"/>
          </ac:picMkLst>
        </pc:picChg>
      </pc:sldChg>
      <pc:sldChg chg="modSp">
        <pc:chgData name="Mariah Helgeson" userId="51b1bd1c-374c-4333-91a8-ada6f1cc33a2" providerId="ADAL" clId="{F742DEA1-D06A-49D8-B634-3AA4F369DFB8}" dt="2019-12-17T19:59:56.011" v="735" actId="1076"/>
        <pc:sldMkLst>
          <pc:docMk/>
          <pc:sldMk cId="598927227" sldId="273"/>
        </pc:sldMkLst>
        <pc:spChg chg="mod">
          <ac:chgData name="Mariah Helgeson" userId="51b1bd1c-374c-4333-91a8-ada6f1cc33a2" providerId="ADAL" clId="{F742DEA1-D06A-49D8-B634-3AA4F369DFB8}" dt="2019-12-17T19:20:10.349" v="75" actId="20577"/>
          <ac:spMkLst>
            <pc:docMk/>
            <pc:sldMk cId="598927227" sldId="273"/>
            <ac:spMk id="2" creationId="{E3C6CA7D-FFF4-4325-93AE-2062E3BE5359}"/>
          </ac:spMkLst>
        </pc:spChg>
        <pc:spChg chg="mod">
          <ac:chgData name="Mariah Helgeson" userId="51b1bd1c-374c-4333-91a8-ada6f1cc33a2" providerId="ADAL" clId="{F742DEA1-D06A-49D8-B634-3AA4F369DFB8}" dt="2019-12-17T19:59:56.011" v="735" actId="1076"/>
          <ac:spMkLst>
            <pc:docMk/>
            <pc:sldMk cId="598927227" sldId="273"/>
            <ac:spMk id="3" creationId="{E1C909F7-BB6A-477E-80A3-79344311B597}"/>
          </ac:spMkLst>
        </pc:spChg>
        <pc:spChg chg="mod">
          <ac:chgData name="Mariah Helgeson" userId="51b1bd1c-374c-4333-91a8-ada6f1cc33a2" providerId="ADAL" clId="{F742DEA1-D06A-49D8-B634-3AA4F369DFB8}" dt="2019-12-17T19:59:49.219" v="733" actId="1076"/>
          <ac:spMkLst>
            <pc:docMk/>
            <pc:sldMk cId="598927227" sldId="273"/>
            <ac:spMk id="97284" creationId="{00000000-0000-0000-0000-000000000000}"/>
          </ac:spMkLst>
        </pc:spChg>
        <pc:picChg chg="mod">
          <ac:chgData name="Mariah Helgeson" userId="51b1bd1c-374c-4333-91a8-ada6f1cc33a2" providerId="ADAL" clId="{F742DEA1-D06A-49D8-B634-3AA4F369DFB8}" dt="2019-12-17T19:59:52.582" v="734" actId="1076"/>
          <ac:picMkLst>
            <pc:docMk/>
            <pc:sldMk cId="598927227" sldId="273"/>
            <ac:picMk id="97287" creationId="{00000000-0000-0000-0000-000000000000}"/>
          </ac:picMkLst>
        </pc:picChg>
      </pc:sldChg>
      <pc:sldChg chg="modSp">
        <pc:chgData name="Mariah Helgeson" userId="51b1bd1c-374c-4333-91a8-ada6f1cc33a2" providerId="ADAL" clId="{F742DEA1-D06A-49D8-B634-3AA4F369DFB8}" dt="2019-12-17T20:04:49.216" v="808" actId="1037"/>
        <pc:sldMkLst>
          <pc:docMk/>
          <pc:sldMk cId="1806538807" sldId="275"/>
        </pc:sldMkLst>
        <pc:spChg chg="mod">
          <ac:chgData name="Mariah Helgeson" userId="51b1bd1c-374c-4333-91a8-ada6f1cc33a2" providerId="ADAL" clId="{F742DEA1-D06A-49D8-B634-3AA4F369DFB8}" dt="2019-12-17T19:21:12.958" v="93" actId="20577"/>
          <ac:spMkLst>
            <pc:docMk/>
            <pc:sldMk cId="1806538807" sldId="275"/>
            <ac:spMk id="2" creationId="{5AD40CD7-482C-4D95-8F70-3CB7402ECA89}"/>
          </ac:spMkLst>
        </pc:spChg>
        <pc:spChg chg="mod">
          <ac:chgData name="Mariah Helgeson" userId="51b1bd1c-374c-4333-91a8-ada6f1cc33a2" providerId="ADAL" clId="{F742DEA1-D06A-49D8-B634-3AA4F369DFB8}" dt="2019-12-17T20:04:37.682" v="801" actId="1076"/>
          <ac:spMkLst>
            <pc:docMk/>
            <pc:sldMk cId="1806538807" sldId="275"/>
            <ac:spMk id="101380" creationId="{00000000-0000-0000-0000-000000000000}"/>
          </ac:spMkLst>
        </pc:spChg>
        <pc:spChg chg="mod">
          <ac:chgData name="Mariah Helgeson" userId="51b1bd1c-374c-4333-91a8-ada6f1cc33a2" providerId="ADAL" clId="{F742DEA1-D06A-49D8-B634-3AA4F369DFB8}" dt="2019-12-17T20:04:49.216" v="808" actId="1037"/>
          <ac:spMkLst>
            <pc:docMk/>
            <pc:sldMk cId="1806538807" sldId="275"/>
            <ac:spMk id="101381" creationId="{00000000-0000-0000-0000-000000000000}"/>
          </ac:spMkLst>
        </pc:spChg>
        <pc:picChg chg="mod">
          <ac:chgData name="Mariah Helgeson" userId="51b1bd1c-374c-4333-91a8-ada6f1cc33a2" providerId="ADAL" clId="{F742DEA1-D06A-49D8-B634-3AA4F369DFB8}" dt="2019-12-17T20:04:33.455" v="800" actId="1035"/>
          <ac:picMkLst>
            <pc:docMk/>
            <pc:sldMk cId="1806538807" sldId="275"/>
            <ac:picMk id="101383" creationId="{00000000-0000-0000-0000-000000000000}"/>
          </ac:picMkLst>
        </pc:picChg>
      </pc:sldChg>
      <pc:sldChg chg="modSp">
        <pc:chgData name="Mariah Helgeson" userId="51b1bd1c-374c-4333-91a8-ada6f1cc33a2" providerId="ADAL" clId="{F742DEA1-D06A-49D8-B634-3AA4F369DFB8}" dt="2019-12-17T20:05:06.126" v="815" actId="1038"/>
        <pc:sldMkLst>
          <pc:docMk/>
          <pc:sldMk cId="2363597721" sldId="276"/>
        </pc:sldMkLst>
        <pc:spChg chg="mod">
          <ac:chgData name="Mariah Helgeson" userId="51b1bd1c-374c-4333-91a8-ada6f1cc33a2" providerId="ADAL" clId="{F742DEA1-D06A-49D8-B634-3AA4F369DFB8}" dt="2019-12-17T19:21:14.645" v="94" actId="20577"/>
          <ac:spMkLst>
            <pc:docMk/>
            <pc:sldMk cId="2363597721" sldId="276"/>
            <ac:spMk id="2" creationId="{490E9277-D219-4112-80C3-DC093D2C02B0}"/>
          </ac:spMkLst>
        </pc:spChg>
        <pc:spChg chg="mod">
          <ac:chgData name="Mariah Helgeson" userId="51b1bd1c-374c-4333-91a8-ada6f1cc33a2" providerId="ADAL" clId="{F742DEA1-D06A-49D8-B634-3AA4F369DFB8}" dt="2019-12-17T20:04:58.586" v="810" actId="1035"/>
          <ac:spMkLst>
            <pc:docMk/>
            <pc:sldMk cId="2363597721" sldId="276"/>
            <ac:spMk id="103428" creationId="{00000000-0000-0000-0000-000000000000}"/>
          </ac:spMkLst>
        </pc:spChg>
        <pc:spChg chg="mod">
          <ac:chgData name="Mariah Helgeson" userId="51b1bd1c-374c-4333-91a8-ada6f1cc33a2" providerId="ADAL" clId="{F742DEA1-D06A-49D8-B634-3AA4F369DFB8}" dt="2019-12-17T20:05:06.126" v="815" actId="1038"/>
          <ac:spMkLst>
            <pc:docMk/>
            <pc:sldMk cId="2363597721" sldId="276"/>
            <ac:spMk id="103430" creationId="{00000000-0000-0000-0000-000000000000}"/>
          </ac:spMkLst>
        </pc:spChg>
        <pc:picChg chg="mod">
          <ac:chgData name="Mariah Helgeson" userId="51b1bd1c-374c-4333-91a8-ada6f1cc33a2" providerId="ADAL" clId="{F742DEA1-D06A-49D8-B634-3AA4F369DFB8}" dt="2019-12-17T20:05:02.158" v="811" actId="1076"/>
          <ac:picMkLst>
            <pc:docMk/>
            <pc:sldMk cId="2363597721" sldId="276"/>
            <ac:picMk id="103433" creationId="{00000000-0000-0000-0000-000000000000}"/>
          </ac:picMkLst>
        </pc:picChg>
      </pc:sldChg>
      <pc:sldChg chg="modSp">
        <pc:chgData name="Mariah Helgeson" userId="51b1bd1c-374c-4333-91a8-ada6f1cc33a2" providerId="ADAL" clId="{F742DEA1-D06A-49D8-B634-3AA4F369DFB8}" dt="2019-12-17T20:09:43.580" v="939" actId="1038"/>
        <pc:sldMkLst>
          <pc:docMk/>
          <pc:sldMk cId="3782842126" sldId="277"/>
        </pc:sldMkLst>
        <pc:spChg chg="mod">
          <ac:chgData name="Mariah Helgeson" userId="51b1bd1c-374c-4333-91a8-ada6f1cc33a2" providerId="ADAL" clId="{F742DEA1-D06A-49D8-B634-3AA4F369DFB8}" dt="2019-12-17T19:21:51.705" v="108" actId="20577"/>
          <ac:spMkLst>
            <pc:docMk/>
            <pc:sldMk cId="3782842126" sldId="277"/>
            <ac:spMk id="2" creationId="{5AE365DF-496D-44B0-B7A0-F06E0B14790E}"/>
          </ac:spMkLst>
        </pc:spChg>
        <pc:spChg chg="mod">
          <ac:chgData name="Mariah Helgeson" userId="51b1bd1c-374c-4333-91a8-ada6f1cc33a2" providerId="ADAL" clId="{F742DEA1-D06A-49D8-B634-3AA4F369DFB8}" dt="2019-12-17T20:09:33.322" v="929" actId="1076"/>
          <ac:spMkLst>
            <pc:docMk/>
            <pc:sldMk cId="3782842126" sldId="277"/>
            <ac:spMk id="105476" creationId="{00000000-0000-0000-0000-000000000000}"/>
          </ac:spMkLst>
        </pc:spChg>
        <pc:spChg chg="mod">
          <ac:chgData name="Mariah Helgeson" userId="51b1bd1c-374c-4333-91a8-ada6f1cc33a2" providerId="ADAL" clId="{F742DEA1-D06A-49D8-B634-3AA4F369DFB8}" dt="2019-12-17T20:09:43.580" v="939" actId="1038"/>
          <ac:spMkLst>
            <pc:docMk/>
            <pc:sldMk cId="3782842126" sldId="277"/>
            <ac:spMk id="105477" creationId="{00000000-0000-0000-0000-000000000000}"/>
          </ac:spMkLst>
        </pc:spChg>
        <pc:picChg chg="mod">
          <ac:chgData name="Mariah Helgeson" userId="51b1bd1c-374c-4333-91a8-ada6f1cc33a2" providerId="ADAL" clId="{F742DEA1-D06A-49D8-B634-3AA4F369DFB8}" dt="2019-12-17T20:09:36.835" v="932" actId="1036"/>
          <ac:picMkLst>
            <pc:docMk/>
            <pc:sldMk cId="3782842126" sldId="277"/>
            <ac:picMk id="105479" creationId="{00000000-0000-0000-0000-000000000000}"/>
          </ac:picMkLst>
        </pc:picChg>
      </pc:sldChg>
      <pc:sldChg chg="modSp">
        <pc:chgData name="Mariah Helgeson" userId="51b1bd1c-374c-4333-91a8-ada6f1cc33a2" providerId="ADAL" clId="{F742DEA1-D06A-49D8-B634-3AA4F369DFB8}" dt="2019-12-17T20:06:19.552" v="847" actId="1076"/>
        <pc:sldMkLst>
          <pc:docMk/>
          <pc:sldMk cId="2309833279" sldId="278"/>
        </pc:sldMkLst>
        <pc:spChg chg="mod">
          <ac:chgData name="Mariah Helgeson" userId="51b1bd1c-374c-4333-91a8-ada6f1cc33a2" providerId="ADAL" clId="{F742DEA1-D06A-49D8-B634-3AA4F369DFB8}" dt="2019-12-17T19:21:21.956" v="97" actId="20577"/>
          <ac:spMkLst>
            <pc:docMk/>
            <pc:sldMk cId="2309833279" sldId="278"/>
            <ac:spMk id="2" creationId="{DED3C905-B4F5-4A15-8E07-78875616E259}"/>
          </ac:spMkLst>
        </pc:spChg>
        <pc:spChg chg="mod">
          <ac:chgData name="Mariah Helgeson" userId="51b1bd1c-374c-4333-91a8-ada6f1cc33a2" providerId="ADAL" clId="{F742DEA1-D06A-49D8-B634-3AA4F369DFB8}" dt="2019-12-17T20:06:11.818" v="845" actId="1035"/>
          <ac:spMkLst>
            <pc:docMk/>
            <pc:sldMk cId="2309833279" sldId="278"/>
            <ac:spMk id="107524" creationId="{00000000-0000-0000-0000-000000000000}"/>
          </ac:spMkLst>
        </pc:spChg>
        <pc:spChg chg="mod">
          <ac:chgData name="Mariah Helgeson" userId="51b1bd1c-374c-4333-91a8-ada6f1cc33a2" providerId="ADAL" clId="{F742DEA1-D06A-49D8-B634-3AA4F369DFB8}" dt="2019-12-17T20:06:19.552" v="847" actId="1076"/>
          <ac:spMkLst>
            <pc:docMk/>
            <pc:sldMk cId="2309833279" sldId="278"/>
            <ac:spMk id="107526" creationId="{00000000-0000-0000-0000-000000000000}"/>
          </ac:spMkLst>
        </pc:spChg>
        <pc:picChg chg="mod">
          <ac:chgData name="Mariah Helgeson" userId="51b1bd1c-374c-4333-91a8-ada6f1cc33a2" providerId="ADAL" clId="{F742DEA1-D06A-49D8-B634-3AA4F369DFB8}" dt="2019-12-17T20:06:14.940" v="846" actId="1076"/>
          <ac:picMkLst>
            <pc:docMk/>
            <pc:sldMk cId="2309833279" sldId="278"/>
            <ac:picMk id="107531" creationId="{00000000-0000-0000-0000-000000000000}"/>
          </ac:picMkLst>
        </pc:picChg>
      </pc:sldChg>
      <pc:sldChg chg="modSp">
        <pc:chgData name="Mariah Helgeson" userId="51b1bd1c-374c-4333-91a8-ada6f1cc33a2" providerId="ADAL" clId="{F742DEA1-D06A-49D8-B634-3AA4F369DFB8}" dt="2019-12-17T20:13:34.605" v="1041" actId="1076"/>
        <pc:sldMkLst>
          <pc:docMk/>
          <pc:sldMk cId="792025388" sldId="279"/>
        </pc:sldMkLst>
        <pc:spChg chg="mod">
          <ac:chgData name="Mariah Helgeson" userId="51b1bd1c-374c-4333-91a8-ada6f1cc33a2" providerId="ADAL" clId="{F742DEA1-D06A-49D8-B634-3AA4F369DFB8}" dt="2019-12-17T19:22:25.775" v="121" actId="20577"/>
          <ac:spMkLst>
            <pc:docMk/>
            <pc:sldMk cId="792025388" sldId="279"/>
            <ac:spMk id="2" creationId="{22979F35-4500-4C01-9794-4B308CC4B4CD}"/>
          </ac:spMkLst>
        </pc:spChg>
        <pc:spChg chg="mod">
          <ac:chgData name="Mariah Helgeson" userId="51b1bd1c-374c-4333-91a8-ada6f1cc33a2" providerId="ADAL" clId="{F742DEA1-D06A-49D8-B634-3AA4F369DFB8}" dt="2019-12-17T20:13:22.066" v="1037" actId="1076"/>
          <ac:spMkLst>
            <pc:docMk/>
            <pc:sldMk cId="792025388" sldId="279"/>
            <ac:spMk id="109570" creationId="{00000000-0000-0000-0000-000000000000}"/>
          </ac:spMkLst>
        </pc:spChg>
        <pc:spChg chg="mod">
          <ac:chgData name="Mariah Helgeson" userId="51b1bd1c-374c-4333-91a8-ada6f1cc33a2" providerId="ADAL" clId="{F742DEA1-D06A-49D8-B634-3AA4F369DFB8}" dt="2019-12-17T20:13:30.073" v="1040" actId="1035"/>
          <ac:spMkLst>
            <pc:docMk/>
            <pc:sldMk cId="792025388" sldId="279"/>
            <ac:spMk id="109572" creationId="{00000000-0000-0000-0000-000000000000}"/>
          </ac:spMkLst>
        </pc:spChg>
        <pc:picChg chg="mod">
          <ac:chgData name="Mariah Helgeson" userId="51b1bd1c-374c-4333-91a8-ada6f1cc33a2" providerId="ADAL" clId="{F742DEA1-D06A-49D8-B634-3AA4F369DFB8}" dt="2019-12-17T20:13:34.605" v="1041" actId="1076"/>
          <ac:picMkLst>
            <pc:docMk/>
            <pc:sldMk cId="792025388" sldId="279"/>
            <ac:picMk id="109576" creationId="{00000000-0000-0000-0000-000000000000}"/>
          </ac:picMkLst>
        </pc:picChg>
      </pc:sldChg>
      <pc:sldChg chg="modSp">
        <pc:chgData name="Mariah Helgeson" userId="51b1bd1c-374c-4333-91a8-ada6f1cc33a2" providerId="ADAL" clId="{F742DEA1-D06A-49D8-B634-3AA4F369DFB8}" dt="2019-12-17T20:29:29.373" v="1773" actId="1035"/>
        <pc:sldMkLst>
          <pc:docMk/>
          <pc:sldMk cId="1373783433" sldId="280"/>
        </pc:sldMkLst>
        <pc:spChg chg="mod">
          <ac:chgData name="Mariah Helgeson" userId="51b1bd1c-374c-4333-91a8-ada6f1cc33a2" providerId="ADAL" clId="{F742DEA1-D06A-49D8-B634-3AA4F369DFB8}" dt="2019-12-17T19:25:31.690" v="199" actId="20577"/>
          <ac:spMkLst>
            <pc:docMk/>
            <pc:sldMk cId="1373783433" sldId="280"/>
            <ac:spMk id="2" creationId="{DD3156B0-98B8-493C-BB9E-88FD793F8082}"/>
          </ac:spMkLst>
        </pc:spChg>
        <pc:spChg chg="mod">
          <ac:chgData name="Mariah Helgeson" userId="51b1bd1c-374c-4333-91a8-ada6f1cc33a2" providerId="ADAL" clId="{F742DEA1-D06A-49D8-B634-3AA4F369DFB8}" dt="2019-12-17T20:29:29.373" v="1773" actId="1035"/>
          <ac:spMkLst>
            <pc:docMk/>
            <pc:sldMk cId="1373783433" sldId="280"/>
            <ac:spMk id="113668" creationId="{00000000-0000-0000-0000-000000000000}"/>
          </ac:spMkLst>
        </pc:spChg>
      </pc:sldChg>
      <pc:sldChg chg="modSp">
        <pc:chgData name="Mariah Helgeson" userId="51b1bd1c-374c-4333-91a8-ada6f1cc33a2" providerId="ADAL" clId="{F742DEA1-D06A-49D8-B634-3AA4F369DFB8}" dt="2019-12-17T21:05:00.068" v="1963" actId="108"/>
        <pc:sldMkLst>
          <pc:docMk/>
          <pc:sldMk cId="2116655261" sldId="281"/>
        </pc:sldMkLst>
        <pc:spChg chg="mod">
          <ac:chgData name="Mariah Helgeson" userId="51b1bd1c-374c-4333-91a8-ada6f1cc33a2" providerId="ADAL" clId="{F742DEA1-D06A-49D8-B634-3AA4F369DFB8}" dt="2019-12-17T19:25:35.066" v="201" actId="20577"/>
          <ac:spMkLst>
            <pc:docMk/>
            <pc:sldMk cId="2116655261" sldId="281"/>
            <ac:spMk id="2" creationId="{00A1E42A-D747-453C-9B14-99BA79E1F638}"/>
          </ac:spMkLst>
        </pc:spChg>
        <pc:spChg chg="mod">
          <ac:chgData name="Mariah Helgeson" userId="51b1bd1c-374c-4333-91a8-ada6f1cc33a2" providerId="ADAL" clId="{F742DEA1-D06A-49D8-B634-3AA4F369DFB8}" dt="2019-12-17T21:05:00.068" v="1963" actId="108"/>
          <ac:spMkLst>
            <pc:docMk/>
            <pc:sldMk cId="2116655261" sldId="281"/>
            <ac:spMk id="130050" creationId="{00000000-0000-0000-0000-000000000000}"/>
          </ac:spMkLst>
        </pc:spChg>
      </pc:sldChg>
      <pc:sldChg chg="modSp">
        <pc:chgData name="Mariah Helgeson" userId="51b1bd1c-374c-4333-91a8-ada6f1cc33a2" providerId="ADAL" clId="{F742DEA1-D06A-49D8-B634-3AA4F369DFB8}" dt="2019-12-17T19:57:56.594" v="722" actId="1035"/>
        <pc:sldMkLst>
          <pc:docMk/>
          <pc:sldMk cId="4271794814" sldId="282"/>
        </pc:sldMkLst>
        <pc:spChg chg="mod">
          <ac:chgData name="Mariah Helgeson" userId="51b1bd1c-374c-4333-91a8-ada6f1cc33a2" providerId="ADAL" clId="{F742DEA1-D06A-49D8-B634-3AA4F369DFB8}" dt="2019-12-17T19:57:50.527" v="717" actId="1076"/>
          <ac:spMkLst>
            <pc:docMk/>
            <pc:sldMk cId="4271794814" sldId="282"/>
            <ac:spMk id="2" creationId="{00000000-0000-0000-0000-000000000000}"/>
          </ac:spMkLst>
        </pc:spChg>
        <pc:spChg chg="mod">
          <ac:chgData name="Mariah Helgeson" userId="51b1bd1c-374c-4333-91a8-ada6f1cc33a2" providerId="ADAL" clId="{F742DEA1-D06A-49D8-B634-3AA4F369DFB8}" dt="2019-12-17T19:57:56.594" v="722" actId="1035"/>
          <ac:spMkLst>
            <pc:docMk/>
            <pc:sldMk cId="4271794814" sldId="282"/>
            <ac:spMk id="3" creationId="{00000000-0000-0000-0000-000000000000}"/>
          </ac:spMkLst>
        </pc:spChg>
        <pc:spChg chg="mod">
          <ac:chgData name="Mariah Helgeson" userId="51b1bd1c-374c-4333-91a8-ada6f1cc33a2" providerId="ADAL" clId="{F742DEA1-D06A-49D8-B634-3AA4F369DFB8}" dt="2019-12-17T19:19:58.112" v="68" actId="20577"/>
          <ac:spMkLst>
            <pc:docMk/>
            <pc:sldMk cId="4271794814" sldId="282"/>
            <ac:spMk id="4" creationId="{AC421D95-C78D-45F1-8CF7-23D1E20355E9}"/>
          </ac:spMkLst>
        </pc:spChg>
      </pc:sldChg>
      <pc:sldChg chg="modSp">
        <pc:chgData name="Mariah Helgeson" userId="51b1bd1c-374c-4333-91a8-ada6f1cc33a2" providerId="ADAL" clId="{F742DEA1-D06A-49D8-B634-3AA4F369DFB8}" dt="2019-12-17T19:39:49.993" v="367" actId="1036"/>
        <pc:sldMkLst>
          <pc:docMk/>
          <pc:sldMk cId="2403280517" sldId="286"/>
        </pc:sldMkLst>
        <pc:spChg chg="mod">
          <ac:chgData name="Mariah Helgeson" userId="51b1bd1c-374c-4333-91a8-ada6f1cc33a2" providerId="ADAL" clId="{F742DEA1-D06A-49D8-B634-3AA4F369DFB8}" dt="2019-12-17T19:17:27.347" v="5" actId="20577"/>
          <ac:spMkLst>
            <pc:docMk/>
            <pc:sldMk cId="2403280517" sldId="286"/>
            <ac:spMk id="12" creationId="{CB6A2BA3-29D4-4B49-B78C-4A5E5E72467A}"/>
          </ac:spMkLst>
        </pc:spChg>
        <pc:spChg chg="mod">
          <ac:chgData name="Mariah Helgeson" userId="51b1bd1c-374c-4333-91a8-ada6f1cc33a2" providerId="ADAL" clId="{F742DEA1-D06A-49D8-B634-3AA4F369DFB8}" dt="2019-12-17T19:39:49.993" v="367" actId="1036"/>
          <ac:spMkLst>
            <pc:docMk/>
            <pc:sldMk cId="2403280517" sldId="286"/>
            <ac:spMk id="27657" creationId="{C562AF71-F37E-4C31-B8F9-469EA6271953}"/>
          </ac:spMkLst>
        </pc:spChg>
        <pc:grpChg chg="mod">
          <ac:chgData name="Mariah Helgeson" userId="51b1bd1c-374c-4333-91a8-ada6f1cc33a2" providerId="ADAL" clId="{F742DEA1-D06A-49D8-B634-3AA4F369DFB8}" dt="2019-12-17T19:37:34.909" v="326" actId="1038"/>
          <ac:grpSpMkLst>
            <pc:docMk/>
            <pc:sldMk cId="2403280517" sldId="286"/>
            <ac:grpSpMk id="10" creationId="{136BF316-038D-4E69-88B4-1D04CA59E69E}"/>
          </ac:grpSpMkLst>
        </pc:grpChg>
      </pc:sldChg>
      <pc:sldChg chg="modSp">
        <pc:chgData name="Mariah Helgeson" userId="51b1bd1c-374c-4333-91a8-ada6f1cc33a2" providerId="ADAL" clId="{F742DEA1-D06A-49D8-B634-3AA4F369DFB8}" dt="2019-12-17T20:33:06.975" v="1786" actId="20577"/>
        <pc:sldMkLst>
          <pc:docMk/>
          <pc:sldMk cId="837442141" sldId="287"/>
        </pc:sldMkLst>
        <pc:spChg chg="mod">
          <ac:chgData name="Mariah Helgeson" userId="51b1bd1c-374c-4333-91a8-ada6f1cc33a2" providerId="ADAL" clId="{F742DEA1-D06A-49D8-B634-3AA4F369DFB8}" dt="2019-12-17T19:39:25.435" v="366" actId="1036"/>
          <ac:spMkLst>
            <pc:docMk/>
            <pc:sldMk cId="837442141" sldId="287"/>
            <ac:spMk id="2" creationId="{B78847EE-D78B-4FE4-A924-4FB2FD13C46C}"/>
          </ac:spMkLst>
        </pc:spChg>
        <pc:spChg chg="mod">
          <ac:chgData name="Mariah Helgeson" userId="51b1bd1c-374c-4333-91a8-ada6f1cc33a2" providerId="ADAL" clId="{F742DEA1-D06A-49D8-B634-3AA4F369DFB8}" dt="2019-12-17T20:33:06.975" v="1786" actId="20577"/>
          <ac:spMkLst>
            <pc:docMk/>
            <pc:sldMk cId="837442141" sldId="287"/>
            <ac:spMk id="5" creationId="{099C096B-7518-4D8A-B6E7-BCF25FA5C305}"/>
          </ac:spMkLst>
        </pc:spChg>
        <pc:spChg chg="mod">
          <ac:chgData name="Mariah Helgeson" userId="51b1bd1c-374c-4333-91a8-ada6f1cc33a2" providerId="ADAL" clId="{F742DEA1-D06A-49D8-B634-3AA4F369DFB8}" dt="2019-12-17T19:17:30.779" v="7" actId="20577"/>
          <ac:spMkLst>
            <pc:docMk/>
            <pc:sldMk cId="837442141" sldId="287"/>
            <ac:spMk id="7" creationId="{32C9E9A8-2F48-4C97-A023-EED714EDF2DE}"/>
          </ac:spMkLst>
        </pc:spChg>
        <pc:spChg chg="mod">
          <ac:chgData name="Mariah Helgeson" userId="51b1bd1c-374c-4333-91a8-ada6f1cc33a2" providerId="ADAL" clId="{F742DEA1-D06A-49D8-B634-3AA4F369DFB8}" dt="2019-12-17T19:37:43.989" v="333" actId="1035"/>
          <ac:spMkLst>
            <pc:docMk/>
            <pc:sldMk cId="837442141" sldId="287"/>
            <ac:spMk id="25602" creationId="{51AACC55-CF68-42E7-A848-D7100141F271}"/>
          </ac:spMkLst>
        </pc:spChg>
      </pc:sldChg>
      <pc:sldChg chg="modSp">
        <pc:chgData name="Mariah Helgeson" userId="51b1bd1c-374c-4333-91a8-ada6f1cc33a2" providerId="ADAL" clId="{F742DEA1-D06A-49D8-B634-3AA4F369DFB8}" dt="2019-12-17T19:34:59.424" v="302" actId="1076"/>
        <pc:sldMkLst>
          <pc:docMk/>
          <pc:sldMk cId="2216485697" sldId="288"/>
        </pc:sldMkLst>
        <pc:spChg chg="mod">
          <ac:chgData name="Mariah Helgeson" userId="51b1bd1c-374c-4333-91a8-ada6f1cc33a2" providerId="ADAL" clId="{F742DEA1-D06A-49D8-B634-3AA4F369DFB8}" dt="2019-12-17T19:34:59.424" v="302" actId="1076"/>
          <ac:spMkLst>
            <pc:docMk/>
            <pc:sldMk cId="2216485697" sldId="288"/>
            <ac:spMk id="2" creationId="{A49D6B82-6036-40C2-A9D8-5691E2063FBE}"/>
          </ac:spMkLst>
        </pc:spChg>
        <pc:spChg chg="mod">
          <ac:chgData name="Mariah Helgeson" userId="51b1bd1c-374c-4333-91a8-ada6f1cc33a2" providerId="ADAL" clId="{F742DEA1-D06A-49D8-B634-3AA4F369DFB8}" dt="2019-12-17T19:17:45.230" v="13" actId="20577"/>
          <ac:spMkLst>
            <pc:docMk/>
            <pc:sldMk cId="2216485697" sldId="288"/>
            <ac:spMk id="5" creationId="{1FB79D3D-576E-475B-92B2-9D15B9289667}"/>
          </ac:spMkLst>
        </pc:spChg>
        <pc:spChg chg="mod">
          <ac:chgData name="Mariah Helgeson" userId="51b1bd1c-374c-4333-91a8-ada6f1cc33a2" providerId="ADAL" clId="{F742DEA1-D06A-49D8-B634-3AA4F369DFB8}" dt="2019-12-17T19:34:21.088" v="296" actId="1036"/>
          <ac:spMkLst>
            <pc:docMk/>
            <pc:sldMk cId="2216485697" sldId="288"/>
            <ac:spMk id="103426" creationId="{09262D84-6B33-49B5-9ED3-34A1B4642F54}"/>
          </ac:spMkLst>
        </pc:spChg>
        <pc:spChg chg="mod">
          <ac:chgData name="Mariah Helgeson" userId="51b1bd1c-374c-4333-91a8-ada6f1cc33a2" providerId="ADAL" clId="{F742DEA1-D06A-49D8-B634-3AA4F369DFB8}" dt="2019-12-17T19:34:35.127" v="299" actId="1038"/>
          <ac:spMkLst>
            <pc:docMk/>
            <pc:sldMk cId="2216485697" sldId="288"/>
            <ac:spMk id="103428" creationId="{FC707E98-236D-474A-BCB9-A4A28C66D164}"/>
          </ac:spMkLst>
        </pc:spChg>
        <pc:picChg chg="mod">
          <ac:chgData name="Mariah Helgeson" userId="51b1bd1c-374c-4333-91a8-ada6f1cc33a2" providerId="ADAL" clId="{F742DEA1-D06A-49D8-B634-3AA4F369DFB8}" dt="2019-12-17T19:34:38.775" v="300" actId="1076"/>
          <ac:picMkLst>
            <pc:docMk/>
            <pc:sldMk cId="2216485697" sldId="288"/>
            <ac:picMk id="87045" creationId="{892A5C4C-25D4-4D52-9134-83734E07D556}"/>
          </ac:picMkLst>
        </pc:picChg>
      </pc:sldChg>
      <pc:sldChg chg="modSp">
        <pc:chgData name="Mariah Helgeson" userId="51b1bd1c-374c-4333-91a8-ada6f1cc33a2" providerId="ADAL" clId="{F742DEA1-D06A-49D8-B634-3AA4F369DFB8}" dt="2019-12-17T20:34:28.848" v="1788" actId="20577"/>
        <pc:sldMkLst>
          <pc:docMk/>
          <pc:sldMk cId="1664657706" sldId="290"/>
        </pc:sldMkLst>
        <pc:spChg chg="mod">
          <ac:chgData name="Mariah Helgeson" userId="51b1bd1c-374c-4333-91a8-ada6f1cc33a2" providerId="ADAL" clId="{F742DEA1-D06A-49D8-B634-3AA4F369DFB8}" dt="2019-12-17T19:35:19.041" v="309" actId="20577"/>
          <ac:spMkLst>
            <pc:docMk/>
            <pc:sldMk cId="1664657706" sldId="290"/>
            <ac:spMk id="4" creationId="{65B98962-68D9-4C9F-A211-42D3A71C7458}"/>
          </ac:spMkLst>
        </pc:spChg>
        <pc:spChg chg="mod">
          <ac:chgData name="Mariah Helgeson" userId="51b1bd1c-374c-4333-91a8-ada6f1cc33a2" providerId="ADAL" clId="{F742DEA1-D06A-49D8-B634-3AA4F369DFB8}" dt="2019-12-17T19:17:50.068" v="15" actId="20577"/>
          <ac:spMkLst>
            <pc:docMk/>
            <pc:sldMk cId="1664657706" sldId="290"/>
            <ac:spMk id="5" creationId="{AA62DE92-E25A-4981-80AD-535BB10A5114}"/>
          </ac:spMkLst>
        </pc:spChg>
        <pc:graphicFrameChg chg="mod modGraphic">
          <ac:chgData name="Mariah Helgeson" userId="51b1bd1c-374c-4333-91a8-ada6f1cc33a2" providerId="ADAL" clId="{F742DEA1-D06A-49D8-B634-3AA4F369DFB8}" dt="2019-12-17T20:34:28.848" v="1788" actId="20577"/>
          <ac:graphicFrameMkLst>
            <pc:docMk/>
            <pc:sldMk cId="1664657706" sldId="290"/>
            <ac:graphicFrameMk id="6" creationId="{AEB8B1FC-6DCE-4943-9726-9FDF18CB9B70}"/>
          </ac:graphicFrameMkLst>
        </pc:graphicFrameChg>
      </pc:sldChg>
      <pc:sldChg chg="modSp">
        <pc:chgData name="Mariah Helgeson" userId="51b1bd1c-374c-4333-91a8-ada6f1cc33a2" providerId="ADAL" clId="{F742DEA1-D06A-49D8-B634-3AA4F369DFB8}" dt="2019-12-17T20:35:05.110" v="1794" actId="1036"/>
        <pc:sldMkLst>
          <pc:docMk/>
          <pc:sldMk cId="1187258532" sldId="292"/>
        </pc:sldMkLst>
        <pc:spChg chg="mod">
          <ac:chgData name="Mariah Helgeson" userId="51b1bd1c-374c-4333-91a8-ada6f1cc33a2" providerId="ADAL" clId="{F742DEA1-D06A-49D8-B634-3AA4F369DFB8}" dt="2019-12-17T19:17:54.389" v="16" actId="20577"/>
          <ac:spMkLst>
            <pc:docMk/>
            <pc:sldMk cId="1187258532" sldId="292"/>
            <ac:spMk id="2" creationId="{0F100F41-5813-4F63-AFDE-439E32EC06B3}"/>
          </ac:spMkLst>
        </pc:spChg>
        <pc:spChg chg="mod">
          <ac:chgData name="Mariah Helgeson" userId="51b1bd1c-374c-4333-91a8-ada6f1cc33a2" providerId="ADAL" clId="{F742DEA1-D06A-49D8-B634-3AA4F369DFB8}" dt="2019-12-17T19:36:15.552" v="314" actId="1076"/>
          <ac:spMkLst>
            <pc:docMk/>
            <pc:sldMk cId="1187258532" sldId="292"/>
            <ac:spMk id="4" creationId="{4CF88E31-0D40-4887-B0B3-0A662C7B49AC}"/>
          </ac:spMkLst>
        </pc:spChg>
        <pc:spChg chg="mod">
          <ac:chgData name="Mariah Helgeson" userId="51b1bd1c-374c-4333-91a8-ada6f1cc33a2" providerId="ADAL" clId="{F742DEA1-D06A-49D8-B634-3AA4F369DFB8}" dt="2019-12-17T19:36:09.851" v="313" actId="1076"/>
          <ac:spMkLst>
            <pc:docMk/>
            <pc:sldMk cId="1187258532" sldId="292"/>
            <ac:spMk id="7" creationId="{6DE2C025-CA82-44C1-82D5-24B9D47491EA}"/>
          </ac:spMkLst>
        </pc:spChg>
        <pc:spChg chg="mod">
          <ac:chgData name="Mariah Helgeson" userId="51b1bd1c-374c-4333-91a8-ada6f1cc33a2" providerId="ADAL" clId="{F742DEA1-D06A-49D8-B634-3AA4F369DFB8}" dt="2019-12-17T20:35:05.110" v="1794" actId="1036"/>
          <ac:spMkLst>
            <pc:docMk/>
            <pc:sldMk cId="1187258532" sldId="292"/>
            <ac:spMk id="8" creationId="{DC3982D8-AA03-4B40-9F30-B88E6E4FD2B8}"/>
          </ac:spMkLst>
        </pc:spChg>
        <pc:spChg chg="mod">
          <ac:chgData name="Mariah Helgeson" userId="51b1bd1c-374c-4333-91a8-ada6f1cc33a2" providerId="ADAL" clId="{F742DEA1-D06A-49D8-B634-3AA4F369DFB8}" dt="2019-12-17T19:39:00.213" v="365" actId="20577"/>
          <ac:spMkLst>
            <pc:docMk/>
            <pc:sldMk cId="1187258532" sldId="292"/>
            <ac:spMk id="13" creationId="{A329F09F-F2F2-4261-8234-7CEA35F8CB4C}"/>
          </ac:spMkLst>
        </pc:spChg>
      </pc:sldChg>
      <pc:sldChg chg="modSp">
        <pc:chgData name="Mariah Helgeson" userId="51b1bd1c-374c-4333-91a8-ada6f1cc33a2" providerId="ADAL" clId="{F742DEA1-D06A-49D8-B634-3AA4F369DFB8}" dt="2019-12-17T19:37:03.539" v="322" actId="1076"/>
        <pc:sldMkLst>
          <pc:docMk/>
          <pc:sldMk cId="322515849" sldId="293"/>
        </pc:sldMkLst>
        <pc:spChg chg="mod">
          <ac:chgData name="Mariah Helgeson" userId="51b1bd1c-374c-4333-91a8-ada6f1cc33a2" providerId="ADAL" clId="{F742DEA1-D06A-49D8-B634-3AA4F369DFB8}" dt="2019-12-17T19:36:51.812" v="320" actId="1076"/>
          <ac:spMkLst>
            <pc:docMk/>
            <pc:sldMk cId="322515849" sldId="293"/>
            <ac:spMk id="2" creationId="{FB856CDB-37CD-4D02-8838-2F2418A0F310}"/>
          </ac:spMkLst>
        </pc:spChg>
        <pc:spChg chg="mod">
          <ac:chgData name="Mariah Helgeson" userId="51b1bd1c-374c-4333-91a8-ada6f1cc33a2" providerId="ADAL" clId="{F742DEA1-D06A-49D8-B634-3AA4F369DFB8}" dt="2019-12-17T19:17:59.515" v="17" actId="20577"/>
          <ac:spMkLst>
            <pc:docMk/>
            <pc:sldMk cId="322515849" sldId="293"/>
            <ac:spMk id="3" creationId="{918766F8-9C6C-4A81-8BCA-F755FF38341D}"/>
          </ac:spMkLst>
        </pc:spChg>
        <pc:spChg chg="mod">
          <ac:chgData name="Mariah Helgeson" userId="51b1bd1c-374c-4333-91a8-ada6f1cc33a2" providerId="ADAL" clId="{F742DEA1-D06A-49D8-B634-3AA4F369DFB8}" dt="2019-12-17T19:37:03.539" v="322" actId="1076"/>
          <ac:spMkLst>
            <pc:docMk/>
            <pc:sldMk cId="322515849" sldId="293"/>
            <ac:spMk id="4" creationId="{4CF88E31-0D40-4887-B0B3-0A662C7B49AC}"/>
          </ac:spMkLst>
        </pc:spChg>
        <pc:spChg chg="mod">
          <ac:chgData name="Mariah Helgeson" userId="51b1bd1c-374c-4333-91a8-ada6f1cc33a2" providerId="ADAL" clId="{F742DEA1-D06A-49D8-B634-3AA4F369DFB8}" dt="2019-12-17T19:36:57.437" v="321" actId="1076"/>
          <ac:spMkLst>
            <pc:docMk/>
            <pc:sldMk cId="322515849" sldId="293"/>
            <ac:spMk id="7" creationId="{6DE2C025-CA82-44C1-82D5-24B9D47491EA}"/>
          </ac:spMkLst>
        </pc:spChg>
        <pc:spChg chg="mod">
          <ac:chgData name="Mariah Helgeson" userId="51b1bd1c-374c-4333-91a8-ada6f1cc33a2" providerId="ADAL" clId="{F742DEA1-D06A-49D8-B634-3AA4F369DFB8}" dt="2019-12-17T19:36:41.683" v="319" actId="20577"/>
          <ac:spMkLst>
            <pc:docMk/>
            <pc:sldMk cId="322515849" sldId="293"/>
            <ac:spMk id="16" creationId="{E03B3A2D-59FA-4262-BCE0-65C73586A516}"/>
          </ac:spMkLst>
        </pc:spChg>
      </pc:sldChg>
      <pc:sldChg chg="modSp">
        <pc:chgData name="Mariah Helgeson" userId="51b1bd1c-374c-4333-91a8-ada6f1cc33a2" providerId="ADAL" clId="{F742DEA1-D06A-49D8-B634-3AA4F369DFB8}" dt="2019-12-17T19:41:27.476" v="378" actId="1076"/>
        <pc:sldMkLst>
          <pc:docMk/>
          <pc:sldMk cId="4267014983" sldId="294"/>
        </pc:sldMkLst>
        <pc:spChg chg="mod">
          <ac:chgData name="Mariah Helgeson" userId="51b1bd1c-374c-4333-91a8-ada6f1cc33a2" providerId="ADAL" clId="{F742DEA1-D06A-49D8-B634-3AA4F369DFB8}" dt="2019-12-17T19:41:23.684" v="377" actId="1037"/>
          <ac:spMkLst>
            <pc:docMk/>
            <pc:sldMk cId="4267014983" sldId="294"/>
            <ac:spMk id="2" creationId="{F92794D4-6087-43BE-9351-690A6EF0EB50}"/>
          </ac:spMkLst>
        </pc:spChg>
        <pc:spChg chg="mod">
          <ac:chgData name="Mariah Helgeson" userId="51b1bd1c-374c-4333-91a8-ada6f1cc33a2" providerId="ADAL" clId="{F742DEA1-D06A-49D8-B634-3AA4F369DFB8}" dt="2019-12-17T19:41:27.476" v="378" actId="1076"/>
          <ac:spMkLst>
            <pc:docMk/>
            <pc:sldMk cId="4267014983" sldId="294"/>
            <ac:spMk id="3" creationId="{A5EE159B-7DA1-4075-BD9D-44C1E4A3A624}"/>
          </ac:spMkLst>
        </pc:spChg>
        <pc:spChg chg="mod">
          <ac:chgData name="Mariah Helgeson" userId="51b1bd1c-374c-4333-91a8-ada6f1cc33a2" providerId="ADAL" clId="{F742DEA1-D06A-49D8-B634-3AA4F369DFB8}" dt="2019-12-17T19:18:03.611" v="18" actId="20577"/>
          <ac:spMkLst>
            <pc:docMk/>
            <pc:sldMk cId="4267014983" sldId="294"/>
            <ac:spMk id="7" creationId="{F818AD58-991D-4173-9B89-5C0B1392E3EC}"/>
          </ac:spMkLst>
        </pc:spChg>
        <pc:spChg chg="mod">
          <ac:chgData name="Mariah Helgeson" userId="51b1bd1c-374c-4333-91a8-ada6f1cc33a2" providerId="ADAL" clId="{F742DEA1-D06A-49D8-B634-3AA4F369DFB8}" dt="2019-12-17T19:41:10.559" v="372" actId="1037"/>
          <ac:spMkLst>
            <pc:docMk/>
            <pc:sldMk cId="4267014983" sldId="294"/>
            <ac:spMk id="71682" creationId="{ED91B80D-F0E7-46A8-8D33-C054B5089875}"/>
          </ac:spMkLst>
        </pc:spChg>
      </pc:sldChg>
      <pc:sldChg chg="modSp">
        <pc:chgData name="Mariah Helgeson" userId="51b1bd1c-374c-4333-91a8-ada6f1cc33a2" providerId="ADAL" clId="{F742DEA1-D06A-49D8-B634-3AA4F369DFB8}" dt="2019-12-17T19:38:28.464" v="354" actId="14100"/>
        <pc:sldMkLst>
          <pc:docMk/>
          <pc:sldMk cId="2188047735" sldId="295"/>
        </pc:sldMkLst>
        <pc:spChg chg="mod">
          <ac:chgData name="Mariah Helgeson" userId="51b1bd1c-374c-4333-91a8-ada6f1cc33a2" providerId="ADAL" clId="{F742DEA1-D06A-49D8-B634-3AA4F369DFB8}" dt="2019-12-17T19:38:15.069" v="346" actId="1035"/>
          <ac:spMkLst>
            <pc:docMk/>
            <pc:sldMk cId="2188047735" sldId="295"/>
            <ac:spMk id="2" creationId="{F92794D4-6087-43BE-9351-690A6EF0EB50}"/>
          </ac:spMkLst>
        </pc:spChg>
        <pc:spChg chg="mod">
          <ac:chgData name="Mariah Helgeson" userId="51b1bd1c-374c-4333-91a8-ada6f1cc33a2" providerId="ADAL" clId="{F742DEA1-D06A-49D8-B634-3AA4F369DFB8}" dt="2019-12-17T19:38:19.246" v="349" actId="1035"/>
          <ac:spMkLst>
            <pc:docMk/>
            <pc:sldMk cId="2188047735" sldId="295"/>
            <ac:spMk id="3" creationId="{F5A16AD5-1FF1-4DFD-836A-20736890FBE4}"/>
          </ac:spMkLst>
        </pc:spChg>
        <pc:spChg chg="mod">
          <ac:chgData name="Mariah Helgeson" userId="51b1bd1c-374c-4333-91a8-ada6f1cc33a2" providerId="ADAL" clId="{F742DEA1-D06A-49D8-B634-3AA4F369DFB8}" dt="2019-12-17T19:17:41.609" v="12" actId="20577"/>
          <ac:spMkLst>
            <pc:docMk/>
            <pc:sldMk cId="2188047735" sldId="295"/>
            <ac:spMk id="4" creationId="{AAC781E4-E83E-47DB-8278-643068DB84A1}"/>
          </ac:spMkLst>
        </pc:spChg>
        <pc:spChg chg="mod">
          <ac:chgData name="Mariah Helgeson" userId="51b1bd1c-374c-4333-91a8-ada6f1cc33a2" providerId="ADAL" clId="{F742DEA1-D06A-49D8-B634-3AA4F369DFB8}" dt="2019-12-17T19:32:43.768" v="283" actId="1076"/>
          <ac:spMkLst>
            <pc:docMk/>
            <pc:sldMk cId="2188047735" sldId="295"/>
            <ac:spMk id="11" creationId="{96C1C538-9B1E-4F20-937E-DC57115A1EED}"/>
          </ac:spMkLst>
        </pc:spChg>
        <pc:picChg chg="mod">
          <ac:chgData name="Mariah Helgeson" userId="51b1bd1c-374c-4333-91a8-ada6f1cc33a2" providerId="ADAL" clId="{F742DEA1-D06A-49D8-B634-3AA4F369DFB8}" dt="2019-12-17T19:38:28.464" v="354" actId="14100"/>
          <ac:picMkLst>
            <pc:docMk/>
            <pc:sldMk cId="2188047735" sldId="295"/>
            <ac:picMk id="50181" creationId="{C01A6EB0-7697-4823-A33E-85B48BDDFEA2}"/>
          </ac:picMkLst>
        </pc:picChg>
      </pc:sldChg>
      <pc:sldChg chg="modSp">
        <pc:chgData name="Mariah Helgeson" userId="51b1bd1c-374c-4333-91a8-ada6f1cc33a2" providerId="ADAL" clId="{F742DEA1-D06A-49D8-B634-3AA4F369DFB8}" dt="2019-12-17T19:38:01.729" v="343" actId="1035"/>
        <pc:sldMkLst>
          <pc:docMk/>
          <pc:sldMk cId="1608580068" sldId="296"/>
        </pc:sldMkLst>
        <pc:spChg chg="mod">
          <ac:chgData name="Mariah Helgeson" userId="51b1bd1c-374c-4333-91a8-ada6f1cc33a2" providerId="ADAL" clId="{F742DEA1-D06A-49D8-B634-3AA4F369DFB8}" dt="2019-12-17T19:17:38.322" v="11" actId="20577"/>
          <ac:spMkLst>
            <pc:docMk/>
            <pc:sldMk cId="1608580068" sldId="296"/>
            <ac:spMk id="4" creationId="{BA713690-36FE-4350-B258-FDC6E3312580}"/>
          </ac:spMkLst>
        </pc:spChg>
        <pc:spChg chg="mod">
          <ac:chgData name="Mariah Helgeson" userId="51b1bd1c-374c-4333-91a8-ada6f1cc33a2" providerId="ADAL" clId="{F742DEA1-D06A-49D8-B634-3AA4F369DFB8}" dt="2019-12-17T19:38:01.729" v="343" actId="1035"/>
          <ac:spMkLst>
            <pc:docMk/>
            <pc:sldMk cId="1608580068" sldId="296"/>
            <ac:spMk id="5" creationId="{9535578B-5673-45FB-A1FF-6BB325D7D54D}"/>
          </ac:spMkLst>
        </pc:spChg>
        <pc:spChg chg="mod">
          <ac:chgData name="Mariah Helgeson" userId="51b1bd1c-374c-4333-91a8-ada6f1cc33a2" providerId="ADAL" clId="{F742DEA1-D06A-49D8-B634-3AA4F369DFB8}" dt="2019-12-17T19:30:24.436" v="226" actId="1076"/>
          <ac:spMkLst>
            <pc:docMk/>
            <pc:sldMk cId="1608580068" sldId="296"/>
            <ac:spMk id="27657" creationId="{C562AF71-F37E-4C31-B8F9-469EA6271953}"/>
          </ac:spMkLst>
        </pc:spChg>
      </pc:sldChg>
      <pc:sldChg chg="modSp">
        <pc:chgData name="Mariah Helgeson" userId="51b1bd1c-374c-4333-91a8-ada6f1cc33a2" providerId="ADAL" clId="{F742DEA1-D06A-49D8-B634-3AA4F369DFB8}" dt="2019-12-17T19:18:08.143" v="19" actId="20577"/>
        <pc:sldMkLst>
          <pc:docMk/>
          <pc:sldMk cId="2530855386" sldId="297"/>
        </pc:sldMkLst>
        <pc:spChg chg="mod">
          <ac:chgData name="Mariah Helgeson" userId="51b1bd1c-374c-4333-91a8-ada6f1cc33a2" providerId="ADAL" clId="{F742DEA1-D06A-49D8-B634-3AA4F369DFB8}" dt="2019-12-17T19:18:08.143" v="19" actId="20577"/>
          <ac:spMkLst>
            <pc:docMk/>
            <pc:sldMk cId="2530855386" sldId="297"/>
            <ac:spMk id="4" creationId="{E08E7325-250F-4921-9120-76E214637499}"/>
          </ac:spMkLst>
        </pc:spChg>
      </pc:sldChg>
      <pc:sldChg chg="modSp">
        <pc:chgData name="Mariah Helgeson" userId="51b1bd1c-374c-4333-91a8-ada6f1cc33a2" providerId="ADAL" clId="{F742DEA1-D06A-49D8-B634-3AA4F369DFB8}" dt="2019-12-17T20:35:57.023" v="1797" actId="20577"/>
        <pc:sldMkLst>
          <pc:docMk/>
          <pc:sldMk cId="747187323" sldId="298"/>
        </pc:sldMkLst>
        <pc:spChg chg="mod">
          <ac:chgData name="Mariah Helgeson" userId="51b1bd1c-374c-4333-91a8-ada6f1cc33a2" providerId="ADAL" clId="{F742DEA1-D06A-49D8-B634-3AA4F369DFB8}" dt="2019-12-17T19:18:16.581" v="21" actId="20577"/>
          <ac:spMkLst>
            <pc:docMk/>
            <pc:sldMk cId="747187323" sldId="298"/>
            <ac:spMk id="2" creationId="{190937A4-A7A1-4FE3-85E9-13EBFD84F646}"/>
          </ac:spMkLst>
        </pc:spChg>
        <pc:spChg chg="mod">
          <ac:chgData name="Mariah Helgeson" userId="51b1bd1c-374c-4333-91a8-ada6f1cc33a2" providerId="ADAL" clId="{F742DEA1-D06A-49D8-B634-3AA4F369DFB8}" dt="2019-12-17T20:35:57.023" v="1797" actId="20577"/>
          <ac:spMkLst>
            <pc:docMk/>
            <pc:sldMk cId="747187323" sldId="298"/>
            <ac:spMk id="3" creationId="{E6DAB2AB-74C1-4366-9428-576746CB79E4}"/>
          </ac:spMkLst>
        </pc:spChg>
        <pc:spChg chg="mod">
          <ac:chgData name="Mariah Helgeson" userId="51b1bd1c-374c-4333-91a8-ada6f1cc33a2" providerId="ADAL" clId="{F742DEA1-D06A-49D8-B634-3AA4F369DFB8}" dt="2019-12-17T19:42:19.912" v="394" actId="1076"/>
          <ac:spMkLst>
            <pc:docMk/>
            <pc:sldMk cId="747187323" sldId="298"/>
            <ac:spMk id="4" creationId="{EF07C5CA-4FA5-437D-8368-33784E0D8A66}"/>
          </ac:spMkLst>
        </pc:spChg>
        <pc:spChg chg="mod">
          <ac:chgData name="Mariah Helgeson" userId="51b1bd1c-374c-4333-91a8-ada6f1cc33a2" providerId="ADAL" clId="{F742DEA1-D06A-49D8-B634-3AA4F369DFB8}" dt="2019-12-17T19:42:14.829" v="393" actId="1076"/>
          <ac:spMkLst>
            <pc:docMk/>
            <pc:sldMk cId="747187323" sldId="298"/>
            <ac:spMk id="71682" creationId="{ED91B80D-F0E7-46A8-8D33-C054B5089875}"/>
          </ac:spMkLst>
        </pc:spChg>
      </pc:sldChg>
      <pc:sldChg chg="modSp">
        <pc:chgData name="Mariah Helgeson" userId="51b1bd1c-374c-4333-91a8-ada6f1cc33a2" providerId="ADAL" clId="{F742DEA1-D06A-49D8-B634-3AA4F369DFB8}" dt="2019-12-17T19:43:15.184" v="416" actId="1076"/>
        <pc:sldMkLst>
          <pc:docMk/>
          <pc:sldMk cId="315651903" sldId="299"/>
        </pc:sldMkLst>
        <pc:spChg chg="mod">
          <ac:chgData name="Mariah Helgeson" userId="51b1bd1c-374c-4333-91a8-ada6f1cc33a2" providerId="ADAL" clId="{F742DEA1-D06A-49D8-B634-3AA4F369DFB8}" dt="2019-12-17T19:43:15.184" v="416" actId="1076"/>
          <ac:spMkLst>
            <pc:docMk/>
            <pc:sldMk cId="315651903" sldId="299"/>
            <ac:spMk id="2" creationId="{E7B5B5AC-7357-41C3-B357-AF357BCBC237}"/>
          </ac:spMkLst>
        </pc:spChg>
        <pc:spChg chg="mod">
          <ac:chgData name="Mariah Helgeson" userId="51b1bd1c-374c-4333-91a8-ada6f1cc33a2" providerId="ADAL" clId="{F742DEA1-D06A-49D8-B634-3AA4F369DFB8}" dt="2019-12-17T19:18:21.648" v="22" actId="20577"/>
          <ac:spMkLst>
            <pc:docMk/>
            <pc:sldMk cId="315651903" sldId="299"/>
            <ac:spMk id="3" creationId="{B1066855-242F-4A00-877A-5F84BFC3271F}"/>
          </ac:spMkLst>
        </pc:spChg>
        <pc:spChg chg="mod">
          <ac:chgData name="Mariah Helgeson" userId="51b1bd1c-374c-4333-91a8-ada6f1cc33a2" providerId="ADAL" clId="{F742DEA1-D06A-49D8-B634-3AA4F369DFB8}" dt="2019-12-17T19:43:02.332" v="414" actId="1076"/>
          <ac:spMkLst>
            <pc:docMk/>
            <pc:sldMk cId="315651903" sldId="299"/>
            <ac:spMk id="4" creationId="{EF07C5CA-4FA5-437D-8368-33784E0D8A66}"/>
          </ac:spMkLst>
        </pc:spChg>
        <pc:spChg chg="mod">
          <ac:chgData name="Mariah Helgeson" userId="51b1bd1c-374c-4333-91a8-ada6f1cc33a2" providerId="ADAL" clId="{F742DEA1-D06A-49D8-B634-3AA4F369DFB8}" dt="2019-12-17T19:43:08.168" v="415" actId="1076"/>
          <ac:spMkLst>
            <pc:docMk/>
            <pc:sldMk cId="315651903" sldId="299"/>
            <ac:spMk id="12" creationId="{E8ACF107-31C4-473C-88EF-C1B41B592F2A}"/>
          </ac:spMkLst>
        </pc:spChg>
      </pc:sldChg>
      <pc:sldChg chg="modSp">
        <pc:chgData name="Mariah Helgeson" userId="51b1bd1c-374c-4333-91a8-ada6f1cc33a2" providerId="ADAL" clId="{F742DEA1-D06A-49D8-B634-3AA4F369DFB8}" dt="2019-12-17T19:43:57.185" v="429" actId="14100"/>
        <pc:sldMkLst>
          <pc:docMk/>
          <pc:sldMk cId="2308422016" sldId="300"/>
        </pc:sldMkLst>
        <pc:spChg chg="mod">
          <ac:chgData name="Mariah Helgeson" userId="51b1bd1c-374c-4333-91a8-ada6f1cc33a2" providerId="ADAL" clId="{F742DEA1-D06A-49D8-B634-3AA4F369DFB8}" dt="2019-12-17T19:18:25.521" v="23" actId="20577"/>
          <ac:spMkLst>
            <pc:docMk/>
            <pc:sldMk cId="2308422016" sldId="300"/>
            <ac:spMk id="2" creationId="{6EDD70BB-5CAF-4882-B5AE-3C552D42A16F}"/>
          </ac:spMkLst>
        </pc:spChg>
        <pc:spChg chg="mod">
          <ac:chgData name="Mariah Helgeson" userId="51b1bd1c-374c-4333-91a8-ada6f1cc33a2" providerId="ADAL" clId="{F742DEA1-D06A-49D8-B634-3AA4F369DFB8}" dt="2019-12-17T19:43:31.532" v="423" actId="1076"/>
          <ac:spMkLst>
            <pc:docMk/>
            <pc:sldMk cId="2308422016" sldId="300"/>
            <ac:spMk id="3" creationId="{E08EC1BF-A724-4D9D-92E1-F5F3D865963E}"/>
          </ac:spMkLst>
        </pc:spChg>
        <pc:spChg chg="mod">
          <ac:chgData name="Mariah Helgeson" userId="51b1bd1c-374c-4333-91a8-ada6f1cc33a2" providerId="ADAL" clId="{F742DEA1-D06A-49D8-B634-3AA4F369DFB8}" dt="2019-12-17T19:43:40.978" v="425" actId="1076"/>
          <ac:spMkLst>
            <pc:docMk/>
            <pc:sldMk cId="2308422016" sldId="300"/>
            <ac:spMk id="4" creationId="{4CF88E31-0D40-4887-B0B3-0A662C7B49AC}"/>
          </ac:spMkLst>
        </pc:spChg>
        <pc:picChg chg="mod">
          <ac:chgData name="Mariah Helgeson" userId="51b1bd1c-374c-4333-91a8-ada6f1cc33a2" providerId="ADAL" clId="{F742DEA1-D06A-49D8-B634-3AA4F369DFB8}" dt="2019-12-17T19:43:57.185" v="429" actId="14100"/>
          <ac:picMkLst>
            <pc:docMk/>
            <pc:sldMk cId="2308422016" sldId="300"/>
            <ac:picMk id="7" creationId="{68D349B0-0A9F-4799-8B57-C001B61D2D29}"/>
          </ac:picMkLst>
        </pc:picChg>
      </pc:sldChg>
      <pc:sldChg chg="modSp">
        <pc:chgData name="Mariah Helgeson" userId="51b1bd1c-374c-4333-91a8-ada6f1cc33a2" providerId="ADAL" clId="{F742DEA1-D06A-49D8-B634-3AA4F369DFB8}" dt="2019-12-17T20:36:43.354" v="1799" actId="1036"/>
        <pc:sldMkLst>
          <pc:docMk/>
          <pc:sldMk cId="8677593" sldId="301"/>
        </pc:sldMkLst>
        <pc:spChg chg="mod">
          <ac:chgData name="Mariah Helgeson" userId="51b1bd1c-374c-4333-91a8-ada6f1cc33a2" providerId="ADAL" clId="{F742DEA1-D06A-49D8-B634-3AA4F369DFB8}" dt="2019-12-17T20:36:43.354" v="1799" actId="1036"/>
          <ac:spMkLst>
            <pc:docMk/>
            <pc:sldMk cId="8677593" sldId="301"/>
            <ac:spMk id="2" creationId="{E02A59BF-C9DC-4D25-BA49-A079B7C3D7E5}"/>
          </ac:spMkLst>
        </pc:spChg>
        <pc:spChg chg="mod">
          <ac:chgData name="Mariah Helgeson" userId="51b1bd1c-374c-4333-91a8-ada6f1cc33a2" providerId="ADAL" clId="{F742DEA1-D06A-49D8-B634-3AA4F369DFB8}" dt="2019-12-17T19:44:09.464" v="431" actId="1076"/>
          <ac:spMkLst>
            <pc:docMk/>
            <pc:sldMk cId="8677593" sldId="301"/>
            <ac:spMk id="7" creationId="{719D3E7A-1CC7-40AF-88AC-43C81A8A2EB7}"/>
          </ac:spMkLst>
        </pc:spChg>
        <pc:spChg chg="mod">
          <ac:chgData name="Mariah Helgeson" userId="51b1bd1c-374c-4333-91a8-ada6f1cc33a2" providerId="ADAL" clId="{F742DEA1-D06A-49D8-B634-3AA4F369DFB8}" dt="2019-12-17T19:18:28.864" v="24" actId="20577"/>
          <ac:spMkLst>
            <pc:docMk/>
            <pc:sldMk cId="8677593" sldId="301"/>
            <ac:spMk id="8" creationId="{D9D25CD1-594E-40B1-AEA3-CE265D8769B6}"/>
          </ac:spMkLst>
        </pc:spChg>
      </pc:sldChg>
      <pc:sldChg chg="modSp">
        <pc:chgData name="Mariah Helgeson" userId="51b1bd1c-374c-4333-91a8-ada6f1cc33a2" providerId="ADAL" clId="{F742DEA1-D06A-49D8-B634-3AA4F369DFB8}" dt="2019-12-17T19:44:27.699" v="436" actId="1035"/>
        <pc:sldMkLst>
          <pc:docMk/>
          <pc:sldMk cId="1380889357" sldId="302"/>
        </pc:sldMkLst>
        <pc:spChg chg="mod">
          <ac:chgData name="Mariah Helgeson" userId="51b1bd1c-374c-4333-91a8-ada6f1cc33a2" providerId="ADAL" clId="{F742DEA1-D06A-49D8-B634-3AA4F369DFB8}" dt="2019-12-17T19:44:19.662" v="432" actId="1076"/>
          <ac:spMkLst>
            <pc:docMk/>
            <pc:sldMk cId="1380889357" sldId="302"/>
            <ac:spMk id="2" creationId="{6F19B572-CAF2-4B08-9D41-8F7C060BB65C}"/>
          </ac:spMkLst>
        </pc:spChg>
        <pc:spChg chg="mod">
          <ac:chgData name="Mariah Helgeson" userId="51b1bd1c-374c-4333-91a8-ada6f1cc33a2" providerId="ADAL" clId="{F742DEA1-D06A-49D8-B634-3AA4F369DFB8}" dt="2019-12-17T19:44:27.699" v="436" actId="1035"/>
          <ac:spMkLst>
            <pc:docMk/>
            <pc:sldMk cId="1380889357" sldId="302"/>
            <ac:spMk id="3" creationId="{6CAAA89C-F314-4109-B50E-994778A9DB21}"/>
          </ac:spMkLst>
        </pc:spChg>
        <pc:spChg chg="mod">
          <ac:chgData name="Mariah Helgeson" userId="51b1bd1c-374c-4333-91a8-ada6f1cc33a2" providerId="ADAL" clId="{F742DEA1-D06A-49D8-B634-3AA4F369DFB8}" dt="2019-12-17T19:18:33.047" v="25" actId="20577"/>
          <ac:spMkLst>
            <pc:docMk/>
            <pc:sldMk cId="1380889357" sldId="302"/>
            <ac:spMk id="4" creationId="{6A83BAE9-AD1D-48E5-80E2-10E9FC1B0A1E}"/>
          </ac:spMkLst>
        </pc:spChg>
      </pc:sldChg>
      <pc:sldChg chg="modSp">
        <pc:chgData name="Mariah Helgeson" userId="51b1bd1c-374c-4333-91a8-ada6f1cc33a2" providerId="ADAL" clId="{F742DEA1-D06A-49D8-B634-3AA4F369DFB8}" dt="2019-12-17T20:36:36.394" v="1798" actId="1036"/>
        <pc:sldMkLst>
          <pc:docMk/>
          <pc:sldMk cId="3353896482" sldId="303"/>
        </pc:sldMkLst>
        <pc:spChg chg="mod">
          <ac:chgData name="Mariah Helgeson" userId="51b1bd1c-374c-4333-91a8-ada6f1cc33a2" providerId="ADAL" clId="{F742DEA1-D06A-49D8-B634-3AA4F369DFB8}" dt="2019-12-17T19:44:47.227" v="441" actId="20577"/>
          <ac:spMkLst>
            <pc:docMk/>
            <pc:sldMk cId="3353896482" sldId="303"/>
            <ac:spMk id="2" creationId="{693F0752-568C-47B9-95AF-7C3BF94D9CCB}"/>
          </ac:spMkLst>
        </pc:spChg>
        <pc:spChg chg="mod">
          <ac:chgData name="Mariah Helgeson" userId="51b1bd1c-374c-4333-91a8-ada6f1cc33a2" providerId="ADAL" clId="{F742DEA1-D06A-49D8-B634-3AA4F369DFB8}" dt="2019-12-17T20:36:36.394" v="1798" actId="1036"/>
          <ac:spMkLst>
            <pc:docMk/>
            <pc:sldMk cId="3353896482" sldId="303"/>
            <ac:spMk id="3" creationId="{5C2E8C78-6A72-4966-9E28-E6C5644907C7}"/>
          </ac:spMkLst>
        </pc:spChg>
        <pc:spChg chg="mod">
          <ac:chgData name="Mariah Helgeson" userId="51b1bd1c-374c-4333-91a8-ada6f1cc33a2" providerId="ADAL" clId="{F742DEA1-D06A-49D8-B634-3AA4F369DFB8}" dt="2019-12-17T19:18:36.696" v="26" actId="20577"/>
          <ac:spMkLst>
            <pc:docMk/>
            <pc:sldMk cId="3353896482" sldId="303"/>
            <ac:spMk id="4" creationId="{67138E1F-7052-4031-B841-2EC768197BD9}"/>
          </ac:spMkLst>
        </pc:spChg>
      </pc:sldChg>
      <pc:sldChg chg="modSp">
        <pc:chgData name="Mariah Helgeson" userId="51b1bd1c-374c-4333-91a8-ada6f1cc33a2" providerId="ADAL" clId="{F742DEA1-D06A-49D8-B634-3AA4F369DFB8}" dt="2019-12-17T20:37:00.073" v="1804" actId="1037"/>
        <pc:sldMkLst>
          <pc:docMk/>
          <pc:sldMk cId="3604713512" sldId="304"/>
        </pc:sldMkLst>
        <pc:spChg chg="mod">
          <ac:chgData name="Mariah Helgeson" userId="51b1bd1c-374c-4333-91a8-ada6f1cc33a2" providerId="ADAL" clId="{F742DEA1-D06A-49D8-B634-3AA4F369DFB8}" dt="2019-12-17T20:37:00.073" v="1804" actId="1037"/>
          <ac:spMkLst>
            <pc:docMk/>
            <pc:sldMk cId="3604713512" sldId="304"/>
            <ac:spMk id="2" creationId="{9E1B884F-D595-4783-910C-9C97ACFE6492}"/>
          </ac:spMkLst>
        </pc:spChg>
        <pc:spChg chg="mod">
          <ac:chgData name="Mariah Helgeson" userId="51b1bd1c-374c-4333-91a8-ada6f1cc33a2" providerId="ADAL" clId="{F742DEA1-D06A-49D8-B634-3AA4F369DFB8}" dt="2019-12-17T19:45:07.049" v="451" actId="1035"/>
          <ac:spMkLst>
            <pc:docMk/>
            <pc:sldMk cId="3604713512" sldId="304"/>
            <ac:spMk id="8" creationId="{614855E0-716B-44C2-A184-BED406078EAD}"/>
          </ac:spMkLst>
        </pc:spChg>
        <pc:spChg chg="mod">
          <ac:chgData name="Mariah Helgeson" userId="51b1bd1c-374c-4333-91a8-ada6f1cc33a2" providerId="ADAL" clId="{F742DEA1-D06A-49D8-B634-3AA4F369DFB8}" dt="2019-12-17T19:18:39.544" v="28" actId="20577"/>
          <ac:spMkLst>
            <pc:docMk/>
            <pc:sldMk cId="3604713512" sldId="304"/>
            <ac:spMk id="9" creationId="{AF55765D-619D-4424-BB0A-7BBBEE70F203}"/>
          </ac:spMkLst>
        </pc:spChg>
      </pc:sldChg>
      <pc:sldChg chg="modSp">
        <pc:chgData name="Mariah Helgeson" userId="51b1bd1c-374c-4333-91a8-ada6f1cc33a2" providerId="ADAL" clId="{F742DEA1-D06A-49D8-B634-3AA4F369DFB8}" dt="2019-12-17T19:45:39.183" v="462" actId="1036"/>
        <pc:sldMkLst>
          <pc:docMk/>
          <pc:sldMk cId="3439819920" sldId="305"/>
        </pc:sldMkLst>
        <pc:spChg chg="mod">
          <ac:chgData name="Mariah Helgeson" userId="51b1bd1c-374c-4333-91a8-ada6f1cc33a2" providerId="ADAL" clId="{F742DEA1-D06A-49D8-B634-3AA4F369DFB8}" dt="2019-12-17T19:18:42.037" v="29" actId="20577"/>
          <ac:spMkLst>
            <pc:docMk/>
            <pc:sldMk cId="3439819920" sldId="305"/>
            <ac:spMk id="3" creationId="{20627503-116B-496E-866C-52AC4D6CDDA9}"/>
          </ac:spMkLst>
        </pc:spChg>
        <pc:spChg chg="mod">
          <ac:chgData name="Mariah Helgeson" userId="51b1bd1c-374c-4333-91a8-ada6f1cc33a2" providerId="ADAL" clId="{F742DEA1-D06A-49D8-B634-3AA4F369DFB8}" dt="2019-12-17T19:45:19.105" v="453" actId="1037"/>
          <ac:spMkLst>
            <pc:docMk/>
            <pc:sldMk cId="3439819920" sldId="305"/>
            <ac:spMk id="4" creationId="{B9F888FE-D1C7-44CA-A829-EADE43E9A7E9}"/>
          </ac:spMkLst>
        </pc:spChg>
        <pc:spChg chg="mod">
          <ac:chgData name="Mariah Helgeson" userId="51b1bd1c-374c-4333-91a8-ada6f1cc33a2" providerId="ADAL" clId="{F742DEA1-D06A-49D8-B634-3AA4F369DFB8}" dt="2019-12-17T19:45:39.183" v="462" actId="1036"/>
          <ac:spMkLst>
            <pc:docMk/>
            <pc:sldMk cId="3439819920" sldId="305"/>
            <ac:spMk id="7" creationId="{46466396-9340-40EA-9561-94D1AB87041C}"/>
          </ac:spMkLst>
        </pc:spChg>
      </pc:sldChg>
      <pc:sldChg chg="modSp">
        <pc:chgData name="Mariah Helgeson" userId="51b1bd1c-374c-4333-91a8-ada6f1cc33a2" providerId="ADAL" clId="{F742DEA1-D06A-49D8-B634-3AA4F369DFB8}" dt="2019-12-17T20:38:42.669" v="1821" actId="1035"/>
        <pc:sldMkLst>
          <pc:docMk/>
          <pc:sldMk cId="13588754" sldId="306"/>
        </pc:sldMkLst>
        <pc:spChg chg="mod">
          <ac:chgData name="Mariah Helgeson" userId="51b1bd1c-374c-4333-91a8-ada6f1cc33a2" providerId="ADAL" clId="{F742DEA1-D06A-49D8-B634-3AA4F369DFB8}" dt="2019-12-17T19:45:48.131" v="463" actId="1076"/>
          <ac:spMkLst>
            <pc:docMk/>
            <pc:sldMk cId="13588754" sldId="306"/>
            <ac:spMk id="2" creationId="{F6969315-386A-476D-97AC-A10103F47EE7}"/>
          </ac:spMkLst>
        </pc:spChg>
        <pc:spChg chg="mod">
          <ac:chgData name="Mariah Helgeson" userId="51b1bd1c-374c-4333-91a8-ada6f1cc33a2" providerId="ADAL" clId="{F742DEA1-D06A-49D8-B634-3AA4F369DFB8}" dt="2019-12-17T20:38:42.669" v="1821" actId="1035"/>
          <ac:spMkLst>
            <pc:docMk/>
            <pc:sldMk cId="13588754" sldId="306"/>
            <ac:spMk id="5" creationId="{6865056E-60EA-4C6F-A40F-8A781A8E5A34}"/>
          </ac:spMkLst>
        </pc:spChg>
        <pc:spChg chg="mod">
          <ac:chgData name="Mariah Helgeson" userId="51b1bd1c-374c-4333-91a8-ada6f1cc33a2" providerId="ADAL" clId="{F742DEA1-D06A-49D8-B634-3AA4F369DFB8}" dt="2019-12-17T20:38:23.961" v="1807" actId="20577"/>
          <ac:spMkLst>
            <pc:docMk/>
            <pc:sldMk cId="13588754" sldId="306"/>
            <ac:spMk id="7" creationId="{4EDF24DD-899E-46AD-8846-C69E7CCDED5B}"/>
          </ac:spMkLst>
        </pc:spChg>
        <pc:spChg chg="mod">
          <ac:chgData name="Mariah Helgeson" userId="51b1bd1c-374c-4333-91a8-ada6f1cc33a2" providerId="ADAL" clId="{F742DEA1-D06A-49D8-B634-3AA4F369DFB8}" dt="2019-12-17T19:18:45.406" v="31" actId="20577"/>
          <ac:spMkLst>
            <pc:docMk/>
            <pc:sldMk cId="13588754" sldId="306"/>
            <ac:spMk id="8" creationId="{919B56F1-4C8F-4953-8BAC-E8DEA3080B66}"/>
          </ac:spMkLst>
        </pc:spChg>
        <pc:picChg chg="mod">
          <ac:chgData name="Mariah Helgeson" userId="51b1bd1c-374c-4333-91a8-ada6f1cc33a2" providerId="ADAL" clId="{F742DEA1-D06A-49D8-B634-3AA4F369DFB8}" dt="2019-12-17T20:38:27.298" v="1810" actId="1038"/>
          <ac:picMkLst>
            <pc:docMk/>
            <pc:sldMk cId="13588754" sldId="306"/>
            <ac:picMk id="1026" creationId="{D57F7C47-B14F-449B-B76D-F34412517641}"/>
          </ac:picMkLst>
        </pc:picChg>
      </pc:sldChg>
      <pc:sldChg chg="modSp">
        <pc:chgData name="Mariah Helgeson" userId="51b1bd1c-374c-4333-91a8-ada6f1cc33a2" providerId="ADAL" clId="{F742DEA1-D06A-49D8-B634-3AA4F369DFB8}" dt="2019-12-17T19:46:08.562" v="469" actId="1076"/>
        <pc:sldMkLst>
          <pc:docMk/>
          <pc:sldMk cId="4269043203" sldId="307"/>
        </pc:sldMkLst>
        <pc:spChg chg="mod">
          <ac:chgData name="Mariah Helgeson" userId="51b1bd1c-374c-4333-91a8-ada6f1cc33a2" providerId="ADAL" clId="{F742DEA1-D06A-49D8-B634-3AA4F369DFB8}" dt="2019-12-17T19:46:08.562" v="469" actId="1076"/>
          <ac:spMkLst>
            <pc:docMk/>
            <pc:sldMk cId="4269043203" sldId="307"/>
            <ac:spMk id="2" creationId="{53244001-B640-4735-B3D7-35A1628FC1DF}"/>
          </ac:spMkLst>
        </pc:spChg>
        <pc:spChg chg="mod">
          <ac:chgData name="Mariah Helgeson" userId="51b1bd1c-374c-4333-91a8-ada6f1cc33a2" providerId="ADAL" clId="{F742DEA1-D06A-49D8-B634-3AA4F369DFB8}" dt="2019-12-17T19:18:48.276" v="32" actId="20577"/>
          <ac:spMkLst>
            <pc:docMk/>
            <pc:sldMk cId="4269043203" sldId="307"/>
            <ac:spMk id="5" creationId="{9AACC979-B96A-4987-8704-2549B19A2204}"/>
          </ac:spMkLst>
        </pc:spChg>
      </pc:sldChg>
      <pc:sldChg chg="modSp">
        <pc:chgData name="Mariah Helgeson" userId="51b1bd1c-374c-4333-91a8-ada6f1cc33a2" providerId="ADAL" clId="{F742DEA1-D06A-49D8-B634-3AA4F369DFB8}" dt="2019-12-17T19:46:21.483" v="475" actId="1037"/>
        <pc:sldMkLst>
          <pc:docMk/>
          <pc:sldMk cId="137523551" sldId="308"/>
        </pc:sldMkLst>
        <pc:spChg chg="mod">
          <ac:chgData name="Mariah Helgeson" userId="51b1bd1c-374c-4333-91a8-ada6f1cc33a2" providerId="ADAL" clId="{F742DEA1-D06A-49D8-B634-3AA4F369DFB8}" dt="2019-12-17T19:18:51.227" v="34" actId="20577"/>
          <ac:spMkLst>
            <pc:docMk/>
            <pc:sldMk cId="137523551" sldId="308"/>
            <ac:spMk id="4" creationId="{F46F716E-F06C-4B86-8DA5-000D4D9E0869}"/>
          </ac:spMkLst>
        </pc:spChg>
        <pc:spChg chg="mod">
          <ac:chgData name="Mariah Helgeson" userId="51b1bd1c-374c-4333-91a8-ada6f1cc33a2" providerId="ADAL" clId="{F742DEA1-D06A-49D8-B634-3AA4F369DFB8}" dt="2019-12-17T19:46:17.548" v="472" actId="1038"/>
          <ac:spMkLst>
            <pc:docMk/>
            <pc:sldMk cId="137523551" sldId="308"/>
            <ac:spMk id="6" creationId="{E3123BA8-A1EF-412E-A7D2-99D487DF3D28}"/>
          </ac:spMkLst>
        </pc:spChg>
        <pc:spChg chg="mod">
          <ac:chgData name="Mariah Helgeson" userId="51b1bd1c-374c-4333-91a8-ada6f1cc33a2" providerId="ADAL" clId="{F742DEA1-D06A-49D8-B634-3AA4F369DFB8}" dt="2019-12-17T19:46:21.483" v="475" actId="1037"/>
          <ac:spMkLst>
            <pc:docMk/>
            <pc:sldMk cId="137523551" sldId="308"/>
            <ac:spMk id="9" creationId="{D7245AC2-2F39-41AD-BCE0-564818CA4897}"/>
          </ac:spMkLst>
        </pc:spChg>
      </pc:sldChg>
      <pc:sldChg chg="modSp">
        <pc:chgData name="Mariah Helgeson" userId="51b1bd1c-374c-4333-91a8-ada6f1cc33a2" providerId="ADAL" clId="{F742DEA1-D06A-49D8-B634-3AA4F369DFB8}" dt="2019-12-17T19:51:45.213" v="562" actId="1037"/>
        <pc:sldMkLst>
          <pc:docMk/>
          <pc:sldMk cId="2876279439" sldId="309"/>
        </pc:sldMkLst>
        <pc:spChg chg="mod">
          <ac:chgData name="Mariah Helgeson" userId="51b1bd1c-374c-4333-91a8-ada6f1cc33a2" providerId="ADAL" clId="{F742DEA1-D06A-49D8-B634-3AA4F369DFB8}" dt="2019-12-17T19:51:45.213" v="562" actId="1037"/>
          <ac:spMkLst>
            <pc:docMk/>
            <pc:sldMk cId="2876279439" sldId="309"/>
            <ac:spMk id="2" creationId="{46DD3669-1FD7-44ED-B903-F745BD7C78C5}"/>
          </ac:spMkLst>
        </pc:spChg>
        <pc:spChg chg="mod">
          <ac:chgData name="Mariah Helgeson" userId="51b1bd1c-374c-4333-91a8-ada6f1cc33a2" providerId="ADAL" clId="{F742DEA1-D06A-49D8-B634-3AA4F369DFB8}" dt="2019-12-17T19:18:53.502" v="36" actId="20577"/>
          <ac:spMkLst>
            <pc:docMk/>
            <pc:sldMk cId="2876279439" sldId="309"/>
            <ac:spMk id="3" creationId="{95B195E0-EFCF-463D-997B-C95AF61FB3D2}"/>
          </ac:spMkLst>
        </pc:spChg>
        <pc:picChg chg="mod">
          <ac:chgData name="Mariah Helgeson" userId="51b1bd1c-374c-4333-91a8-ada6f1cc33a2" providerId="ADAL" clId="{F742DEA1-D06A-49D8-B634-3AA4F369DFB8}" dt="2019-12-17T19:46:37.963" v="478" actId="1037"/>
          <ac:picMkLst>
            <pc:docMk/>
            <pc:sldMk cId="2876279439" sldId="309"/>
            <ac:picMk id="4" creationId="{7A1C5832-4057-4F0C-8C4B-205EF21AB93A}"/>
          </ac:picMkLst>
        </pc:picChg>
      </pc:sldChg>
      <pc:sldChg chg="modSp">
        <pc:chgData name="Mariah Helgeson" userId="51b1bd1c-374c-4333-91a8-ada6f1cc33a2" providerId="ADAL" clId="{F742DEA1-D06A-49D8-B634-3AA4F369DFB8}" dt="2019-12-17T19:18:57.923" v="37" actId="20577"/>
        <pc:sldMkLst>
          <pc:docMk/>
          <pc:sldMk cId="1511472806" sldId="310"/>
        </pc:sldMkLst>
        <pc:spChg chg="mod">
          <ac:chgData name="Mariah Helgeson" userId="51b1bd1c-374c-4333-91a8-ada6f1cc33a2" providerId="ADAL" clId="{F742DEA1-D06A-49D8-B634-3AA4F369DFB8}" dt="2019-12-17T19:18:57.923" v="37" actId="20577"/>
          <ac:spMkLst>
            <pc:docMk/>
            <pc:sldMk cId="1511472806" sldId="310"/>
            <ac:spMk id="2" creationId="{6A3817FF-FFD9-44B7-A4E6-B6D081FC84A5}"/>
          </ac:spMkLst>
        </pc:spChg>
      </pc:sldChg>
      <pc:sldChg chg="modSp">
        <pc:chgData name="Mariah Helgeson" userId="51b1bd1c-374c-4333-91a8-ada6f1cc33a2" providerId="ADAL" clId="{F742DEA1-D06A-49D8-B634-3AA4F369DFB8}" dt="2019-12-17T19:46:56.458" v="480" actId="1037"/>
        <pc:sldMkLst>
          <pc:docMk/>
          <pc:sldMk cId="2466821380" sldId="312"/>
        </pc:sldMkLst>
        <pc:spChg chg="mod">
          <ac:chgData name="Mariah Helgeson" userId="51b1bd1c-374c-4333-91a8-ada6f1cc33a2" providerId="ADAL" clId="{F742DEA1-D06A-49D8-B634-3AA4F369DFB8}" dt="2019-12-17T19:19:03.609" v="38" actId="20577"/>
          <ac:spMkLst>
            <pc:docMk/>
            <pc:sldMk cId="2466821380" sldId="312"/>
            <ac:spMk id="2" creationId="{BAF3C6AC-4562-4C47-A466-9FE15F6627F7}"/>
          </ac:spMkLst>
        </pc:spChg>
        <pc:graphicFrameChg chg="mod">
          <ac:chgData name="Mariah Helgeson" userId="51b1bd1c-374c-4333-91a8-ada6f1cc33a2" providerId="ADAL" clId="{F742DEA1-D06A-49D8-B634-3AA4F369DFB8}" dt="2019-12-17T19:46:56.458" v="480" actId="1037"/>
          <ac:graphicFrameMkLst>
            <pc:docMk/>
            <pc:sldMk cId="2466821380" sldId="312"/>
            <ac:graphicFrameMk id="3" creationId="{F09130E4-4DA5-41B4-8183-05BF01FBD308}"/>
          </ac:graphicFrameMkLst>
        </pc:graphicFrameChg>
      </pc:sldChg>
      <pc:sldChg chg="modSp">
        <pc:chgData name="Mariah Helgeson" userId="51b1bd1c-374c-4333-91a8-ada6f1cc33a2" providerId="ADAL" clId="{F742DEA1-D06A-49D8-B634-3AA4F369DFB8}" dt="2019-12-17T20:38:56.767" v="1823" actId="20577"/>
        <pc:sldMkLst>
          <pc:docMk/>
          <pc:sldMk cId="3700253282" sldId="313"/>
        </pc:sldMkLst>
        <pc:spChg chg="mod">
          <ac:chgData name="Mariah Helgeson" userId="51b1bd1c-374c-4333-91a8-ada6f1cc33a2" providerId="ADAL" clId="{F742DEA1-D06A-49D8-B634-3AA4F369DFB8}" dt="2019-12-17T19:19:06.401" v="39" actId="20577"/>
          <ac:spMkLst>
            <pc:docMk/>
            <pc:sldMk cId="3700253282" sldId="313"/>
            <ac:spMk id="2" creationId="{F44F1711-45B2-444D-ACC1-8D10A0BDB80F}"/>
          </ac:spMkLst>
        </pc:spChg>
        <pc:spChg chg="mod">
          <ac:chgData name="Mariah Helgeson" userId="51b1bd1c-374c-4333-91a8-ada6f1cc33a2" providerId="ADAL" clId="{F742DEA1-D06A-49D8-B634-3AA4F369DFB8}" dt="2019-12-17T20:38:56.767" v="1823" actId="20577"/>
          <ac:spMkLst>
            <pc:docMk/>
            <pc:sldMk cId="3700253282" sldId="313"/>
            <ac:spMk id="5" creationId="{3A18D515-236D-46B1-AF8F-498854E7CF28}"/>
          </ac:spMkLst>
        </pc:spChg>
        <pc:spChg chg="mod">
          <ac:chgData name="Mariah Helgeson" userId="51b1bd1c-374c-4333-91a8-ada6f1cc33a2" providerId="ADAL" clId="{F742DEA1-D06A-49D8-B634-3AA4F369DFB8}" dt="2019-12-17T19:52:08.969" v="572" actId="20577"/>
          <ac:spMkLst>
            <pc:docMk/>
            <pc:sldMk cId="3700253282" sldId="313"/>
            <ac:spMk id="14" creationId="{5510ABA4-DCD2-4150-A16F-89EB91D80849}"/>
          </ac:spMkLst>
        </pc:spChg>
      </pc:sldChg>
      <pc:sldChg chg="modSp">
        <pc:chgData name="Mariah Helgeson" userId="51b1bd1c-374c-4333-91a8-ada6f1cc33a2" providerId="ADAL" clId="{F742DEA1-D06A-49D8-B634-3AA4F369DFB8}" dt="2019-12-17T19:52:28.005" v="584" actId="20577"/>
        <pc:sldMkLst>
          <pc:docMk/>
          <pc:sldMk cId="32156223" sldId="314"/>
        </pc:sldMkLst>
        <pc:spChg chg="mod">
          <ac:chgData name="Mariah Helgeson" userId="51b1bd1c-374c-4333-91a8-ada6f1cc33a2" providerId="ADAL" clId="{F742DEA1-D06A-49D8-B634-3AA4F369DFB8}" dt="2019-12-17T19:19:09.476" v="41" actId="20577"/>
          <ac:spMkLst>
            <pc:docMk/>
            <pc:sldMk cId="32156223" sldId="314"/>
            <ac:spMk id="3" creationId="{500181B0-1371-4BF5-B1FF-CC5A530FFF21}"/>
          </ac:spMkLst>
        </pc:spChg>
        <pc:spChg chg="mod">
          <ac:chgData name="Mariah Helgeson" userId="51b1bd1c-374c-4333-91a8-ada6f1cc33a2" providerId="ADAL" clId="{F742DEA1-D06A-49D8-B634-3AA4F369DFB8}" dt="2019-12-17T19:52:28.005" v="584" actId="20577"/>
          <ac:spMkLst>
            <pc:docMk/>
            <pc:sldMk cId="32156223" sldId="314"/>
            <ac:spMk id="7" creationId="{FE35CB37-470D-4BC6-A115-735F9F1B64FD}"/>
          </ac:spMkLst>
        </pc:spChg>
      </pc:sldChg>
      <pc:sldChg chg="modSp">
        <pc:chgData name="Mariah Helgeson" userId="51b1bd1c-374c-4333-91a8-ada6f1cc33a2" providerId="ADAL" clId="{F742DEA1-D06A-49D8-B634-3AA4F369DFB8}" dt="2019-12-17T19:52:43.774" v="593" actId="20577"/>
        <pc:sldMkLst>
          <pc:docMk/>
          <pc:sldMk cId="4139451390" sldId="315"/>
        </pc:sldMkLst>
        <pc:spChg chg="mod">
          <ac:chgData name="Mariah Helgeson" userId="51b1bd1c-374c-4333-91a8-ada6f1cc33a2" providerId="ADAL" clId="{F742DEA1-D06A-49D8-B634-3AA4F369DFB8}" dt="2019-12-17T19:19:12.002" v="42" actId="20577"/>
          <ac:spMkLst>
            <pc:docMk/>
            <pc:sldMk cId="4139451390" sldId="315"/>
            <ac:spMk id="2" creationId="{ABD3A069-2DC8-4074-9AB7-F9D2D706B9B1}"/>
          </ac:spMkLst>
        </pc:spChg>
        <pc:spChg chg="mod">
          <ac:chgData name="Mariah Helgeson" userId="51b1bd1c-374c-4333-91a8-ada6f1cc33a2" providerId="ADAL" clId="{F742DEA1-D06A-49D8-B634-3AA4F369DFB8}" dt="2019-12-17T19:52:43.774" v="593" actId="20577"/>
          <ac:spMkLst>
            <pc:docMk/>
            <pc:sldMk cId="4139451390" sldId="315"/>
            <ac:spMk id="3" creationId="{EBD23DA9-C17F-49DF-892F-C0823A781A5F}"/>
          </ac:spMkLst>
        </pc:spChg>
        <pc:spChg chg="mod">
          <ac:chgData name="Mariah Helgeson" userId="51b1bd1c-374c-4333-91a8-ada6f1cc33a2" providerId="ADAL" clId="{F742DEA1-D06A-49D8-B634-3AA4F369DFB8}" dt="2019-12-17T19:47:56.485" v="502" actId="1036"/>
          <ac:spMkLst>
            <pc:docMk/>
            <pc:sldMk cId="4139451390" sldId="315"/>
            <ac:spMk id="5" creationId="{6C61C116-B504-46D4-A859-413736893CD1}"/>
          </ac:spMkLst>
        </pc:spChg>
      </pc:sldChg>
      <pc:sldChg chg="modSp">
        <pc:chgData name="Mariah Helgeson" userId="51b1bd1c-374c-4333-91a8-ada6f1cc33a2" providerId="ADAL" clId="{F742DEA1-D06A-49D8-B634-3AA4F369DFB8}" dt="2019-12-17T19:53:03.859" v="605" actId="20577"/>
        <pc:sldMkLst>
          <pc:docMk/>
          <pc:sldMk cId="2620246942" sldId="316"/>
        </pc:sldMkLst>
        <pc:spChg chg="mod">
          <ac:chgData name="Mariah Helgeson" userId="51b1bd1c-374c-4333-91a8-ada6f1cc33a2" providerId="ADAL" clId="{F742DEA1-D06A-49D8-B634-3AA4F369DFB8}" dt="2019-12-17T19:19:14.690" v="43" actId="20577"/>
          <ac:spMkLst>
            <pc:docMk/>
            <pc:sldMk cId="2620246942" sldId="316"/>
            <ac:spMk id="3" creationId="{8EB6D094-D0B2-4AF6-A788-16B1D07134CD}"/>
          </ac:spMkLst>
        </pc:spChg>
        <pc:spChg chg="mod">
          <ac:chgData name="Mariah Helgeson" userId="51b1bd1c-374c-4333-91a8-ada6f1cc33a2" providerId="ADAL" clId="{F742DEA1-D06A-49D8-B634-3AA4F369DFB8}" dt="2019-12-17T19:53:03.859" v="605" actId="20577"/>
          <ac:spMkLst>
            <pc:docMk/>
            <pc:sldMk cId="2620246942" sldId="316"/>
            <ac:spMk id="4" creationId="{C31D6A2D-7F3F-47FF-92CD-371B9AC72102}"/>
          </ac:spMkLst>
        </pc:spChg>
      </pc:sldChg>
      <pc:sldChg chg="modSp">
        <pc:chgData name="Mariah Helgeson" userId="51b1bd1c-374c-4333-91a8-ada6f1cc33a2" providerId="ADAL" clId="{F742DEA1-D06A-49D8-B634-3AA4F369DFB8}" dt="2019-12-17T20:39:26.921" v="1825" actId="20577"/>
        <pc:sldMkLst>
          <pc:docMk/>
          <pc:sldMk cId="541707198" sldId="317"/>
        </pc:sldMkLst>
        <pc:spChg chg="mod">
          <ac:chgData name="Mariah Helgeson" userId="51b1bd1c-374c-4333-91a8-ada6f1cc33a2" providerId="ADAL" clId="{F742DEA1-D06A-49D8-B634-3AA4F369DFB8}" dt="2019-12-17T19:19:17.499" v="45" actId="20577"/>
          <ac:spMkLst>
            <pc:docMk/>
            <pc:sldMk cId="541707198" sldId="317"/>
            <ac:spMk id="2" creationId="{5B0FE54A-706B-45DE-B37A-06E5A671590A}"/>
          </ac:spMkLst>
        </pc:spChg>
        <pc:spChg chg="mod">
          <ac:chgData name="Mariah Helgeson" userId="51b1bd1c-374c-4333-91a8-ada6f1cc33a2" providerId="ADAL" clId="{F742DEA1-D06A-49D8-B634-3AA4F369DFB8}" dt="2019-12-17T20:39:26.921" v="1825" actId="20577"/>
          <ac:spMkLst>
            <pc:docMk/>
            <pc:sldMk cId="541707198" sldId="317"/>
            <ac:spMk id="3" creationId="{A39F9537-3587-4A9A-B4C3-90832D2898E1}"/>
          </ac:spMkLst>
        </pc:spChg>
        <pc:spChg chg="mod">
          <ac:chgData name="Mariah Helgeson" userId="51b1bd1c-374c-4333-91a8-ada6f1cc33a2" providerId="ADAL" clId="{F742DEA1-D06A-49D8-B634-3AA4F369DFB8}" dt="2019-12-17T19:53:21.131" v="625" actId="20577"/>
          <ac:spMkLst>
            <pc:docMk/>
            <pc:sldMk cId="541707198" sldId="317"/>
            <ac:spMk id="9" creationId="{F168BC45-FAFA-4930-9FA3-D1787ABAD8C0}"/>
          </ac:spMkLst>
        </pc:spChg>
        <pc:spChg chg="mod">
          <ac:chgData name="Mariah Helgeson" userId="51b1bd1c-374c-4333-91a8-ada6f1cc33a2" providerId="ADAL" clId="{F742DEA1-D06A-49D8-B634-3AA4F369DFB8}" dt="2019-12-17T19:49:37.563" v="529" actId="1076"/>
          <ac:spMkLst>
            <pc:docMk/>
            <pc:sldMk cId="541707198" sldId="317"/>
            <ac:spMk id="11" creationId="{76FB7077-99BD-4E1F-828C-F563DA9AA3AC}"/>
          </ac:spMkLst>
        </pc:spChg>
        <pc:picChg chg="mod">
          <ac:chgData name="Mariah Helgeson" userId="51b1bd1c-374c-4333-91a8-ada6f1cc33a2" providerId="ADAL" clId="{F742DEA1-D06A-49D8-B634-3AA4F369DFB8}" dt="2019-12-17T19:49:40.947" v="530" actId="1076"/>
          <ac:picMkLst>
            <pc:docMk/>
            <pc:sldMk cId="541707198" sldId="317"/>
            <ac:picMk id="4" creationId="{76DCA10E-A961-4F26-9FF3-8C9CC89AC09D}"/>
          </ac:picMkLst>
        </pc:picChg>
      </pc:sldChg>
      <pc:sldChg chg="modSp">
        <pc:chgData name="Mariah Helgeson" userId="51b1bd1c-374c-4333-91a8-ada6f1cc33a2" providerId="ADAL" clId="{F742DEA1-D06A-49D8-B634-3AA4F369DFB8}" dt="2019-12-17T19:53:37.361" v="635" actId="20577"/>
        <pc:sldMkLst>
          <pc:docMk/>
          <pc:sldMk cId="2959944677" sldId="318"/>
        </pc:sldMkLst>
        <pc:spChg chg="mod">
          <ac:chgData name="Mariah Helgeson" userId="51b1bd1c-374c-4333-91a8-ada6f1cc33a2" providerId="ADAL" clId="{F742DEA1-D06A-49D8-B634-3AA4F369DFB8}" dt="2019-12-17T19:19:20.036" v="47" actId="20577"/>
          <ac:spMkLst>
            <pc:docMk/>
            <pc:sldMk cId="2959944677" sldId="318"/>
            <ac:spMk id="4" creationId="{F5A467EF-315C-4BC4-A477-EB6310D7953D}"/>
          </ac:spMkLst>
        </pc:spChg>
        <pc:spChg chg="mod">
          <ac:chgData name="Mariah Helgeson" userId="51b1bd1c-374c-4333-91a8-ada6f1cc33a2" providerId="ADAL" clId="{F742DEA1-D06A-49D8-B634-3AA4F369DFB8}" dt="2019-12-17T19:53:37.361" v="635" actId="20577"/>
          <ac:spMkLst>
            <pc:docMk/>
            <pc:sldMk cId="2959944677" sldId="318"/>
            <ac:spMk id="5" creationId="{6DC5BEAD-98E6-46B9-B479-36FBB408B3E5}"/>
          </ac:spMkLst>
        </pc:spChg>
        <pc:spChg chg="mod">
          <ac:chgData name="Mariah Helgeson" userId="51b1bd1c-374c-4333-91a8-ada6f1cc33a2" providerId="ADAL" clId="{F742DEA1-D06A-49D8-B634-3AA4F369DFB8}" dt="2019-12-17T19:50:18.558" v="536" actId="1076"/>
          <ac:spMkLst>
            <pc:docMk/>
            <pc:sldMk cId="2959944677" sldId="318"/>
            <ac:spMk id="15" creationId="{4103DF0C-4777-442D-8926-C7E27B4C1CE1}"/>
          </ac:spMkLst>
        </pc:spChg>
        <pc:spChg chg="mod">
          <ac:chgData name="Mariah Helgeson" userId="51b1bd1c-374c-4333-91a8-ada6f1cc33a2" providerId="ADAL" clId="{F742DEA1-D06A-49D8-B634-3AA4F369DFB8}" dt="2019-12-17T19:50:22.003" v="537" actId="1076"/>
          <ac:spMkLst>
            <pc:docMk/>
            <pc:sldMk cId="2959944677" sldId="318"/>
            <ac:spMk id="16" creationId="{77FD45A9-3B3C-4665-AE6B-AD57565EDBAA}"/>
          </ac:spMkLst>
        </pc:spChg>
      </pc:sldChg>
      <pc:sldChg chg="modSp">
        <pc:chgData name="Mariah Helgeson" userId="51b1bd1c-374c-4333-91a8-ada6f1cc33a2" providerId="ADAL" clId="{F742DEA1-D06A-49D8-B634-3AA4F369DFB8}" dt="2019-12-17T20:39:47.453" v="1827" actId="20577"/>
        <pc:sldMkLst>
          <pc:docMk/>
          <pc:sldMk cId="3899585024" sldId="319"/>
        </pc:sldMkLst>
        <pc:spChg chg="mod">
          <ac:chgData name="Mariah Helgeson" userId="51b1bd1c-374c-4333-91a8-ada6f1cc33a2" providerId="ADAL" clId="{F742DEA1-D06A-49D8-B634-3AA4F369DFB8}" dt="2019-12-17T19:19:22.329" v="49" actId="20577"/>
          <ac:spMkLst>
            <pc:docMk/>
            <pc:sldMk cId="3899585024" sldId="319"/>
            <ac:spMk id="3" creationId="{8C9EBA44-8314-4D35-8F68-640D9FEC145D}"/>
          </ac:spMkLst>
        </pc:spChg>
        <pc:spChg chg="mod">
          <ac:chgData name="Mariah Helgeson" userId="51b1bd1c-374c-4333-91a8-ada6f1cc33a2" providerId="ADAL" clId="{F742DEA1-D06A-49D8-B634-3AA4F369DFB8}" dt="2019-12-17T19:50:54.919" v="548" actId="1076"/>
          <ac:spMkLst>
            <pc:docMk/>
            <pc:sldMk cId="3899585024" sldId="319"/>
            <ac:spMk id="4" creationId="{213CB016-DC4E-4DA8-88FB-C38B8268A852}"/>
          </ac:spMkLst>
        </pc:spChg>
        <pc:spChg chg="mod">
          <ac:chgData name="Mariah Helgeson" userId="51b1bd1c-374c-4333-91a8-ada6f1cc33a2" providerId="ADAL" clId="{F742DEA1-D06A-49D8-B634-3AA4F369DFB8}" dt="2019-12-17T19:50:59.549" v="549" actId="1076"/>
          <ac:spMkLst>
            <pc:docMk/>
            <pc:sldMk cId="3899585024" sldId="319"/>
            <ac:spMk id="8" creationId="{2581A627-5868-48F4-8DA2-94ACEF7B4B08}"/>
          </ac:spMkLst>
        </pc:spChg>
        <pc:spChg chg="mod">
          <ac:chgData name="Mariah Helgeson" userId="51b1bd1c-374c-4333-91a8-ada6f1cc33a2" providerId="ADAL" clId="{F742DEA1-D06A-49D8-B634-3AA4F369DFB8}" dt="2019-12-17T20:39:47.453" v="1827" actId="20577"/>
          <ac:spMkLst>
            <pc:docMk/>
            <pc:sldMk cId="3899585024" sldId="319"/>
            <ac:spMk id="17" creationId="{E6FA1048-1365-4A84-84F2-6D0D358C2AC7}"/>
          </ac:spMkLst>
        </pc:spChg>
      </pc:sldChg>
      <pc:sldChg chg="modSp">
        <pc:chgData name="Mariah Helgeson" userId="51b1bd1c-374c-4333-91a8-ada6f1cc33a2" providerId="ADAL" clId="{F742DEA1-D06A-49D8-B634-3AA4F369DFB8}" dt="2019-12-17T19:54:17.265" v="653" actId="1037"/>
        <pc:sldMkLst>
          <pc:docMk/>
          <pc:sldMk cId="1686175063" sldId="320"/>
        </pc:sldMkLst>
        <pc:spChg chg="mod">
          <ac:chgData name="Mariah Helgeson" userId="51b1bd1c-374c-4333-91a8-ada6f1cc33a2" providerId="ADAL" clId="{F742DEA1-D06A-49D8-B634-3AA4F369DFB8}" dt="2019-12-17T19:19:24.612" v="51" actId="20577"/>
          <ac:spMkLst>
            <pc:docMk/>
            <pc:sldMk cId="1686175063" sldId="320"/>
            <ac:spMk id="2" creationId="{FBCCAA07-0050-40D2-BC2A-5A0515C2E47F}"/>
          </ac:spMkLst>
        </pc:spChg>
        <pc:spChg chg="mod">
          <ac:chgData name="Mariah Helgeson" userId="51b1bd1c-374c-4333-91a8-ada6f1cc33a2" providerId="ADAL" clId="{F742DEA1-D06A-49D8-B634-3AA4F369DFB8}" dt="2019-12-17T19:54:02.083" v="648" actId="20577"/>
          <ac:spMkLst>
            <pc:docMk/>
            <pc:sldMk cId="1686175063" sldId="320"/>
            <ac:spMk id="7" creationId="{5DD5D5CA-9D55-4064-8C7E-655A7B2CB826}"/>
          </ac:spMkLst>
        </pc:spChg>
        <pc:spChg chg="mod">
          <ac:chgData name="Mariah Helgeson" userId="51b1bd1c-374c-4333-91a8-ada6f1cc33a2" providerId="ADAL" clId="{F742DEA1-D06A-49D8-B634-3AA4F369DFB8}" dt="2019-12-17T19:54:09.619" v="650" actId="1035"/>
          <ac:spMkLst>
            <pc:docMk/>
            <pc:sldMk cId="1686175063" sldId="320"/>
            <ac:spMk id="20" creationId="{56C5378D-5A25-4C58-B2F9-662D85A5257A}"/>
          </ac:spMkLst>
        </pc:spChg>
        <pc:spChg chg="mod">
          <ac:chgData name="Mariah Helgeson" userId="51b1bd1c-374c-4333-91a8-ada6f1cc33a2" providerId="ADAL" clId="{F742DEA1-D06A-49D8-B634-3AA4F369DFB8}" dt="2019-12-17T19:54:17.265" v="653" actId="1037"/>
          <ac:spMkLst>
            <pc:docMk/>
            <pc:sldMk cId="1686175063" sldId="320"/>
            <ac:spMk id="21" creationId="{C3DEC8BC-0E60-425B-A5F4-43ABC2BB917F}"/>
          </ac:spMkLst>
        </pc:spChg>
      </pc:sldChg>
      <pc:sldChg chg="modSp">
        <pc:chgData name="Mariah Helgeson" userId="51b1bd1c-374c-4333-91a8-ada6f1cc33a2" providerId="ADAL" clId="{F742DEA1-D06A-49D8-B634-3AA4F369DFB8}" dt="2019-12-17T19:54:54.757" v="671" actId="1076"/>
        <pc:sldMkLst>
          <pc:docMk/>
          <pc:sldMk cId="1442231409" sldId="321"/>
        </pc:sldMkLst>
        <pc:spChg chg="mod">
          <ac:chgData name="Mariah Helgeson" userId="51b1bd1c-374c-4333-91a8-ada6f1cc33a2" providerId="ADAL" clId="{F742DEA1-D06A-49D8-B634-3AA4F369DFB8}" dt="2019-12-17T19:19:26.843" v="53" actId="20577"/>
          <ac:spMkLst>
            <pc:docMk/>
            <pc:sldMk cId="1442231409" sldId="321"/>
            <ac:spMk id="2" creationId="{17FA4A14-18C7-4C22-AB72-D1D4854FDCAB}"/>
          </ac:spMkLst>
        </pc:spChg>
        <pc:spChg chg="mod">
          <ac:chgData name="Mariah Helgeson" userId="51b1bd1c-374c-4333-91a8-ada6f1cc33a2" providerId="ADAL" clId="{F742DEA1-D06A-49D8-B634-3AA4F369DFB8}" dt="2019-12-17T19:54:41.161" v="668" actId="1038"/>
          <ac:spMkLst>
            <pc:docMk/>
            <pc:sldMk cId="1442231409" sldId="321"/>
            <ac:spMk id="21" creationId="{E87A20F4-B3CD-4971-BC28-0EFF4638600F}"/>
          </ac:spMkLst>
        </pc:spChg>
        <pc:spChg chg="mod">
          <ac:chgData name="Mariah Helgeson" userId="51b1bd1c-374c-4333-91a8-ada6f1cc33a2" providerId="ADAL" clId="{F742DEA1-D06A-49D8-B634-3AA4F369DFB8}" dt="2019-12-17T19:54:46.968" v="670" actId="1036"/>
          <ac:spMkLst>
            <pc:docMk/>
            <pc:sldMk cId="1442231409" sldId="321"/>
            <ac:spMk id="23" creationId="{8D4F507E-8927-4553-B688-47F41A177DD8}"/>
          </ac:spMkLst>
        </pc:spChg>
        <pc:spChg chg="mod">
          <ac:chgData name="Mariah Helgeson" userId="51b1bd1c-374c-4333-91a8-ada6f1cc33a2" providerId="ADAL" clId="{F742DEA1-D06A-49D8-B634-3AA4F369DFB8}" dt="2019-12-17T19:54:54.757" v="671" actId="1076"/>
          <ac:spMkLst>
            <pc:docMk/>
            <pc:sldMk cId="1442231409" sldId="321"/>
            <ac:spMk id="24" creationId="{7FF716A4-ADBC-499C-85EB-58B98BC0A8FD}"/>
          </ac:spMkLst>
        </pc:spChg>
      </pc:sldChg>
      <pc:sldChg chg="modSp">
        <pc:chgData name="Mariah Helgeson" userId="51b1bd1c-374c-4333-91a8-ada6f1cc33a2" providerId="ADAL" clId="{F742DEA1-D06A-49D8-B634-3AA4F369DFB8}" dt="2019-12-17T19:55:48.530" v="680" actId="1035"/>
        <pc:sldMkLst>
          <pc:docMk/>
          <pc:sldMk cId="514179827" sldId="322"/>
        </pc:sldMkLst>
        <pc:spChg chg="mod">
          <ac:chgData name="Mariah Helgeson" userId="51b1bd1c-374c-4333-91a8-ada6f1cc33a2" providerId="ADAL" clId="{F742DEA1-D06A-49D8-B634-3AA4F369DFB8}" dt="2019-12-17T19:55:43.380" v="678" actId="1076"/>
          <ac:spMkLst>
            <pc:docMk/>
            <pc:sldMk cId="514179827" sldId="322"/>
            <ac:spMk id="2" creationId="{51303710-29AC-4501-B2CA-BED2BF81C6A6}"/>
          </ac:spMkLst>
        </pc:spChg>
        <pc:spChg chg="mod">
          <ac:chgData name="Mariah Helgeson" userId="51b1bd1c-374c-4333-91a8-ada6f1cc33a2" providerId="ADAL" clId="{F742DEA1-D06A-49D8-B634-3AA4F369DFB8}" dt="2019-12-17T19:55:48.530" v="680" actId="1035"/>
          <ac:spMkLst>
            <pc:docMk/>
            <pc:sldMk cId="514179827" sldId="322"/>
            <ac:spMk id="3" creationId="{00000000-0000-0000-0000-000000000000}"/>
          </ac:spMkLst>
        </pc:spChg>
        <pc:spChg chg="mod">
          <ac:chgData name="Mariah Helgeson" userId="51b1bd1c-374c-4333-91a8-ada6f1cc33a2" providerId="ADAL" clId="{F742DEA1-D06A-49D8-B634-3AA4F369DFB8}" dt="2019-12-17T19:19:36.440" v="56" actId="20577"/>
          <ac:spMkLst>
            <pc:docMk/>
            <pc:sldMk cId="514179827" sldId="322"/>
            <ac:spMk id="4" creationId="{A18D334D-58FA-4BCA-9FFF-954C5B52610D}"/>
          </ac:spMkLst>
        </pc:spChg>
      </pc:sldChg>
      <pc:sldChg chg="modSp">
        <pc:chgData name="Mariah Helgeson" userId="51b1bd1c-374c-4333-91a8-ada6f1cc33a2" providerId="ADAL" clId="{F742DEA1-D06A-49D8-B634-3AA4F369DFB8}" dt="2019-12-17T19:56:10.454" v="688" actId="2710"/>
        <pc:sldMkLst>
          <pc:docMk/>
          <pc:sldMk cId="359306091" sldId="323"/>
        </pc:sldMkLst>
        <pc:spChg chg="mod">
          <ac:chgData name="Mariah Helgeson" userId="51b1bd1c-374c-4333-91a8-ada6f1cc33a2" providerId="ADAL" clId="{F742DEA1-D06A-49D8-B634-3AA4F369DFB8}" dt="2019-12-17T19:55:53.552" v="681" actId="1076"/>
          <ac:spMkLst>
            <pc:docMk/>
            <pc:sldMk cId="359306091" sldId="323"/>
            <ac:spMk id="2" creationId="{FD9F1F2F-266E-4328-A443-96B2AA5C328A}"/>
          </ac:spMkLst>
        </pc:spChg>
        <pc:spChg chg="mod">
          <ac:chgData name="Mariah Helgeson" userId="51b1bd1c-374c-4333-91a8-ada6f1cc33a2" providerId="ADAL" clId="{F742DEA1-D06A-49D8-B634-3AA4F369DFB8}" dt="2019-12-17T19:56:10.454" v="688" actId="2710"/>
          <ac:spMkLst>
            <pc:docMk/>
            <pc:sldMk cId="359306091" sldId="323"/>
            <ac:spMk id="3" creationId="{BEE0551E-AEE6-4B9D-B033-7CEB66774F47}"/>
          </ac:spMkLst>
        </pc:spChg>
        <pc:spChg chg="mod">
          <ac:chgData name="Mariah Helgeson" userId="51b1bd1c-374c-4333-91a8-ada6f1cc33a2" providerId="ADAL" clId="{F742DEA1-D06A-49D8-B634-3AA4F369DFB8}" dt="2019-12-17T19:19:39.176" v="58" actId="20577"/>
          <ac:spMkLst>
            <pc:docMk/>
            <pc:sldMk cId="359306091" sldId="323"/>
            <ac:spMk id="4" creationId="{98858EFC-0CBC-4258-A713-4C00312A0297}"/>
          </ac:spMkLst>
        </pc:spChg>
      </pc:sldChg>
      <pc:sldChg chg="modSp">
        <pc:chgData name="Mariah Helgeson" userId="51b1bd1c-374c-4333-91a8-ada6f1cc33a2" providerId="ADAL" clId="{F742DEA1-D06A-49D8-B634-3AA4F369DFB8}" dt="2019-12-17T20:41:39.201" v="1852" actId="20577"/>
        <pc:sldMkLst>
          <pc:docMk/>
          <pc:sldMk cId="3400014733" sldId="324"/>
        </pc:sldMkLst>
        <pc:spChg chg="mod">
          <ac:chgData name="Mariah Helgeson" userId="51b1bd1c-374c-4333-91a8-ada6f1cc33a2" providerId="ADAL" clId="{F742DEA1-D06A-49D8-B634-3AA4F369DFB8}" dt="2019-12-17T19:56:18.722" v="689" actId="1076"/>
          <ac:spMkLst>
            <pc:docMk/>
            <pc:sldMk cId="3400014733" sldId="324"/>
            <ac:spMk id="2" creationId="{9722ACA3-97AF-4127-9CAC-B98AFC573FBE}"/>
          </ac:spMkLst>
        </pc:spChg>
        <pc:spChg chg="mod">
          <ac:chgData name="Mariah Helgeson" userId="51b1bd1c-374c-4333-91a8-ada6f1cc33a2" providerId="ADAL" clId="{F742DEA1-D06A-49D8-B634-3AA4F369DFB8}" dt="2019-12-17T20:41:39.201" v="1852" actId="20577"/>
          <ac:spMkLst>
            <pc:docMk/>
            <pc:sldMk cId="3400014733" sldId="324"/>
            <ac:spMk id="3" creationId="{48C093DF-9B51-41CB-BA57-9FF039B49F90}"/>
          </ac:spMkLst>
        </pc:spChg>
        <pc:spChg chg="mod">
          <ac:chgData name="Mariah Helgeson" userId="51b1bd1c-374c-4333-91a8-ada6f1cc33a2" providerId="ADAL" clId="{F742DEA1-D06A-49D8-B634-3AA4F369DFB8}" dt="2019-12-17T19:19:42.419" v="60" actId="20577"/>
          <ac:spMkLst>
            <pc:docMk/>
            <pc:sldMk cId="3400014733" sldId="324"/>
            <ac:spMk id="4" creationId="{F94ED519-3C10-4BF6-B187-575014287FEB}"/>
          </ac:spMkLst>
        </pc:spChg>
      </pc:sldChg>
      <pc:sldChg chg="modSp">
        <pc:chgData name="Mariah Helgeson" userId="51b1bd1c-374c-4333-91a8-ada6f1cc33a2" providerId="ADAL" clId="{F742DEA1-D06A-49D8-B634-3AA4F369DFB8}" dt="2019-12-17T19:56:58.203" v="700" actId="1076"/>
        <pc:sldMkLst>
          <pc:docMk/>
          <pc:sldMk cId="3002385582" sldId="325"/>
        </pc:sldMkLst>
        <pc:spChg chg="mod">
          <ac:chgData name="Mariah Helgeson" userId="51b1bd1c-374c-4333-91a8-ada6f1cc33a2" providerId="ADAL" clId="{F742DEA1-D06A-49D8-B634-3AA4F369DFB8}" dt="2019-12-17T19:19:44.459" v="61" actId="20577"/>
          <ac:spMkLst>
            <pc:docMk/>
            <pc:sldMk cId="3002385582" sldId="325"/>
            <ac:spMk id="2" creationId="{E89FC075-D141-45C0-94F0-CD3F617879C9}"/>
          </ac:spMkLst>
        </pc:spChg>
        <pc:spChg chg="mod">
          <ac:chgData name="Mariah Helgeson" userId="51b1bd1c-374c-4333-91a8-ada6f1cc33a2" providerId="ADAL" clId="{F742DEA1-D06A-49D8-B634-3AA4F369DFB8}" dt="2019-12-17T19:56:53.084" v="699" actId="1037"/>
          <ac:spMkLst>
            <pc:docMk/>
            <pc:sldMk cId="3002385582" sldId="325"/>
            <ac:spMk id="3" creationId="{01F55D3E-FB09-49D6-BF14-31B9F0C1006F}"/>
          </ac:spMkLst>
        </pc:spChg>
        <pc:spChg chg="mod">
          <ac:chgData name="Mariah Helgeson" userId="51b1bd1c-374c-4333-91a8-ada6f1cc33a2" providerId="ADAL" clId="{F742DEA1-D06A-49D8-B634-3AA4F369DFB8}" dt="2019-12-17T19:56:58.203" v="700" actId="1076"/>
          <ac:spMkLst>
            <pc:docMk/>
            <pc:sldMk cId="3002385582" sldId="325"/>
            <ac:spMk id="5" creationId="{3684FBA5-A7F5-45BA-AA32-8E297200BF62}"/>
          </ac:spMkLst>
        </pc:spChg>
      </pc:sldChg>
      <pc:sldChg chg="modSp">
        <pc:chgData name="Mariah Helgeson" userId="51b1bd1c-374c-4333-91a8-ada6f1cc33a2" providerId="ADAL" clId="{F742DEA1-D06A-49D8-B634-3AA4F369DFB8}" dt="2019-12-17T20:42:37.148" v="1860" actId="5793"/>
        <pc:sldMkLst>
          <pc:docMk/>
          <pc:sldMk cId="2495958412" sldId="326"/>
        </pc:sldMkLst>
        <pc:spChg chg="mod">
          <ac:chgData name="Mariah Helgeson" userId="51b1bd1c-374c-4333-91a8-ada6f1cc33a2" providerId="ADAL" clId="{F742DEA1-D06A-49D8-B634-3AA4F369DFB8}" dt="2019-12-17T20:42:37.148" v="1860" actId="5793"/>
          <ac:spMkLst>
            <pc:docMk/>
            <pc:sldMk cId="2495958412" sldId="326"/>
            <ac:spMk id="2" creationId="{DB7DB16B-6F45-412B-B441-72B2E7263C58}"/>
          </ac:spMkLst>
        </pc:spChg>
        <pc:spChg chg="mod">
          <ac:chgData name="Mariah Helgeson" userId="51b1bd1c-374c-4333-91a8-ada6f1cc33a2" providerId="ADAL" clId="{F742DEA1-D06A-49D8-B634-3AA4F369DFB8}" dt="2019-12-17T19:19:46.889" v="63" actId="20577"/>
          <ac:spMkLst>
            <pc:docMk/>
            <pc:sldMk cId="2495958412" sldId="326"/>
            <ac:spMk id="3" creationId="{C70F7E21-B156-4A93-9391-72089673B494}"/>
          </ac:spMkLst>
        </pc:spChg>
        <pc:spChg chg="mod">
          <ac:chgData name="Mariah Helgeson" userId="51b1bd1c-374c-4333-91a8-ada6f1cc33a2" providerId="ADAL" clId="{F742DEA1-D06A-49D8-B634-3AA4F369DFB8}" dt="2019-12-17T19:57:17.030" v="710" actId="1035"/>
          <ac:spMkLst>
            <pc:docMk/>
            <pc:sldMk cId="2495958412" sldId="326"/>
            <ac:spMk id="4" creationId="{94D4731A-F43F-420D-A0C9-441530D5A62C}"/>
          </ac:spMkLst>
        </pc:spChg>
      </pc:sldChg>
      <pc:sldChg chg="modSp">
        <pc:chgData name="Mariah Helgeson" userId="51b1bd1c-374c-4333-91a8-ada6f1cc33a2" providerId="ADAL" clId="{F742DEA1-D06A-49D8-B634-3AA4F369DFB8}" dt="2019-12-17T20:42:50.883" v="1862" actId="20577"/>
        <pc:sldMkLst>
          <pc:docMk/>
          <pc:sldMk cId="1712746377" sldId="327"/>
        </pc:sldMkLst>
        <pc:spChg chg="mod">
          <ac:chgData name="Mariah Helgeson" userId="51b1bd1c-374c-4333-91a8-ada6f1cc33a2" providerId="ADAL" clId="{F742DEA1-D06A-49D8-B634-3AA4F369DFB8}" dt="2019-12-17T20:42:50.883" v="1862" actId="20577"/>
          <ac:spMkLst>
            <pc:docMk/>
            <pc:sldMk cId="1712746377" sldId="327"/>
            <ac:spMk id="2" creationId="{95AECE1C-8B50-4BF7-9CA5-01A11496C321}"/>
          </ac:spMkLst>
        </pc:spChg>
        <pc:spChg chg="mod">
          <ac:chgData name="Mariah Helgeson" userId="51b1bd1c-374c-4333-91a8-ada6f1cc33a2" providerId="ADAL" clId="{F742DEA1-D06A-49D8-B634-3AA4F369DFB8}" dt="2019-12-17T19:19:50.558" v="64" actId="20577"/>
          <ac:spMkLst>
            <pc:docMk/>
            <pc:sldMk cId="1712746377" sldId="327"/>
            <ac:spMk id="3" creationId="{8DD0549A-DCDF-4CAF-8172-3A1F111E1E89}"/>
          </ac:spMkLst>
        </pc:spChg>
      </pc:sldChg>
      <pc:sldChg chg="modSp">
        <pc:chgData name="Mariah Helgeson" userId="51b1bd1c-374c-4333-91a8-ada6f1cc33a2" providerId="ADAL" clId="{F742DEA1-D06A-49D8-B634-3AA4F369DFB8}" dt="2019-12-17T20:43:14.908" v="1865" actId="20577"/>
        <pc:sldMkLst>
          <pc:docMk/>
          <pc:sldMk cId="539907517" sldId="328"/>
        </pc:sldMkLst>
        <pc:spChg chg="mod">
          <ac:chgData name="Mariah Helgeson" userId="51b1bd1c-374c-4333-91a8-ada6f1cc33a2" providerId="ADAL" clId="{F742DEA1-D06A-49D8-B634-3AA4F369DFB8}" dt="2019-12-17T19:57:33.079" v="713" actId="1038"/>
          <ac:spMkLst>
            <pc:docMk/>
            <pc:sldMk cId="539907517" sldId="328"/>
            <ac:spMk id="2" creationId="{E2FADF9D-0379-4E49-A0EB-DD02971D3DE4}"/>
          </ac:spMkLst>
        </pc:spChg>
        <pc:spChg chg="mod">
          <ac:chgData name="Mariah Helgeson" userId="51b1bd1c-374c-4333-91a8-ada6f1cc33a2" providerId="ADAL" clId="{F742DEA1-D06A-49D8-B634-3AA4F369DFB8}" dt="2019-12-17T19:19:52.868" v="66" actId="20577"/>
          <ac:spMkLst>
            <pc:docMk/>
            <pc:sldMk cId="539907517" sldId="328"/>
            <ac:spMk id="3" creationId="{29F1135D-2FA8-48AF-8DF2-3296371F00B6}"/>
          </ac:spMkLst>
        </pc:spChg>
        <pc:spChg chg="mod">
          <ac:chgData name="Mariah Helgeson" userId="51b1bd1c-374c-4333-91a8-ada6f1cc33a2" providerId="ADAL" clId="{F742DEA1-D06A-49D8-B634-3AA4F369DFB8}" dt="2019-12-17T20:43:14.908" v="1865" actId="20577"/>
          <ac:spMkLst>
            <pc:docMk/>
            <pc:sldMk cId="539907517" sldId="328"/>
            <ac:spMk id="61443" creationId="{00000000-0000-0000-0000-000000000000}"/>
          </ac:spMkLst>
        </pc:spChg>
      </pc:sldChg>
      <pc:sldChg chg="modSp">
        <pc:chgData name="Mariah Helgeson" userId="51b1bd1c-374c-4333-91a8-ada6f1cc33a2" providerId="ADAL" clId="{F742DEA1-D06A-49D8-B634-3AA4F369DFB8}" dt="2019-12-17T20:43:23.339" v="1866" actId="20577"/>
        <pc:sldMkLst>
          <pc:docMk/>
          <pc:sldMk cId="1393939013" sldId="329"/>
        </pc:sldMkLst>
        <pc:spChg chg="mod">
          <ac:chgData name="Mariah Helgeson" userId="51b1bd1c-374c-4333-91a8-ada6f1cc33a2" providerId="ADAL" clId="{F742DEA1-D06A-49D8-B634-3AA4F369DFB8}" dt="2019-12-17T20:43:23.339" v="1866" actId="20577"/>
          <ac:spMkLst>
            <pc:docMk/>
            <pc:sldMk cId="1393939013" sldId="329"/>
            <ac:spMk id="2" creationId="{00000000-0000-0000-0000-000000000000}"/>
          </ac:spMkLst>
        </pc:spChg>
        <pc:spChg chg="mod">
          <ac:chgData name="Mariah Helgeson" userId="51b1bd1c-374c-4333-91a8-ada6f1cc33a2" providerId="ADAL" clId="{F742DEA1-D06A-49D8-B634-3AA4F369DFB8}" dt="2019-12-17T19:19:55.597" v="67" actId="20577"/>
          <ac:spMkLst>
            <pc:docMk/>
            <pc:sldMk cId="1393939013" sldId="329"/>
            <ac:spMk id="3" creationId="{F34CA03D-06E5-4279-9073-9C064D494E78}"/>
          </ac:spMkLst>
        </pc:spChg>
      </pc:sldChg>
      <pc:sldChg chg="modSp">
        <pc:chgData name="Mariah Helgeson" userId="51b1bd1c-374c-4333-91a8-ada6f1cc33a2" providerId="ADAL" clId="{F742DEA1-D06A-49D8-B634-3AA4F369DFB8}" dt="2019-12-17T19:21:05.967" v="91" actId="20577"/>
        <pc:sldMkLst>
          <pc:docMk/>
          <pc:sldMk cId="1823434117" sldId="331"/>
        </pc:sldMkLst>
        <pc:spChg chg="mod">
          <ac:chgData name="Mariah Helgeson" userId="51b1bd1c-374c-4333-91a8-ada6f1cc33a2" providerId="ADAL" clId="{F742DEA1-D06A-49D8-B634-3AA4F369DFB8}" dt="2019-12-17T19:21:05.967" v="91" actId="20577"/>
          <ac:spMkLst>
            <pc:docMk/>
            <pc:sldMk cId="1823434117" sldId="331"/>
            <ac:spMk id="2" creationId="{01671497-AAAF-41F1-9C4E-AEFAD0B1E7FB}"/>
          </ac:spMkLst>
        </pc:spChg>
      </pc:sldChg>
      <pc:sldChg chg="modSp">
        <pc:chgData name="Mariah Helgeson" userId="51b1bd1c-374c-4333-91a8-ada6f1cc33a2" providerId="ADAL" clId="{F742DEA1-D06A-49D8-B634-3AA4F369DFB8}" dt="2019-12-17T19:58:06.133" v="724" actId="1076"/>
        <pc:sldMkLst>
          <pc:docMk/>
          <pc:sldMk cId="3181498170" sldId="332"/>
        </pc:sldMkLst>
        <pc:spChg chg="mod">
          <ac:chgData name="Mariah Helgeson" userId="51b1bd1c-374c-4333-91a8-ada6f1cc33a2" providerId="ADAL" clId="{F742DEA1-D06A-49D8-B634-3AA4F369DFB8}" dt="2019-12-17T19:20:01.471" v="70" actId="20577"/>
          <ac:spMkLst>
            <pc:docMk/>
            <pc:sldMk cId="3181498170" sldId="332"/>
            <ac:spMk id="2" creationId="{8FAD35A6-1DF9-4D79-928D-B281E3F38318}"/>
          </ac:spMkLst>
        </pc:spChg>
        <pc:spChg chg="mod">
          <ac:chgData name="Mariah Helgeson" userId="51b1bd1c-374c-4333-91a8-ada6f1cc33a2" providerId="ADAL" clId="{F742DEA1-D06A-49D8-B634-3AA4F369DFB8}" dt="2019-12-17T19:58:02.810" v="723" actId="1076"/>
          <ac:spMkLst>
            <pc:docMk/>
            <pc:sldMk cId="3181498170" sldId="332"/>
            <ac:spMk id="706562" creationId="{00000000-0000-0000-0000-000000000000}"/>
          </ac:spMkLst>
        </pc:spChg>
        <pc:spChg chg="mod">
          <ac:chgData name="Mariah Helgeson" userId="51b1bd1c-374c-4333-91a8-ada6f1cc33a2" providerId="ADAL" clId="{F742DEA1-D06A-49D8-B634-3AA4F369DFB8}" dt="2019-12-17T19:58:06.133" v="724" actId="1076"/>
          <ac:spMkLst>
            <pc:docMk/>
            <pc:sldMk cId="3181498170" sldId="332"/>
            <ac:spMk id="706563" creationId="{00000000-0000-0000-0000-000000000000}"/>
          </ac:spMkLst>
        </pc:spChg>
      </pc:sldChg>
      <pc:sldChg chg="modSp">
        <pc:chgData name="Mariah Helgeson" userId="51b1bd1c-374c-4333-91a8-ada6f1cc33a2" providerId="ADAL" clId="{F742DEA1-D06A-49D8-B634-3AA4F369DFB8}" dt="2019-12-17T19:58:36.061" v="726" actId="1076"/>
        <pc:sldMkLst>
          <pc:docMk/>
          <pc:sldMk cId="3308349378" sldId="333"/>
        </pc:sldMkLst>
        <pc:spChg chg="mod">
          <ac:chgData name="Mariah Helgeson" userId="51b1bd1c-374c-4333-91a8-ada6f1cc33a2" providerId="ADAL" clId="{F742DEA1-D06A-49D8-B634-3AA4F369DFB8}" dt="2019-12-17T19:58:36.061" v="726" actId="1076"/>
          <ac:spMkLst>
            <pc:docMk/>
            <pc:sldMk cId="3308349378" sldId="333"/>
            <ac:spMk id="2" creationId="{654188C8-559C-4829-A7D5-0E20AD49F326}"/>
          </ac:spMkLst>
        </pc:spChg>
        <pc:spChg chg="mod">
          <ac:chgData name="Mariah Helgeson" userId="51b1bd1c-374c-4333-91a8-ada6f1cc33a2" providerId="ADAL" clId="{F742DEA1-D06A-49D8-B634-3AA4F369DFB8}" dt="2019-12-17T19:20:03.942" v="72" actId="20577"/>
          <ac:spMkLst>
            <pc:docMk/>
            <pc:sldMk cId="3308349378" sldId="333"/>
            <ac:spMk id="3" creationId="{3E55DC08-0F63-491A-A267-8CD242DA4909}"/>
          </ac:spMkLst>
        </pc:spChg>
        <pc:spChg chg="mod">
          <ac:chgData name="Mariah Helgeson" userId="51b1bd1c-374c-4333-91a8-ada6f1cc33a2" providerId="ADAL" clId="{F742DEA1-D06A-49D8-B634-3AA4F369DFB8}" dt="2019-12-17T19:58:15.269" v="725" actId="1076"/>
          <ac:spMkLst>
            <pc:docMk/>
            <pc:sldMk cId="3308349378" sldId="333"/>
            <ac:spMk id="4" creationId="{3BB8A763-FCAB-45F4-B625-6CE428A7C767}"/>
          </ac:spMkLst>
        </pc:spChg>
      </pc:sldChg>
      <pc:sldChg chg="modSp">
        <pc:chgData name="Mariah Helgeson" userId="51b1bd1c-374c-4333-91a8-ada6f1cc33a2" providerId="ADAL" clId="{F742DEA1-D06A-49D8-B634-3AA4F369DFB8}" dt="2019-12-17T19:59:31.978" v="729" actId="1035"/>
        <pc:sldMkLst>
          <pc:docMk/>
          <pc:sldMk cId="3117419424" sldId="334"/>
        </pc:sldMkLst>
        <pc:spChg chg="mod">
          <ac:chgData name="Mariah Helgeson" userId="51b1bd1c-374c-4333-91a8-ada6f1cc33a2" providerId="ADAL" clId="{F742DEA1-D06A-49D8-B634-3AA4F369DFB8}" dt="2019-12-17T19:59:31.978" v="729" actId="1035"/>
          <ac:spMkLst>
            <pc:docMk/>
            <pc:sldMk cId="3117419424" sldId="334"/>
            <ac:spMk id="2" creationId="{82FFB1F2-24A8-4483-AD6A-D61DD397A9C3}"/>
          </ac:spMkLst>
        </pc:spChg>
        <pc:spChg chg="mod">
          <ac:chgData name="Mariah Helgeson" userId="51b1bd1c-374c-4333-91a8-ada6f1cc33a2" providerId="ADAL" clId="{F742DEA1-D06A-49D8-B634-3AA4F369DFB8}" dt="2019-12-17T19:20:05.971" v="73" actId="20577"/>
          <ac:spMkLst>
            <pc:docMk/>
            <pc:sldMk cId="3117419424" sldId="334"/>
            <ac:spMk id="3" creationId="{B87616B7-F7FF-4AC1-BE31-3D7F9AC5D8D3}"/>
          </ac:spMkLst>
        </pc:spChg>
        <pc:spChg chg="mod">
          <ac:chgData name="Mariah Helgeson" userId="51b1bd1c-374c-4333-91a8-ada6f1cc33a2" providerId="ADAL" clId="{F742DEA1-D06A-49D8-B634-3AA4F369DFB8}" dt="2019-12-17T19:59:25.006" v="727" actId="1076"/>
          <ac:spMkLst>
            <pc:docMk/>
            <pc:sldMk cId="3117419424" sldId="334"/>
            <ac:spMk id="4" creationId="{228E9DF0-F153-4C17-B63B-81C80C8A3896}"/>
          </ac:spMkLst>
        </pc:spChg>
      </pc:sldChg>
      <pc:sldChg chg="modSp">
        <pc:chgData name="Mariah Helgeson" userId="51b1bd1c-374c-4333-91a8-ada6f1cc33a2" providerId="ADAL" clId="{F742DEA1-D06A-49D8-B634-3AA4F369DFB8}" dt="2019-12-17T19:59:43.910" v="732" actId="1035"/>
        <pc:sldMkLst>
          <pc:docMk/>
          <pc:sldMk cId="1668242005" sldId="335"/>
        </pc:sldMkLst>
        <pc:spChg chg="mod">
          <ac:chgData name="Mariah Helgeson" userId="51b1bd1c-374c-4333-91a8-ada6f1cc33a2" providerId="ADAL" clId="{F742DEA1-D06A-49D8-B634-3AA4F369DFB8}" dt="2019-12-17T19:59:39.169" v="730" actId="1076"/>
          <ac:spMkLst>
            <pc:docMk/>
            <pc:sldMk cId="1668242005" sldId="335"/>
            <ac:spMk id="2" creationId="{58930AD7-7F80-4857-8229-BFC3326D8F60}"/>
          </ac:spMkLst>
        </pc:spChg>
        <pc:spChg chg="mod">
          <ac:chgData name="Mariah Helgeson" userId="51b1bd1c-374c-4333-91a8-ada6f1cc33a2" providerId="ADAL" clId="{F742DEA1-D06A-49D8-B634-3AA4F369DFB8}" dt="2019-12-17T19:59:43.910" v="732" actId="1035"/>
          <ac:spMkLst>
            <pc:docMk/>
            <pc:sldMk cId="1668242005" sldId="335"/>
            <ac:spMk id="3" creationId="{78A7193E-7BA5-4502-B82E-447176593B92}"/>
          </ac:spMkLst>
        </pc:spChg>
        <pc:spChg chg="mod">
          <ac:chgData name="Mariah Helgeson" userId="51b1bd1c-374c-4333-91a8-ada6f1cc33a2" providerId="ADAL" clId="{F742DEA1-D06A-49D8-B634-3AA4F369DFB8}" dt="2019-12-17T19:20:07.936" v="74" actId="20577"/>
          <ac:spMkLst>
            <pc:docMk/>
            <pc:sldMk cId="1668242005" sldId="335"/>
            <ac:spMk id="4" creationId="{6D141FA3-5591-4129-A795-900BFD804514}"/>
          </ac:spMkLst>
        </pc:spChg>
      </pc:sldChg>
      <pc:sldChg chg="modSp">
        <pc:chgData name="Mariah Helgeson" userId="51b1bd1c-374c-4333-91a8-ada6f1cc33a2" providerId="ADAL" clId="{F742DEA1-D06A-49D8-B634-3AA4F369DFB8}" dt="2019-12-17T20:00:40.152" v="743" actId="1035"/>
        <pc:sldMkLst>
          <pc:docMk/>
          <pc:sldMk cId="1672661820" sldId="336"/>
        </pc:sldMkLst>
        <pc:spChg chg="mod">
          <ac:chgData name="Mariah Helgeson" userId="51b1bd1c-374c-4333-91a8-ada6f1cc33a2" providerId="ADAL" clId="{F742DEA1-D06A-49D8-B634-3AA4F369DFB8}" dt="2019-12-17T20:00:30.817" v="741" actId="255"/>
          <ac:spMkLst>
            <pc:docMk/>
            <pc:sldMk cId="1672661820" sldId="336"/>
            <ac:spMk id="2" creationId="{00000000-0000-0000-0000-000000000000}"/>
          </ac:spMkLst>
        </pc:spChg>
        <pc:spChg chg="mod">
          <ac:chgData name="Mariah Helgeson" userId="51b1bd1c-374c-4333-91a8-ada6f1cc33a2" providerId="ADAL" clId="{F742DEA1-D06A-49D8-B634-3AA4F369DFB8}" dt="2019-12-17T20:00:40.152" v="743" actId="1035"/>
          <ac:spMkLst>
            <pc:docMk/>
            <pc:sldMk cId="1672661820" sldId="336"/>
            <ac:spMk id="3" creationId="{00000000-0000-0000-0000-000000000000}"/>
          </ac:spMkLst>
        </pc:spChg>
        <pc:spChg chg="mod">
          <ac:chgData name="Mariah Helgeson" userId="51b1bd1c-374c-4333-91a8-ada6f1cc33a2" providerId="ADAL" clId="{F742DEA1-D06A-49D8-B634-3AA4F369DFB8}" dt="2019-12-17T19:20:19.643" v="78" actId="20577"/>
          <ac:spMkLst>
            <pc:docMk/>
            <pc:sldMk cId="1672661820" sldId="336"/>
            <ac:spMk id="5" creationId="{25CC5520-29F4-4EEE-8261-5D5D277464E1}"/>
          </ac:spMkLst>
        </pc:spChg>
      </pc:sldChg>
      <pc:sldChg chg="modSp">
        <pc:chgData name="Mariah Helgeson" userId="51b1bd1c-374c-4333-91a8-ada6f1cc33a2" providerId="ADAL" clId="{F742DEA1-D06A-49D8-B634-3AA4F369DFB8}" dt="2019-12-17T20:44:34.549" v="1868" actId="20577"/>
        <pc:sldMkLst>
          <pc:docMk/>
          <pc:sldMk cId="699946857" sldId="337"/>
        </pc:sldMkLst>
        <pc:spChg chg="mod">
          <ac:chgData name="Mariah Helgeson" userId="51b1bd1c-374c-4333-91a8-ada6f1cc33a2" providerId="ADAL" clId="{F742DEA1-D06A-49D8-B634-3AA4F369DFB8}" dt="2019-12-17T20:00:49.181" v="744" actId="1076"/>
          <ac:spMkLst>
            <pc:docMk/>
            <pc:sldMk cId="699946857" sldId="337"/>
            <ac:spMk id="2" creationId="{00000000-0000-0000-0000-000000000000}"/>
          </ac:spMkLst>
        </pc:spChg>
        <pc:spChg chg="mod">
          <ac:chgData name="Mariah Helgeson" userId="51b1bd1c-374c-4333-91a8-ada6f1cc33a2" providerId="ADAL" clId="{F742DEA1-D06A-49D8-B634-3AA4F369DFB8}" dt="2019-12-17T19:20:36.377" v="79" actId="20577"/>
          <ac:spMkLst>
            <pc:docMk/>
            <pc:sldMk cId="699946857" sldId="337"/>
            <ac:spMk id="3" creationId="{21C1DBD2-6ABB-400B-ADDF-34AEB6FB3752}"/>
          </ac:spMkLst>
        </pc:spChg>
        <pc:spChg chg="mod">
          <ac:chgData name="Mariah Helgeson" userId="51b1bd1c-374c-4333-91a8-ada6f1cc33a2" providerId="ADAL" clId="{F742DEA1-D06A-49D8-B634-3AA4F369DFB8}" dt="2019-12-17T20:44:34.549" v="1868" actId="20577"/>
          <ac:spMkLst>
            <pc:docMk/>
            <pc:sldMk cId="699946857" sldId="337"/>
            <ac:spMk id="5" creationId="{20A7BA22-FDD0-4D6A-9981-C15B104A16DD}"/>
          </ac:spMkLst>
        </pc:spChg>
      </pc:sldChg>
      <pc:sldChg chg="modSp">
        <pc:chgData name="Mariah Helgeson" userId="51b1bd1c-374c-4333-91a8-ada6f1cc33a2" providerId="ADAL" clId="{F742DEA1-D06A-49D8-B634-3AA4F369DFB8}" dt="2019-12-17T20:45:11.389" v="1872" actId="21"/>
        <pc:sldMkLst>
          <pc:docMk/>
          <pc:sldMk cId="488699669" sldId="338"/>
        </pc:sldMkLst>
        <pc:spChg chg="mod">
          <ac:chgData name="Mariah Helgeson" userId="51b1bd1c-374c-4333-91a8-ada6f1cc33a2" providerId="ADAL" clId="{F742DEA1-D06A-49D8-B634-3AA4F369DFB8}" dt="2019-12-17T19:20:41.171" v="81" actId="20577"/>
          <ac:spMkLst>
            <pc:docMk/>
            <pc:sldMk cId="488699669" sldId="338"/>
            <ac:spMk id="2" creationId="{3A847025-D533-4A24-836B-515F9E770DC9}"/>
          </ac:spMkLst>
        </pc:spChg>
        <pc:spChg chg="mod">
          <ac:chgData name="Mariah Helgeson" userId="51b1bd1c-374c-4333-91a8-ada6f1cc33a2" providerId="ADAL" clId="{F742DEA1-D06A-49D8-B634-3AA4F369DFB8}" dt="2019-12-17T20:45:11.389" v="1872" actId="21"/>
          <ac:spMkLst>
            <pc:docMk/>
            <pc:sldMk cId="488699669" sldId="338"/>
            <ac:spMk id="3" creationId="{00000000-0000-0000-0000-000000000000}"/>
          </ac:spMkLst>
        </pc:spChg>
      </pc:sldChg>
      <pc:sldChg chg="modSp">
        <pc:chgData name="Mariah Helgeson" userId="51b1bd1c-374c-4333-91a8-ada6f1cc33a2" providerId="ADAL" clId="{F742DEA1-D06A-49D8-B634-3AA4F369DFB8}" dt="2019-12-17T20:45:27.305" v="1873" actId="1036"/>
        <pc:sldMkLst>
          <pc:docMk/>
          <pc:sldMk cId="2447640010" sldId="339"/>
        </pc:sldMkLst>
        <pc:spChg chg="mod">
          <ac:chgData name="Mariah Helgeson" userId="51b1bd1c-374c-4333-91a8-ada6f1cc33a2" providerId="ADAL" clId="{F742DEA1-D06A-49D8-B634-3AA4F369DFB8}" dt="2019-12-17T20:01:27.231" v="761" actId="1076"/>
          <ac:spMkLst>
            <pc:docMk/>
            <pc:sldMk cId="2447640010" sldId="339"/>
            <ac:spMk id="2" creationId="{00000000-0000-0000-0000-000000000000}"/>
          </ac:spMkLst>
        </pc:spChg>
        <pc:spChg chg="mod">
          <ac:chgData name="Mariah Helgeson" userId="51b1bd1c-374c-4333-91a8-ada6f1cc33a2" providerId="ADAL" clId="{F742DEA1-D06A-49D8-B634-3AA4F369DFB8}" dt="2019-12-17T20:45:27.305" v="1873" actId="1036"/>
          <ac:spMkLst>
            <pc:docMk/>
            <pc:sldMk cId="2447640010" sldId="339"/>
            <ac:spMk id="3" creationId="{00000000-0000-0000-0000-000000000000}"/>
          </ac:spMkLst>
        </pc:spChg>
        <pc:spChg chg="mod">
          <ac:chgData name="Mariah Helgeson" userId="51b1bd1c-374c-4333-91a8-ada6f1cc33a2" providerId="ADAL" clId="{F742DEA1-D06A-49D8-B634-3AA4F369DFB8}" dt="2019-12-17T19:20:43.669" v="82" actId="20577"/>
          <ac:spMkLst>
            <pc:docMk/>
            <pc:sldMk cId="2447640010" sldId="339"/>
            <ac:spMk id="5" creationId="{9DEFD452-AAE0-4CF1-A4FA-B999D31BCA81}"/>
          </ac:spMkLst>
        </pc:spChg>
      </pc:sldChg>
      <pc:sldChg chg="modSp">
        <pc:chgData name="Mariah Helgeson" userId="51b1bd1c-374c-4333-91a8-ada6f1cc33a2" providerId="ADAL" clId="{F742DEA1-D06A-49D8-B634-3AA4F369DFB8}" dt="2019-12-17T20:02:16.441" v="764" actId="1076"/>
        <pc:sldMkLst>
          <pc:docMk/>
          <pc:sldMk cId="3960640" sldId="340"/>
        </pc:sldMkLst>
        <pc:spChg chg="mod">
          <ac:chgData name="Mariah Helgeson" userId="51b1bd1c-374c-4333-91a8-ada6f1cc33a2" providerId="ADAL" clId="{F742DEA1-D06A-49D8-B634-3AA4F369DFB8}" dt="2019-12-17T19:20:45.824" v="83" actId="20577"/>
          <ac:spMkLst>
            <pc:docMk/>
            <pc:sldMk cId="3960640" sldId="340"/>
            <ac:spMk id="2" creationId="{CE08D800-B9CF-4599-AF95-46A5D28D9742}"/>
          </ac:spMkLst>
        </pc:spChg>
        <pc:spChg chg="mod">
          <ac:chgData name="Mariah Helgeson" userId="51b1bd1c-374c-4333-91a8-ada6f1cc33a2" providerId="ADAL" clId="{F742DEA1-D06A-49D8-B634-3AA4F369DFB8}" dt="2019-12-17T20:02:16.441" v="764" actId="1076"/>
          <ac:spMkLst>
            <pc:docMk/>
            <pc:sldMk cId="3960640" sldId="340"/>
            <ac:spMk id="3" creationId="{00000000-0000-0000-0000-000000000000}"/>
          </ac:spMkLst>
        </pc:spChg>
      </pc:sldChg>
      <pc:sldChg chg="modSp">
        <pc:chgData name="Mariah Helgeson" userId="51b1bd1c-374c-4333-91a8-ada6f1cc33a2" providerId="ADAL" clId="{F742DEA1-D06A-49D8-B634-3AA4F369DFB8}" dt="2019-12-17T20:02:35.298" v="772" actId="1035"/>
        <pc:sldMkLst>
          <pc:docMk/>
          <pc:sldMk cId="1393241213" sldId="341"/>
        </pc:sldMkLst>
        <pc:spChg chg="mod">
          <ac:chgData name="Mariah Helgeson" userId="51b1bd1c-374c-4333-91a8-ada6f1cc33a2" providerId="ADAL" clId="{F742DEA1-D06A-49D8-B634-3AA4F369DFB8}" dt="2019-12-17T20:02:29.274" v="768" actId="1038"/>
          <ac:spMkLst>
            <pc:docMk/>
            <pc:sldMk cId="1393241213" sldId="341"/>
            <ac:spMk id="2" creationId="{00000000-0000-0000-0000-000000000000}"/>
          </ac:spMkLst>
        </pc:spChg>
        <pc:spChg chg="mod">
          <ac:chgData name="Mariah Helgeson" userId="51b1bd1c-374c-4333-91a8-ada6f1cc33a2" providerId="ADAL" clId="{F742DEA1-D06A-49D8-B634-3AA4F369DFB8}" dt="2019-12-17T20:02:35.298" v="772" actId="1035"/>
          <ac:spMkLst>
            <pc:docMk/>
            <pc:sldMk cId="1393241213" sldId="341"/>
            <ac:spMk id="3" creationId="{00000000-0000-0000-0000-000000000000}"/>
          </ac:spMkLst>
        </pc:spChg>
        <pc:spChg chg="mod">
          <ac:chgData name="Mariah Helgeson" userId="51b1bd1c-374c-4333-91a8-ada6f1cc33a2" providerId="ADAL" clId="{F742DEA1-D06A-49D8-B634-3AA4F369DFB8}" dt="2019-12-17T19:20:49.230" v="84" actId="20577"/>
          <ac:spMkLst>
            <pc:docMk/>
            <pc:sldMk cId="1393241213" sldId="341"/>
            <ac:spMk id="5" creationId="{64D2AC05-2D44-4264-8E2C-A3111BD5EFA3}"/>
          </ac:spMkLst>
        </pc:spChg>
      </pc:sldChg>
      <pc:sldChg chg="modSp">
        <pc:chgData name="Mariah Helgeson" userId="51b1bd1c-374c-4333-91a8-ada6f1cc33a2" providerId="ADAL" clId="{F742DEA1-D06A-49D8-B634-3AA4F369DFB8}" dt="2019-12-17T20:45:50.449" v="1874" actId="20577"/>
        <pc:sldMkLst>
          <pc:docMk/>
          <pc:sldMk cId="375814856" sldId="342"/>
        </pc:sldMkLst>
        <pc:spChg chg="mod">
          <ac:chgData name="Mariah Helgeson" userId="51b1bd1c-374c-4333-91a8-ada6f1cc33a2" providerId="ADAL" clId="{F742DEA1-D06A-49D8-B634-3AA4F369DFB8}" dt="2019-12-17T20:03:04.254" v="773" actId="1076"/>
          <ac:spMkLst>
            <pc:docMk/>
            <pc:sldMk cId="375814856" sldId="342"/>
            <ac:spMk id="2" creationId="{00000000-0000-0000-0000-000000000000}"/>
          </ac:spMkLst>
        </pc:spChg>
        <pc:spChg chg="mod">
          <ac:chgData name="Mariah Helgeson" userId="51b1bd1c-374c-4333-91a8-ada6f1cc33a2" providerId="ADAL" clId="{F742DEA1-D06A-49D8-B634-3AA4F369DFB8}" dt="2019-12-17T20:45:50.449" v="1874" actId="20577"/>
          <ac:spMkLst>
            <pc:docMk/>
            <pc:sldMk cId="375814856" sldId="342"/>
            <ac:spMk id="3" creationId="{00000000-0000-0000-0000-000000000000}"/>
          </ac:spMkLst>
        </pc:spChg>
        <pc:spChg chg="mod">
          <ac:chgData name="Mariah Helgeson" userId="51b1bd1c-374c-4333-91a8-ada6f1cc33a2" providerId="ADAL" clId="{F742DEA1-D06A-49D8-B634-3AA4F369DFB8}" dt="2019-12-17T19:20:52.581" v="86" actId="20577"/>
          <ac:spMkLst>
            <pc:docMk/>
            <pc:sldMk cId="375814856" sldId="342"/>
            <ac:spMk id="5" creationId="{4EE3FE20-1C4D-4FB9-BA53-C445989981D3}"/>
          </ac:spMkLst>
        </pc:spChg>
      </pc:sldChg>
      <pc:sldChg chg="modSp">
        <pc:chgData name="Mariah Helgeson" userId="51b1bd1c-374c-4333-91a8-ada6f1cc33a2" providerId="ADAL" clId="{F742DEA1-D06A-49D8-B634-3AA4F369DFB8}" dt="2019-12-17T20:03:23.840" v="779" actId="1035"/>
        <pc:sldMkLst>
          <pc:docMk/>
          <pc:sldMk cId="175494969" sldId="343"/>
        </pc:sldMkLst>
        <pc:spChg chg="mod">
          <ac:chgData name="Mariah Helgeson" userId="51b1bd1c-374c-4333-91a8-ada6f1cc33a2" providerId="ADAL" clId="{F742DEA1-D06A-49D8-B634-3AA4F369DFB8}" dt="2019-12-17T20:03:23.840" v="779" actId="1035"/>
          <ac:spMkLst>
            <pc:docMk/>
            <pc:sldMk cId="175494969" sldId="343"/>
            <ac:spMk id="2" creationId="{00000000-0000-0000-0000-000000000000}"/>
          </ac:spMkLst>
        </pc:spChg>
      </pc:sldChg>
      <pc:sldChg chg="modSp">
        <pc:chgData name="Mariah Helgeson" userId="51b1bd1c-374c-4333-91a8-ada6f1cc33a2" providerId="ADAL" clId="{F742DEA1-D06A-49D8-B634-3AA4F369DFB8}" dt="2019-12-17T20:03:40.254" v="782" actId="1037"/>
        <pc:sldMkLst>
          <pc:docMk/>
          <pc:sldMk cId="3537579278" sldId="344"/>
        </pc:sldMkLst>
        <pc:spChg chg="mod">
          <ac:chgData name="Mariah Helgeson" userId="51b1bd1c-374c-4333-91a8-ada6f1cc33a2" providerId="ADAL" clId="{F742DEA1-D06A-49D8-B634-3AA4F369DFB8}" dt="2019-12-17T20:03:33.020" v="780" actId="1076"/>
          <ac:spMkLst>
            <pc:docMk/>
            <pc:sldMk cId="3537579278" sldId="344"/>
            <ac:spMk id="2" creationId="{00000000-0000-0000-0000-000000000000}"/>
          </ac:spMkLst>
        </pc:spChg>
        <pc:spChg chg="mod">
          <ac:chgData name="Mariah Helgeson" userId="51b1bd1c-374c-4333-91a8-ada6f1cc33a2" providerId="ADAL" clId="{F742DEA1-D06A-49D8-B634-3AA4F369DFB8}" dt="2019-12-17T20:03:40.254" v="782" actId="1037"/>
          <ac:spMkLst>
            <pc:docMk/>
            <pc:sldMk cId="3537579278" sldId="344"/>
            <ac:spMk id="3" creationId="{00000000-0000-0000-0000-000000000000}"/>
          </ac:spMkLst>
        </pc:spChg>
        <pc:spChg chg="mod">
          <ac:chgData name="Mariah Helgeson" userId="51b1bd1c-374c-4333-91a8-ada6f1cc33a2" providerId="ADAL" clId="{F742DEA1-D06A-49D8-B634-3AA4F369DFB8}" dt="2019-12-17T19:20:56.100" v="88" actId="20577"/>
          <ac:spMkLst>
            <pc:docMk/>
            <pc:sldMk cId="3537579278" sldId="344"/>
            <ac:spMk id="5" creationId="{75BDD753-6E3F-4883-9128-ED0DD759131D}"/>
          </ac:spMkLst>
        </pc:spChg>
      </pc:sldChg>
      <pc:sldChg chg="modSp">
        <pc:chgData name="Mariah Helgeson" userId="51b1bd1c-374c-4333-91a8-ada6f1cc33a2" providerId="ADAL" clId="{F742DEA1-D06A-49D8-B634-3AA4F369DFB8}" dt="2019-12-17T20:03:50.201" v="784" actId="1076"/>
        <pc:sldMkLst>
          <pc:docMk/>
          <pc:sldMk cId="2807191023" sldId="345"/>
        </pc:sldMkLst>
        <pc:spChg chg="mod">
          <ac:chgData name="Mariah Helgeson" userId="51b1bd1c-374c-4333-91a8-ada6f1cc33a2" providerId="ADAL" clId="{F742DEA1-D06A-49D8-B634-3AA4F369DFB8}" dt="2019-12-17T19:20:59.171" v="89" actId="20577"/>
          <ac:spMkLst>
            <pc:docMk/>
            <pc:sldMk cId="2807191023" sldId="345"/>
            <ac:spMk id="2" creationId="{DBA11FB2-CF42-422A-92D9-A5D3F3457C91}"/>
          </ac:spMkLst>
        </pc:spChg>
        <pc:spChg chg="mod">
          <ac:chgData name="Mariah Helgeson" userId="51b1bd1c-374c-4333-91a8-ada6f1cc33a2" providerId="ADAL" clId="{F742DEA1-D06A-49D8-B634-3AA4F369DFB8}" dt="2019-12-17T20:03:50.201" v="784" actId="1076"/>
          <ac:spMkLst>
            <pc:docMk/>
            <pc:sldMk cId="2807191023" sldId="345"/>
            <ac:spMk id="3" creationId="{00000000-0000-0000-0000-000000000000}"/>
          </ac:spMkLst>
        </pc:spChg>
      </pc:sldChg>
      <pc:sldChg chg="modSp">
        <pc:chgData name="Mariah Helgeson" userId="51b1bd1c-374c-4333-91a8-ada6f1cc33a2" providerId="ADAL" clId="{F742DEA1-D06A-49D8-B634-3AA4F369DFB8}" dt="2019-12-17T19:24:07.574" v="173" actId="20577"/>
        <pc:sldMkLst>
          <pc:docMk/>
          <pc:sldMk cId="252586797" sldId="346"/>
        </pc:sldMkLst>
        <pc:spChg chg="mod">
          <ac:chgData name="Mariah Helgeson" userId="51b1bd1c-374c-4333-91a8-ada6f1cc33a2" providerId="ADAL" clId="{F742DEA1-D06A-49D8-B634-3AA4F369DFB8}" dt="2019-12-17T19:24:07.574" v="173" actId="20577"/>
          <ac:spMkLst>
            <pc:docMk/>
            <pc:sldMk cId="252586797" sldId="346"/>
            <ac:spMk id="2" creationId="{EF0BD65D-BEBF-427F-B251-7AA532439017}"/>
          </ac:spMkLst>
        </pc:spChg>
      </pc:sldChg>
      <pc:sldChg chg="modSp">
        <pc:chgData name="Mariah Helgeson" userId="51b1bd1c-374c-4333-91a8-ada6f1cc33a2" providerId="ADAL" clId="{F742DEA1-D06A-49D8-B634-3AA4F369DFB8}" dt="2019-12-17T20:46:39.234" v="1875" actId="113"/>
        <pc:sldMkLst>
          <pc:docMk/>
          <pc:sldMk cId="1955089116" sldId="347"/>
        </pc:sldMkLst>
        <pc:spChg chg="mod">
          <ac:chgData name="Mariah Helgeson" userId="51b1bd1c-374c-4333-91a8-ada6f1cc33a2" providerId="ADAL" clId="{F742DEA1-D06A-49D8-B634-3AA4F369DFB8}" dt="2019-12-17T19:21:16.748" v="95" actId="20577"/>
          <ac:spMkLst>
            <pc:docMk/>
            <pc:sldMk cId="1955089116" sldId="347"/>
            <ac:spMk id="2" creationId="{45EC9F78-5A88-4496-8AAB-F5EEB004DE9A}"/>
          </ac:spMkLst>
        </pc:spChg>
        <pc:spChg chg="mod">
          <ac:chgData name="Mariah Helgeson" userId="51b1bd1c-374c-4333-91a8-ada6f1cc33a2" providerId="ADAL" clId="{F742DEA1-D06A-49D8-B634-3AA4F369DFB8}" dt="2019-12-17T20:46:39.234" v="1875" actId="113"/>
          <ac:spMkLst>
            <pc:docMk/>
            <pc:sldMk cId="1955089116" sldId="347"/>
            <ac:spMk id="3" creationId="{00000000-0000-0000-0000-000000000000}"/>
          </ac:spMkLst>
        </pc:spChg>
      </pc:sldChg>
      <pc:sldChg chg="modSp">
        <pc:chgData name="Mariah Helgeson" userId="51b1bd1c-374c-4333-91a8-ada6f1cc33a2" providerId="ADAL" clId="{F742DEA1-D06A-49D8-B634-3AA4F369DFB8}" dt="2019-12-17T20:06:04.364" v="841" actId="1036"/>
        <pc:sldMkLst>
          <pc:docMk/>
          <pc:sldMk cId="2226609210" sldId="348"/>
        </pc:sldMkLst>
        <pc:spChg chg="mod">
          <ac:chgData name="Mariah Helgeson" userId="51b1bd1c-374c-4333-91a8-ada6f1cc33a2" providerId="ADAL" clId="{F742DEA1-D06A-49D8-B634-3AA4F369DFB8}" dt="2019-12-17T20:05:58.868" v="836" actId="1038"/>
          <ac:spMkLst>
            <pc:docMk/>
            <pc:sldMk cId="2226609210" sldId="348"/>
            <ac:spMk id="2" creationId="{00000000-0000-0000-0000-000000000000}"/>
          </ac:spMkLst>
        </pc:spChg>
        <pc:spChg chg="mod">
          <ac:chgData name="Mariah Helgeson" userId="51b1bd1c-374c-4333-91a8-ada6f1cc33a2" providerId="ADAL" clId="{F742DEA1-D06A-49D8-B634-3AA4F369DFB8}" dt="2019-12-17T20:06:04.364" v="841" actId="1036"/>
          <ac:spMkLst>
            <pc:docMk/>
            <pc:sldMk cId="2226609210" sldId="348"/>
            <ac:spMk id="3" creationId="{00000000-0000-0000-0000-000000000000}"/>
          </ac:spMkLst>
        </pc:spChg>
        <pc:spChg chg="mod">
          <ac:chgData name="Mariah Helgeson" userId="51b1bd1c-374c-4333-91a8-ada6f1cc33a2" providerId="ADAL" clId="{F742DEA1-D06A-49D8-B634-3AA4F369DFB8}" dt="2019-12-17T19:21:19.306" v="96" actId="20577"/>
          <ac:spMkLst>
            <pc:docMk/>
            <pc:sldMk cId="2226609210" sldId="348"/>
            <ac:spMk id="5" creationId="{8CD9CBC4-6767-46A8-99A8-58565D6BD3BA}"/>
          </ac:spMkLst>
        </pc:spChg>
      </pc:sldChg>
      <pc:sldChg chg="modSp">
        <pc:chgData name="Mariah Helgeson" userId="51b1bd1c-374c-4333-91a8-ada6f1cc33a2" providerId="ADAL" clId="{F742DEA1-D06A-49D8-B634-3AA4F369DFB8}" dt="2019-12-17T20:47:24.037" v="1878" actId="15"/>
        <pc:sldMkLst>
          <pc:docMk/>
          <pc:sldMk cId="4201997246" sldId="349"/>
        </pc:sldMkLst>
        <pc:spChg chg="mod">
          <ac:chgData name="Mariah Helgeson" userId="51b1bd1c-374c-4333-91a8-ada6f1cc33a2" providerId="ADAL" clId="{F742DEA1-D06A-49D8-B634-3AA4F369DFB8}" dt="2019-12-17T20:06:25.166" v="848" actId="1076"/>
          <ac:spMkLst>
            <pc:docMk/>
            <pc:sldMk cId="4201997246" sldId="349"/>
            <ac:spMk id="2" creationId="{00000000-0000-0000-0000-000000000000}"/>
          </ac:spMkLst>
        </pc:spChg>
        <pc:spChg chg="mod">
          <ac:chgData name="Mariah Helgeson" userId="51b1bd1c-374c-4333-91a8-ada6f1cc33a2" providerId="ADAL" clId="{F742DEA1-D06A-49D8-B634-3AA4F369DFB8}" dt="2019-12-17T20:47:24.037" v="1878" actId="15"/>
          <ac:spMkLst>
            <pc:docMk/>
            <pc:sldMk cId="4201997246" sldId="349"/>
            <ac:spMk id="3" creationId="{00000000-0000-0000-0000-000000000000}"/>
          </ac:spMkLst>
        </pc:spChg>
        <pc:spChg chg="mod">
          <ac:chgData name="Mariah Helgeson" userId="51b1bd1c-374c-4333-91a8-ada6f1cc33a2" providerId="ADAL" clId="{F742DEA1-D06A-49D8-B634-3AA4F369DFB8}" dt="2019-12-17T19:21:25.277" v="98" actId="20577"/>
          <ac:spMkLst>
            <pc:docMk/>
            <pc:sldMk cId="4201997246" sldId="349"/>
            <ac:spMk id="4" creationId="{067B61C4-2DA1-4C53-B8C1-33B959D4F4F5}"/>
          </ac:spMkLst>
        </pc:spChg>
      </pc:sldChg>
      <pc:sldChg chg="modSp">
        <pc:chgData name="Mariah Helgeson" userId="51b1bd1c-374c-4333-91a8-ada6f1cc33a2" providerId="ADAL" clId="{F742DEA1-D06A-49D8-B634-3AA4F369DFB8}" dt="2019-12-17T20:06:58.164" v="872" actId="1036"/>
        <pc:sldMkLst>
          <pc:docMk/>
          <pc:sldMk cId="1647949910" sldId="350"/>
        </pc:sldMkLst>
        <pc:spChg chg="mod">
          <ac:chgData name="Mariah Helgeson" userId="51b1bd1c-374c-4333-91a8-ada6f1cc33a2" providerId="ADAL" clId="{F742DEA1-D06A-49D8-B634-3AA4F369DFB8}" dt="2019-12-17T20:06:39.112" v="857" actId="1037"/>
          <ac:spMkLst>
            <pc:docMk/>
            <pc:sldMk cId="1647949910" sldId="350"/>
            <ac:spMk id="2" creationId="{00000000-0000-0000-0000-000000000000}"/>
          </ac:spMkLst>
        </pc:spChg>
        <pc:spChg chg="mod">
          <ac:chgData name="Mariah Helgeson" userId="51b1bd1c-374c-4333-91a8-ada6f1cc33a2" providerId="ADAL" clId="{F742DEA1-D06A-49D8-B634-3AA4F369DFB8}" dt="2019-12-17T20:06:44.064" v="862" actId="1035"/>
          <ac:spMkLst>
            <pc:docMk/>
            <pc:sldMk cId="1647949910" sldId="350"/>
            <ac:spMk id="3" creationId="{00000000-0000-0000-0000-000000000000}"/>
          </ac:spMkLst>
        </pc:spChg>
        <pc:spChg chg="mod">
          <ac:chgData name="Mariah Helgeson" userId="51b1bd1c-374c-4333-91a8-ada6f1cc33a2" providerId="ADAL" clId="{F742DEA1-D06A-49D8-B634-3AA4F369DFB8}" dt="2019-12-17T19:21:27.318" v="99" actId="20577"/>
          <ac:spMkLst>
            <pc:docMk/>
            <pc:sldMk cId="1647949910" sldId="350"/>
            <ac:spMk id="4" creationId="{C4EF1C50-AF79-4782-B42B-B2911F840CB5}"/>
          </ac:spMkLst>
        </pc:spChg>
        <pc:picChg chg="mod">
          <ac:chgData name="Mariah Helgeson" userId="51b1bd1c-374c-4333-91a8-ada6f1cc33a2" providerId="ADAL" clId="{F742DEA1-D06A-49D8-B634-3AA4F369DFB8}" dt="2019-12-17T20:06:58.164" v="872" actId="1036"/>
          <ac:picMkLst>
            <pc:docMk/>
            <pc:sldMk cId="1647949910" sldId="350"/>
            <ac:picMk id="6" creationId="{00000000-0000-0000-0000-000000000000}"/>
          </ac:picMkLst>
        </pc:picChg>
      </pc:sldChg>
      <pc:sldChg chg="modSp">
        <pc:chgData name="Mariah Helgeson" userId="51b1bd1c-374c-4333-91a8-ada6f1cc33a2" providerId="ADAL" clId="{F742DEA1-D06A-49D8-B634-3AA4F369DFB8}" dt="2019-12-17T20:07:12.922" v="880" actId="1037"/>
        <pc:sldMkLst>
          <pc:docMk/>
          <pc:sldMk cId="3442027622" sldId="351"/>
        </pc:sldMkLst>
        <pc:spChg chg="mod">
          <ac:chgData name="Mariah Helgeson" userId="51b1bd1c-374c-4333-91a8-ada6f1cc33a2" providerId="ADAL" clId="{F742DEA1-D06A-49D8-B634-3AA4F369DFB8}" dt="2019-12-17T20:07:07.740" v="874" actId="1036"/>
          <ac:spMkLst>
            <pc:docMk/>
            <pc:sldMk cId="3442027622" sldId="351"/>
            <ac:spMk id="2" creationId="{00000000-0000-0000-0000-000000000000}"/>
          </ac:spMkLst>
        </pc:spChg>
        <pc:spChg chg="mod">
          <ac:chgData name="Mariah Helgeson" userId="51b1bd1c-374c-4333-91a8-ada6f1cc33a2" providerId="ADAL" clId="{F742DEA1-D06A-49D8-B634-3AA4F369DFB8}" dt="2019-12-17T20:07:12.922" v="880" actId="1037"/>
          <ac:spMkLst>
            <pc:docMk/>
            <pc:sldMk cId="3442027622" sldId="351"/>
            <ac:spMk id="3" creationId="{00000000-0000-0000-0000-000000000000}"/>
          </ac:spMkLst>
        </pc:spChg>
        <pc:spChg chg="mod">
          <ac:chgData name="Mariah Helgeson" userId="51b1bd1c-374c-4333-91a8-ada6f1cc33a2" providerId="ADAL" clId="{F742DEA1-D06A-49D8-B634-3AA4F369DFB8}" dt="2019-12-17T19:21:30.708" v="100" actId="20577"/>
          <ac:spMkLst>
            <pc:docMk/>
            <pc:sldMk cId="3442027622" sldId="351"/>
            <ac:spMk id="4" creationId="{670B9383-1133-4C39-9690-0D9756FCA5DB}"/>
          </ac:spMkLst>
        </pc:spChg>
      </pc:sldChg>
      <pc:sldChg chg="modSp">
        <pc:chgData name="Mariah Helgeson" userId="51b1bd1c-374c-4333-91a8-ada6f1cc33a2" providerId="ADAL" clId="{F742DEA1-D06A-49D8-B634-3AA4F369DFB8}" dt="2019-12-17T20:47:45.661" v="1879" actId="20577"/>
        <pc:sldMkLst>
          <pc:docMk/>
          <pc:sldMk cId="3494290126" sldId="352"/>
        </pc:sldMkLst>
        <pc:spChg chg="mod">
          <ac:chgData name="Mariah Helgeson" userId="51b1bd1c-374c-4333-91a8-ada6f1cc33a2" providerId="ADAL" clId="{F742DEA1-D06A-49D8-B634-3AA4F369DFB8}" dt="2019-12-17T20:07:23.906" v="884" actId="1037"/>
          <ac:spMkLst>
            <pc:docMk/>
            <pc:sldMk cId="3494290126" sldId="352"/>
            <ac:spMk id="2" creationId="{00000000-0000-0000-0000-000000000000}"/>
          </ac:spMkLst>
        </pc:spChg>
        <pc:spChg chg="mod">
          <ac:chgData name="Mariah Helgeson" userId="51b1bd1c-374c-4333-91a8-ada6f1cc33a2" providerId="ADAL" clId="{F742DEA1-D06A-49D8-B634-3AA4F369DFB8}" dt="2019-12-17T20:47:45.661" v="1879" actId="20577"/>
          <ac:spMkLst>
            <pc:docMk/>
            <pc:sldMk cId="3494290126" sldId="352"/>
            <ac:spMk id="3" creationId="{00000000-0000-0000-0000-000000000000}"/>
          </ac:spMkLst>
        </pc:spChg>
        <pc:spChg chg="mod">
          <ac:chgData name="Mariah Helgeson" userId="51b1bd1c-374c-4333-91a8-ada6f1cc33a2" providerId="ADAL" clId="{F742DEA1-D06A-49D8-B634-3AA4F369DFB8}" dt="2019-12-17T19:21:33.506" v="101" actId="20577"/>
          <ac:spMkLst>
            <pc:docMk/>
            <pc:sldMk cId="3494290126" sldId="352"/>
            <ac:spMk id="5" creationId="{64C466D9-4241-4AFC-9FAF-A7CF1ACA8366}"/>
          </ac:spMkLst>
        </pc:spChg>
      </pc:sldChg>
      <pc:sldChg chg="modSp">
        <pc:chgData name="Mariah Helgeson" userId="51b1bd1c-374c-4333-91a8-ada6f1cc33a2" providerId="ADAL" clId="{F742DEA1-D06A-49D8-B634-3AA4F369DFB8}" dt="2019-12-17T20:08:01.076" v="904" actId="1036"/>
        <pc:sldMkLst>
          <pc:docMk/>
          <pc:sldMk cId="2721680053" sldId="353"/>
        </pc:sldMkLst>
        <pc:spChg chg="mod">
          <ac:chgData name="Mariah Helgeson" userId="51b1bd1c-374c-4333-91a8-ada6f1cc33a2" providerId="ADAL" clId="{F742DEA1-D06A-49D8-B634-3AA4F369DFB8}" dt="2019-12-17T19:21:36.121" v="102" actId="20577"/>
          <ac:spMkLst>
            <pc:docMk/>
            <pc:sldMk cId="2721680053" sldId="353"/>
            <ac:spMk id="2" creationId="{9C847A04-1D74-4D69-A495-CDC2F6CBFE74}"/>
          </ac:spMkLst>
        </pc:spChg>
        <pc:spChg chg="mod">
          <ac:chgData name="Mariah Helgeson" userId="51b1bd1c-374c-4333-91a8-ada6f1cc33a2" providerId="ADAL" clId="{F742DEA1-D06A-49D8-B634-3AA4F369DFB8}" dt="2019-12-17T20:08:01.076" v="904" actId="1036"/>
          <ac:spMkLst>
            <pc:docMk/>
            <pc:sldMk cId="2721680053" sldId="353"/>
            <ac:spMk id="3" creationId="{00000000-0000-0000-0000-000000000000}"/>
          </ac:spMkLst>
        </pc:spChg>
        <pc:spChg chg="mod">
          <ac:chgData name="Mariah Helgeson" userId="51b1bd1c-374c-4333-91a8-ada6f1cc33a2" providerId="ADAL" clId="{F742DEA1-D06A-49D8-B634-3AA4F369DFB8}" dt="2019-12-17T20:07:48.870" v="901" actId="1037"/>
          <ac:spMkLst>
            <pc:docMk/>
            <pc:sldMk cId="2721680053" sldId="353"/>
            <ac:spMk id="6" creationId="{8530C6FB-49FC-40FC-B194-C5ABF311ECDC}"/>
          </ac:spMkLst>
        </pc:spChg>
      </pc:sldChg>
      <pc:sldChg chg="modSp">
        <pc:chgData name="Mariah Helgeson" userId="51b1bd1c-374c-4333-91a8-ada6f1cc33a2" providerId="ADAL" clId="{F742DEA1-D06A-49D8-B634-3AA4F369DFB8}" dt="2019-12-17T20:48:14.150" v="1885" actId="20577"/>
        <pc:sldMkLst>
          <pc:docMk/>
          <pc:sldMk cId="236178375" sldId="354"/>
        </pc:sldMkLst>
        <pc:spChg chg="mod">
          <ac:chgData name="Mariah Helgeson" userId="51b1bd1c-374c-4333-91a8-ada6f1cc33a2" providerId="ADAL" clId="{F742DEA1-D06A-49D8-B634-3AA4F369DFB8}" dt="2019-12-17T20:08:07.581" v="905" actId="1076"/>
          <ac:spMkLst>
            <pc:docMk/>
            <pc:sldMk cId="236178375" sldId="354"/>
            <ac:spMk id="2" creationId="{00000000-0000-0000-0000-000000000000}"/>
          </ac:spMkLst>
        </pc:spChg>
        <pc:spChg chg="mod">
          <ac:chgData name="Mariah Helgeson" userId="51b1bd1c-374c-4333-91a8-ada6f1cc33a2" providerId="ADAL" clId="{F742DEA1-D06A-49D8-B634-3AA4F369DFB8}" dt="2019-12-17T20:48:14.150" v="1885" actId="20577"/>
          <ac:spMkLst>
            <pc:docMk/>
            <pc:sldMk cId="236178375" sldId="354"/>
            <ac:spMk id="3" creationId="{00000000-0000-0000-0000-000000000000}"/>
          </ac:spMkLst>
        </pc:spChg>
        <pc:spChg chg="mod">
          <ac:chgData name="Mariah Helgeson" userId="51b1bd1c-374c-4333-91a8-ada6f1cc33a2" providerId="ADAL" clId="{F742DEA1-D06A-49D8-B634-3AA4F369DFB8}" dt="2019-12-17T19:21:38.131" v="103" actId="20577"/>
          <ac:spMkLst>
            <pc:docMk/>
            <pc:sldMk cId="236178375" sldId="354"/>
            <ac:spMk id="4" creationId="{69DDBDDD-5573-48D0-BD6D-8FB3A9D3DE71}"/>
          </ac:spMkLst>
        </pc:spChg>
      </pc:sldChg>
      <pc:sldChg chg="modSp">
        <pc:chgData name="Mariah Helgeson" userId="51b1bd1c-374c-4333-91a8-ada6f1cc33a2" providerId="ADAL" clId="{F742DEA1-D06A-49D8-B634-3AA4F369DFB8}" dt="2019-12-17T20:08:26.200" v="912" actId="1036"/>
        <pc:sldMkLst>
          <pc:docMk/>
          <pc:sldMk cId="2522056605" sldId="355"/>
        </pc:sldMkLst>
        <pc:spChg chg="mod">
          <ac:chgData name="Mariah Helgeson" userId="51b1bd1c-374c-4333-91a8-ada6f1cc33a2" providerId="ADAL" clId="{F742DEA1-D06A-49D8-B634-3AA4F369DFB8}" dt="2019-12-17T20:08:19.636" v="909" actId="1076"/>
          <ac:spMkLst>
            <pc:docMk/>
            <pc:sldMk cId="2522056605" sldId="355"/>
            <ac:spMk id="2" creationId="{00000000-0000-0000-0000-000000000000}"/>
          </ac:spMkLst>
        </pc:spChg>
        <pc:spChg chg="mod">
          <ac:chgData name="Mariah Helgeson" userId="51b1bd1c-374c-4333-91a8-ada6f1cc33a2" providerId="ADAL" clId="{F742DEA1-D06A-49D8-B634-3AA4F369DFB8}" dt="2019-12-17T20:08:26.200" v="912" actId="1036"/>
          <ac:spMkLst>
            <pc:docMk/>
            <pc:sldMk cId="2522056605" sldId="355"/>
            <ac:spMk id="3" creationId="{00000000-0000-0000-0000-000000000000}"/>
          </ac:spMkLst>
        </pc:spChg>
        <pc:spChg chg="mod">
          <ac:chgData name="Mariah Helgeson" userId="51b1bd1c-374c-4333-91a8-ada6f1cc33a2" providerId="ADAL" clId="{F742DEA1-D06A-49D8-B634-3AA4F369DFB8}" dt="2019-12-17T19:21:40.490" v="104" actId="20577"/>
          <ac:spMkLst>
            <pc:docMk/>
            <pc:sldMk cId="2522056605" sldId="355"/>
            <ac:spMk id="4" creationId="{1FE773A2-86FF-44CD-B59E-F8116BE49AA4}"/>
          </ac:spMkLst>
        </pc:spChg>
      </pc:sldChg>
      <pc:sldChg chg="modSp">
        <pc:chgData name="Mariah Helgeson" userId="51b1bd1c-374c-4333-91a8-ada6f1cc33a2" providerId="ADAL" clId="{F742DEA1-D06A-49D8-B634-3AA4F369DFB8}" dt="2019-12-17T20:08:47.102" v="916" actId="1035"/>
        <pc:sldMkLst>
          <pc:docMk/>
          <pc:sldMk cId="2657039446" sldId="356"/>
        </pc:sldMkLst>
        <pc:spChg chg="mod">
          <ac:chgData name="Mariah Helgeson" userId="51b1bd1c-374c-4333-91a8-ada6f1cc33a2" providerId="ADAL" clId="{F742DEA1-D06A-49D8-B634-3AA4F369DFB8}" dt="2019-12-17T20:08:43.229" v="913" actId="1076"/>
          <ac:spMkLst>
            <pc:docMk/>
            <pc:sldMk cId="2657039446" sldId="356"/>
            <ac:spMk id="2" creationId="{00000000-0000-0000-0000-000000000000}"/>
          </ac:spMkLst>
        </pc:spChg>
        <pc:spChg chg="mod">
          <ac:chgData name="Mariah Helgeson" userId="51b1bd1c-374c-4333-91a8-ada6f1cc33a2" providerId="ADAL" clId="{F742DEA1-D06A-49D8-B634-3AA4F369DFB8}" dt="2019-12-17T20:08:47.102" v="916" actId="1035"/>
          <ac:spMkLst>
            <pc:docMk/>
            <pc:sldMk cId="2657039446" sldId="356"/>
            <ac:spMk id="3" creationId="{00000000-0000-0000-0000-000000000000}"/>
          </ac:spMkLst>
        </pc:spChg>
        <pc:spChg chg="mod">
          <ac:chgData name="Mariah Helgeson" userId="51b1bd1c-374c-4333-91a8-ada6f1cc33a2" providerId="ADAL" clId="{F742DEA1-D06A-49D8-B634-3AA4F369DFB8}" dt="2019-12-17T19:21:42.962" v="105" actId="20577"/>
          <ac:spMkLst>
            <pc:docMk/>
            <pc:sldMk cId="2657039446" sldId="356"/>
            <ac:spMk id="4" creationId="{B58C0098-5A72-4CD0-80E8-CD55D48A27DA}"/>
          </ac:spMkLst>
        </pc:spChg>
      </pc:sldChg>
      <pc:sldChg chg="modSp">
        <pc:chgData name="Mariah Helgeson" userId="51b1bd1c-374c-4333-91a8-ada6f1cc33a2" providerId="ADAL" clId="{F742DEA1-D06A-49D8-B634-3AA4F369DFB8}" dt="2019-12-17T20:09:06.978" v="923" actId="1037"/>
        <pc:sldMkLst>
          <pc:docMk/>
          <pc:sldMk cId="3620469744" sldId="357"/>
        </pc:sldMkLst>
        <pc:spChg chg="mod">
          <ac:chgData name="Mariah Helgeson" userId="51b1bd1c-374c-4333-91a8-ada6f1cc33a2" providerId="ADAL" clId="{F742DEA1-D06A-49D8-B634-3AA4F369DFB8}" dt="2019-12-17T20:08:55.186" v="918" actId="1035"/>
          <ac:spMkLst>
            <pc:docMk/>
            <pc:sldMk cId="3620469744" sldId="357"/>
            <ac:spMk id="2" creationId="{00000000-0000-0000-0000-000000000000}"/>
          </ac:spMkLst>
        </pc:spChg>
        <pc:spChg chg="mod">
          <ac:chgData name="Mariah Helgeson" userId="51b1bd1c-374c-4333-91a8-ada6f1cc33a2" providerId="ADAL" clId="{F742DEA1-D06A-49D8-B634-3AA4F369DFB8}" dt="2019-12-17T20:09:06.978" v="923" actId="1037"/>
          <ac:spMkLst>
            <pc:docMk/>
            <pc:sldMk cId="3620469744" sldId="357"/>
            <ac:spMk id="3" creationId="{00000000-0000-0000-0000-000000000000}"/>
          </ac:spMkLst>
        </pc:spChg>
        <pc:spChg chg="mod">
          <ac:chgData name="Mariah Helgeson" userId="51b1bd1c-374c-4333-91a8-ada6f1cc33a2" providerId="ADAL" clId="{F742DEA1-D06A-49D8-B634-3AA4F369DFB8}" dt="2019-12-17T19:21:47.001" v="106" actId="20577"/>
          <ac:spMkLst>
            <pc:docMk/>
            <pc:sldMk cId="3620469744" sldId="357"/>
            <ac:spMk id="4" creationId="{9701FF8C-93E5-4E12-931B-8238813E63CF}"/>
          </ac:spMkLst>
        </pc:spChg>
      </pc:sldChg>
      <pc:sldChg chg="modSp">
        <pc:chgData name="Mariah Helgeson" userId="51b1bd1c-374c-4333-91a8-ada6f1cc33a2" providerId="ADAL" clId="{F742DEA1-D06A-49D8-B634-3AA4F369DFB8}" dt="2019-12-17T20:09:25.696" v="928" actId="1036"/>
        <pc:sldMkLst>
          <pc:docMk/>
          <pc:sldMk cId="1964940990" sldId="358"/>
        </pc:sldMkLst>
        <pc:spChg chg="mod">
          <ac:chgData name="Mariah Helgeson" userId="51b1bd1c-374c-4333-91a8-ada6f1cc33a2" providerId="ADAL" clId="{F742DEA1-D06A-49D8-B634-3AA4F369DFB8}" dt="2019-12-17T20:09:19.130" v="925" actId="1037"/>
          <ac:spMkLst>
            <pc:docMk/>
            <pc:sldMk cId="1964940990" sldId="358"/>
            <ac:spMk id="2" creationId="{00000000-0000-0000-0000-000000000000}"/>
          </ac:spMkLst>
        </pc:spChg>
        <pc:spChg chg="mod">
          <ac:chgData name="Mariah Helgeson" userId="51b1bd1c-374c-4333-91a8-ada6f1cc33a2" providerId="ADAL" clId="{F742DEA1-D06A-49D8-B634-3AA4F369DFB8}" dt="2019-12-17T20:09:25.696" v="928" actId="1036"/>
          <ac:spMkLst>
            <pc:docMk/>
            <pc:sldMk cId="1964940990" sldId="358"/>
            <ac:spMk id="3" creationId="{00000000-0000-0000-0000-000000000000}"/>
          </ac:spMkLst>
        </pc:spChg>
        <pc:spChg chg="mod">
          <ac:chgData name="Mariah Helgeson" userId="51b1bd1c-374c-4333-91a8-ada6f1cc33a2" providerId="ADAL" clId="{F742DEA1-D06A-49D8-B634-3AA4F369DFB8}" dt="2019-12-17T19:21:49.513" v="107" actId="20577"/>
          <ac:spMkLst>
            <pc:docMk/>
            <pc:sldMk cId="1964940990" sldId="358"/>
            <ac:spMk id="4" creationId="{1D351EB1-D2BB-41E2-97F1-96E48DCCC15D}"/>
          </ac:spMkLst>
        </pc:spChg>
      </pc:sldChg>
      <pc:sldChg chg="modSp">
        <pc:chgData name="Mariah Helgeson" userId="51b1bd1c-374c-4333-91a8-ada6f1cc33a2" providerId="ADAL" clId="{F742DEA1-D06A-49D8-B634-3AA4F369DFB8}" dt="2019-12-17T20:10:11.553" v="958" actId="1036"/>
        <pc:sldMkLst>
          <pc:docMk/>
          <pc:sldMk cId="3853300982" sldId="359"/>
        </pc:sldMkLst>
        <pc:spChg chg="mod">
          <ac:chgData name="Mariah Helgeson" userId="51b1bd1c-374c-4333-91a8-ada6f1cc33a2" providerId="ADAL" clId="{F742DEA1-D06A-49D8-B634-3AA4F369DFB8}" dt="2019-12-17T20:10:06.844" v="955" actId="1037"/>
          <ac:spMkLst>
            <pc:docMk/>
            <pc:sldMk cId="3853300982" sldId="359"/>
            <ac:spMk id="2" creationId="{00000000-0000-0000-0000-000000000000}"/>
          </ac:spMkLst>
        </pc:spChg>
        <pc:spChg chg="mod">
          <ac:chgData name="Mariah Helgeson" userId="51b1bd1c-374c-4333-91a8-ada6f1cc33a2" providerId="ADAL" clId="{F742DEA1-D06A-49D8-B634-3AA4F369DFB8}" dt="2019-12-17T20:10:11.553" v="958" actId="1036"/>
          <ac:spMkLst>
            <pc:docMk/>
            <pc:sldMk cId="3853300982" sldId="359"/>
            <ac:spMk id="3" creationId="{00000000-0000-0000-0000-000000000000}"/>
          </ac:spMkLst>
        </pc:spChg>
        <pc:spChg chg="mod">
          <ac:chgData name="Mariah Helgeson" userId="51b1bd1c-374c-4333-91a8-ada6f1cc33a2" providerId="ADAL" clId="{F742DEA1-D06A-49D8-B634-3AA4F369DFB8}" dt="2019-12-17T19:21:55.459" v="110" actId="20577"/>
          <ac:spMkLst>
            <pc:docMk/>
            <pc:sldMk cId="3853300982" sldId="359"/>
            <ac:spMk id="5" creationId="{B978D536-3FE0-4750-A8BC-D27E49EEEBAB}"/>
          </ac:spMkLst>
        </pc:spChg>
      </pc:sldChg>
      <pc:sldChg chg="modSp">
        <pc:chgData name="Mariah Helgeson" userId="51b1bd1c-374c-4333-91a8-ada6f1cc33a2" providerId="ADAL" clId="{F742DEA1-D06A-49D8-B634-3AA4F369DFB8}" dt="2019-12-17T20:49:42.171" v="1906" actId="113"/>
        <pc:sldMkLst>
          <pc:docMk/>
          <pc:sldMk cId="1906435849" sldId="360"/>
        </pc:sldMkLst>
        <pc:spChg chg="mod">
          <ac:chgData name="Mariah Helgeson" userId="51b1bd1c-374c-4333-91a8-ada6f1cc33a2" providerId="ADAL" clId="{F742DEA1-D06A-49D8-B634-3AA4F369DFB8}" dt="2019-12-17T19:21:59.119" v="111" actId="20577"/>
          <ac:spMkLst>
            <pc:docMk/>
            <pc:sldMk cId="1906435849" sldId="360"/>
            <ac:spMk id="2" creationId="{A9D1E4E2-F365-4CAA-8363-A3AEF3F51884}"/>
          </ac:spMkLst>
        </pc:spChg>
        <pc:spChg chg="mod">
          <ac:chgData name="Mariah Helgeson" userId="51b1bd1c-374c-4333-91a8-ada6f1cc33a2" providerId="ADAL" clId="{F742DEA1-D06A-49D8-B634-3AA4F369DFB8}" dt="2019-12-17T20:49:42.171" v="1906" actId="113"/>
          <ac:spMkLst>
            <pc:docMk/>
            <pc:sldMk cId="1906435849" sldId="360"/>
            <ac:spMk id="3" creationId="{00000000-0000-0000-0000-000000000000}"/>
          </ac:spMkLst>
        </pc:spChg>
      </pc:sldChg>
      <pc:sldChg chg="modSp">
        <pc:chgData name="Mariah Helgeson" userId="51b1bd1c-374c-4333-91a8-ada6f1cc33a2" providerId="ADAL" clId="{F742DEA1-D06A-49D8-B634-3AA4F369DFB8}" dt="2019-12-17T20:48:59.830" v="1902" actId="20577"/>
        <pc:sldMkLst>
          <pc:docMk/>
          <pc:sldMk cId="1350904171" sldId="361"/>
        </pc:sldMkLst>
        <pc:spChg chg="mod">
          <ac:chgData name="Mariah Helgeson" userId="51b1bd1c-374c-4333-91a8-ada6f1cc33a2" providerId="ADAL" clId="{F742DEA1-D06A-49D8-B634-3AA4F369DFB8}" dt="2019-12-17T20:09:52.239" v="946" actId="1035"/>
          <ac:spMkLst>
            <pc:docMk/>
            <pc:sldMk cId="1350904171" sldId="361"/>
            <ac:spMk id="2" creationId="{00000000-0000-0000-0000-000000000000}"/>
          </ac:spMkLst>
        </pc:spChg>
        <pc:spChg chg="mod">
          <ac:chgData name="Mariah Helgeson" userId="51b1bd1c-374c-4333-91a8-ada6f1cc33a2" providerId="ADAL" clId="{F742DEA1-D06A-49D8-B634-3AA4F369DFB8}" dt="2019-12-17T19:21:53.493" v="109" actId="20577"/>
          <ac:spMkLst>
            <pc:docMk/>
            <pc:sldMk cId="1350904171" sldId="361"/>
            <ac:spMk id="3" creationId="{CA8E9C6F-D30E-4878-AAFE-FDC298C14253}"/>
          </ac:spMkLst>
        </pc:spChg>
        <pc:spChg chg="mod">
          <ac:chgData name="Mariah Helgeson" userId="51b1bd1c-374c-4333-91a8-ada6f1cc33a2" providerId="ADAL" clId="{F742DEA1-D06A-49D8-B634-3AA4F369DFB8}" dt="2019-12-17T20:48:59.830" v="1902" actId="20577"/>
          <ac:spMkLst>
            <pc:docMk/>
            <pc:sldMk cId="1350904171" sldId="361"/>
            <ac:spMk id="26626" creationId="{00000000-0000-0000-0000-000000000000}"/>
          </ac:spMkLst>
        </pc:spChg>
      </pc:sldChg>
      <pc:sldChg chg="modSp">
        <pc:chgData name="Mariah Helgeson" userId="51b1bd1c-374c-4333-91a8-ada6f1cc33a2" providerId="ADAL" clId="{F742DEA1-D06A-49D8-B634-3AA4F369DFB8}" dt="2019-12-17T20:50:21.790" v="1909" actId="20577"/>
        <pc:sldMkLst>
          <pc:docMk/>
          <pc:sldMk cId="3929940681" sldId="362"/>
        </pc:sldMkLst>
        <pc:spChg chg="mod">
          <ac:chgData name="Mariah Helgeson" userId="51b1bd1c-374c-4333-91a8-ada6f1cc33a2" providerId="ADAL" clId="{F742DEA1-D06A-49D8-B634-3AA4F369DFB8}" dt="2019-12-17T20:10:36.583" v="968" actId="1076"/>
          <ac:spMkLst>
            <pc:docMk/>
            <pc:sldMk cId="3929940681" sldId="362"/>
            <ac:spMk id="2" creationId="{00000000-0000-0000-0000-000000000000}"/>
          </ac:spMkLst>
        </pc:spChg>
        <pc:spChg chg="mod">
          <ac:chgData name="Mariah Helgeson" userId="51b1bd1c-374c-4333-91a8-ada6f1cc33a2" providerId="ADAL" clId="{F742DEA1-D06A-49D8-B634-3AA4F369DFB8}" dt="2019-12-17T20:50:21.790" v="1909" actId="20577"/>
          <ac:spMkLst>
            <pc:docMk/>
            <pc:sldMk cId="3929940681" sldId="362"/>
            <ac:spMk id="3" creationId="{00000000-0000-0000-0000-000000000000}"/>
          </ac:spMkLst>
        </pc:spChg>
        <pc:spChg chg="mod">
          <ac:chgData name="Mariah Helgeson" userId="51b1bd1c-374c-4333-91a8-ada6f1cc33a2" providerId="ADAL" clId="{F742DEA1-D06A-49D8-B634-3AA4F369DFB8}" dt="2019-12-17T19:22:03.701" v="113" actId="20577"/>
          <ac:spMkLst>
            <pc:docMk/>
            <pc:sldMk cId="3929940681" sldId="362"/>
            <ac:spMk id="5" creationId="{30AAAFCB-6E2C-4095-B3D5-60B975BC8BCD}"/>
          </ac:spMkLst>
        </pc:spChg>
      </pc:sldChg>
      <pc:sldChg chg="modSp">
        <pc:chgData name="Mariah Helgeson" userId="51b1bd1c-374c-4333-91a8-ada6f1cc33a2" providerId="ADAL" clId="{F742DEA1-D06A-49D8-B634-3AA4F369DFB8}" dt="2019-12-17T20:50:00.640" v="1908" actId="20577"/>
        <pc:sldMkLst>
          <pc:docMk/>
          <pc:sldMk cId="1156861152" sldId="363"/>
        </pc:sldMkLst>
        <pc:spChg chg="mod">
          <ac:chgData name="Mariah Helgeson" userId="51b1bd1c-374c-4333-91a8-ada6f1cc33a2" providerId="ADAL" clId="{F742DEA1-D06A-49D8-B634-3AA4F369DFB8}" dt="2019-12-17T19:22:01.463" v="112" actId="20577"/>
          <ac:spMkLst>
            <pc:docMk/>
            <pc:sldMk cId="1156861152" sldId="363"/>
            <ac:spMk id="2" creationId="{1ECB4741-AA92-430A-B36B-3715B2BE5F47}"/>
          </ac:spMkLst>
        </pc:spChg>
        <pc:spChg chg="mod">
          <ac:chgData name="Mariah Helgeson" userId="51b1bd1c-374c-4333-91a8-ada6f1cc33a2" providerId="ADAL" clId="{F742DEA1-D06A-49D8-B634-3AA4F369DFB8}" dt="2019-12-17T20:10:24.960" v="961" actId="1035"/>
          <ac:spMkLst>
            <pc:docMk/>
            <pc:sldMk cId="1156861152" sldId="363"/>
            <ac:spMk id="13314" creationId="{00000000-0000-0000-0000-000000000000}"/>
          </ac:spMkLst>
        </pc:spChg>
        <pc:spChg chg="mod">
          <ac:chgData name="Mariah Helgeson" userId="51b1bd1c-374c-4333-91a8-ada6f1cc33a2" providerId="ADAL" clId="{F742DEA1-D06A-49D8-B634-3AA4F369DFB8}" dt="2019-12-17T20:50:00.640" v="1908" actId="20577"/>
          <ac:spMkLst>
            <pc:docMk/>
            <pc:sldMk cId="1156861152" sldId="363"/>
            <ac:spMk id="13315" creationId="{00000000-0000-0000-0000-000000000000}"/>
          </ac:spMkLst>
        </pc:spChg>
      </pc:sldChg>
      <pc:sldChg chg="modSp">
        <pc:chgData name="Mariah Helgeson" userId="51b1bd1c-374c-4333-91a8-ada6f1cc33a2" providerId="ADAL" clId="{F742DEA1-D06A-49D8-B634-3AA4F369DFB8}" dt="2019-12-17T20:11:05.332" v="984" actId="1037"/>
        <pc:sldMkLst>
          <pc:docMk/>
          <pc:sldMk cId="2490214747" sldId="364"/>
        </pc:sldMkLst>
        <pc:spChg chg="mod">
          <ac:chgData name="Mariah Helgeson" userId="51b1bd1c-374c-4333-91a8-ada6f1cc33a2" providerId="ADAL" clId="{F742DEA1-D06A-49D8-B634-3AA4F369DFB8}" dt="2019-12-17T20:10:54.691" v="976" actId="1076"/>
          <ac:spMkLst>
            <pc:docMk/>
            <pc:sldMk cId="2490214747" sldId="364"/>
            <ac:spMk id="2" creationId="{00000000-0000-0000-0000-000000000000}"/>
          </ac:spMkLst>
        </pc:spChg>
        <pc:spChg chg="mod">
          <ac:chgData name="Mariah Helgeson" userId="51b1bd1c-374c-4333-91a8-ada6f1cc33a2" providerId="ADAL" clId="{F742DEA1-D06A-49D8-B634-3AA4F369DFB8}" dt="2019-12-17T20:11:05.332" v="984" actId="1037"/>
          <ac:spMkLst>
            <pc:docMk/>
            <pc:sldMk cId="2490214747" sldId="364"/>
            <ac:spMk id="3" creationId="{00000000-0000-0000-0000-000000000000}"/>
          </ac:spMkLst>
        </pc:spChg>
        <pc:spChg chg="mod">
          <ac:chgData name="Mariah Helgeson" userId="51b1bd1c-374c-4333-91a8-ada6f1cc33a2" providerId="ADAL" clId="{F742DEA1-D06A-49D8-B634-3AA4F369DFB8}" dt="2019-12-17T19:22:07.406" v="114" actId="20577"/>
          <ac:spMkLst>
            <pc:docMk/>
            <pc:sldMk cId="2490214747" sldId="364"/>
            <ac:spMk id="5" creationId="{EDCF500A-842C-42C5-BF46-C29C961A8491}"/>
          </ac:spMkLst>
        </pc:spChg>
      </pc:sldChg>
      <pc:sldChg chg="modSp">
        <pc:chgData name="Mariah Helgeson" userId="51b1bd1c-374c-4333-91a8-ada6f1cc33a2" providerId="ADAL" clId="{F742DEA1-D06A-49D8-B634-3AA4F369DFB8}" dt="2019-12-17T20:11:38.737" v="1004" actId="20577"/>
        <pc:sldMkLst>
          <pc:docMk/>
          <pc:sldMk cId="787338633" sldId="365"/>
        </pc:sldMkLst>
        <pc:spChg chg="mod">
          <ac:chgData name="Mariah Helgeson" userId="51b1bd1c-374c-4333-91a8-ada6f1cc33a2" providerId="ADAL" clId="{F742DEA1-D06A-49D8-B634-3AA4F369DFB8}" dt="2019-12-17T20:11:26.168" v="997" actId="1035"/>
          <ac:spMkLst>
            <pc:docMk/>
            <pc:sldMk cId="787338633" sldId="365"/>
            <ac:spMk id="2" creationId="{00000000-0000-0000-0000-000000000000}"/>
          </ac:spMkLst>
        </pc:spChg>
        <pc:spChg chg="mod">
          <ac:chgData name="Mariah Helgeson" userId="51b1bd1c-374c-4333-91a8-ada6f1cc33a2" providerId="ADAL" clId="{F742DEA1-D06A-49D8-B634-3AA4F369DFB8}" dt="2019-12-17T20:11:38.737" v="1004" actId="20577"/>
          <ac:spMkLst>
            <pc:docMk/>
            <pc:sldMk cId="787338633" sldId="365"/>
            <ac:spMk id="3" creationId="{00000000-0000-0000-0000-000000000000}"/>
          </ac:spMkLst>
        </pc:spChg>
        <pc:spChg chg="mod">
          <ac:chgData name="Mariah Helgeson" userId="51b1bd1c-374c-4333-91a8-ada6f1cc33a2" providerId="ADAL" clId="{F742DEA1-D06A-49D8-B634-3AA4F369DFB8}" dt="2019-12-17T19:22:10.643" v="115" actId="20577"/>
          <ac:spMkLst>
            <pc:docMk/>
            <pc:sldMk cId="787338633" sldId="365"/>
            <ac:spMk id="4" creationId="{468C7656-0064-4A32-ACAE-918E4E4F163F}"/>
          </ac:spMkLst>
        </pc:spChg>
      </pc:sldChg>
      <pc:sldChg chg="modSp">
        <pc:chgData name="Mariah Helgeson" userId="51b1bd1c-374c-4333-91a8-ada6f1cc33a2" providerId="ADAL" clId="{F742DEA1-D06A-49D8-B634-3AA4F369DFB8}" dt="2019-12-17T20:11:56.318" v="1011" actId="1035"/>
        <pc:sldMkLst>
          <pc:docMk/>
          <pc:sldMk cId="1928194204" sldId="366"/>
        </pc:sldMkLst>
        <pc:spChg chg="mod">
          <ac:chgData name="Mariah Helgeson" userId="51b1bd1c-374c-4333-91a8-ada6f1cc33a2" providerId="ADAL" clId="{F742DEA1-D06A-49D8-B634-3AA4F369DFB8}" dt="2019-12-17T20:11:49.277" v="1005" actId="1076"/>
          <ac:spMkLst>
            <pc:docMk/>
            <pc:sldMk cId="1928194204" sldId="366"/>
            <ac:spMk id="2" creationId="{00000000-0000-0000-0000-000000000000}"/>
          </ac:spMkLst>
        </pc:spChg>
        <pc:spChg chg="mod">
          <ac:chgData name="Mariah Helgeson" userId="51b1bd1c-374c-4333-91a8-ada6f1cc33a2" providerId="ADAL" clId="{F742DEA1-D06A-49D8-B634-3AA4F369DFB8}" dt="2019-12-17T20:11:56.318" v="1011" actId="1035"/>
          <ac:spMkLst>
            <pc:docMk/>
            <pc:sldMk cId="1928194204" sldId="366"/>
            <ac:spMk id="3" creationId="{00000000-0000-0000-0000-000000000000}"/>
          </ac:spMkLst>
        </pc:spChg>
        <pc:spChg chg="mod">
          <ac:chgData name="Mariah Helgeson" userId="51b1bd1c-374c-4333-91a8-ada6f1cc33a2" providerId="ADAL" clId="{F742DEA1-D06A-49D8-B634-3AA4F369DFB8}" dt="2019-12-17T19:22:13.889" v="116" actId="20577"/>
          <ac:spMkLst>
            <pc:docMk/>
            <pc:sldMk cId="1928194204" sldId="366"/>
            <ac:spMk id="4" creationId="{E7688E79-6FB6-42F9-A823-1CF907814EC5}"/>
          </ac:spMkLst>
        </pc:spChg>
      </pc:sldChg>
      <pc:sldChg chg="modSp">
        <pc:chgData name="Mariah Helgeson" userId="51b1bd1c-374c-4333-91a8-ada6f1cc33a2" providerId="ADAL" clId="{F742DEA1-D06A-49D8-B634-3AA4F369DFB8}" dt="2019-12-17T20:12:07.468" v="1015" actId="1035"/>
        <pc:sldMkLst>
          <pc:docMk/>
          <pc:sldMk cId="2997987809" sldId="367"/>
        </pc:sldMkLst>
        <pc:spChg chg="mod">
          <ac:chgData name="Mariah Helgeson" userId="51b1bd1c-374c-4333-91a8-ada6f1cc33a2" providerId="ADAL" clId="{F742DEA1-D06A-49D8-B634-3AA4F369DFB8}" dt="2019-12-17T20:12:04.293" v="1013" actId="1035"/>
          <ac:spMkLst>
            <pc:docMk/>
            <pc:sldMk cId="2997987809" sldId="367"/>
            <ac:spMk id="2" creationId="{00000000-0000-0000-0000-000000000000}"/>
          </ac:spMkLst>
        </pc:spChg>
        <pc:spChg chg="mod">
          <ac:chgData name="Mariah Helgeson" userId="51b1bd1c-374c-4333-91a8-ada6f1cc33a2" providerId="ADAL" clId="{F742DEA1-D06A-49D8-B634-3AA4F369DFB8}" dt="2019-12-17T20:12:07.468" v="1015" actId="1035"/>
          <ac:spMkLst>
            <pc:docMk/>
            <pc:sldMk cId="2997987809" sldId="367"/>
            <ac:spMk id="3" creationId="{00000000-0000-0000-0000-000000000000}"/>
          </ac:spMkLst>
        </pc:spChg>
        <pc:spChg chg="mod">
          <ac:chgData name="Mariah Helgeson" userId="51b1bd1c-374c-4333-91a8-ada6f1cc33a2" providerId="ADAL" clId="{F742DEA1-D06A-49D8-B634-3AA4F369DFB8}" dt="2019-12-17T19:22:16.023" v="117" actId="20577"/>
          <ac:spMkLst>
            <pc:docMk/>
            <pc:sldMk cId="2997987809" sldId="367"/>
            <ac:spMk id="4" creationId="{0D065A61-0163-4A48-9460-85A10942C0F7}"/>
          </ac:spMkLst>
        </pc:spChg>
      </pc:sldChg>
      <pc:sldChg chg="modSp">
        <pc:chgData name="Mariah Helgeson" userId="51b1bd1c-374c-4333-91a8-ada6f1cc33a2" providerId="ADAL" clId="{F742DEA1-D06A-49D8-B634-3AA4F369DFB8}" dt="2019-12-17T20:12:21.674" v="1025" actId="1036"/>
        <pc:sldMkLst>
          <pc:docMk/>
          <pc:sldMk cId="1521723516" sldId="368"/>
        </pc:sldMkLst>
        <pc:spChg chg="mod">
          <ac:chgData name="Mariah Helgeson" userId="51b1bd1c-374c-4333-91a8-ada6f1cc33a2" providerId="ADAL" clId="{F742DEA1-D06A-49D8-B634-3AA4F369DFB8}" dt="2019-12-17T20:12:13.198" v="1017" actId="1035"/>
          <ac:spMkLst>
            <pc:docMk/>
            <pc:sldMk cId="1521723516" sldId="368"/>
            <ac:spMk id="2" creationId="{00000000-0000-0000-0000-000000000000}"/>
          </ac:spMkLst>
        </pc:spChg>
        <pc:spChg chg="mod">
          <ac:chgData name="Mariah Helgeson" userId="51b1bd1c-374c-4333-91a8-ada6f1cc33a2" providerId="ADAL" clId="{F742DEA1-D06A-49D8-B634-3AA4F369DFB8}" dt="2019-12-17T20:12:21.674" v="1025" actId="1036"/>
          <ac:spMkLst>
            <pc:docMk/>
            <pc:sldMk cId="1521723516" sldId="368"/>
            <ac:spMk id="3" creationId="{00000000-0000-0000-0000-000000000000}"/>
          </ac:spMkLst>
        </pc:spChg>
        <pc:spChg chg="mod">
          <ac:chgData name="Mariah Helgeson" userId="51b1bd1c-374c-4333-91a8-ada6f1cc33a2" providerId="ADAL" clId="{F742DEA1-D06A-49D8-B634-3AA4F369DFB8}" dt="2019-12-17T19:22:18.881" v="118" actId="20577"/>
          <ac:spMkLst>
            <pc:docMk/>
            <pc:sldMk cId="1521723516" sldId="368"/>
            <ac:spMk id="4" creationId="{A92439D8-9CD4-4155-BB6F-4FCE40B99777}"/>
          </ac:spMkLst>
        </pc:spChg>
      </pc:sldChg>
      <pc:sldChg chg="modSp">
        <pc:chgData name="Mariah Helgeson" userId="51b1bd1c-374c-4333-91a8-ada6f1cc33a2" providerId="ADAL" clId="{F742DEA1-D06A-49D8-B634-3AA4F369DFB8}" dt="2019-12-17T20:12:34.677" v="1032" actId="1036"/>
        <pc:sldMkLst>
          <pc:docMk/>
          <pc:sldMk cId="2636362893" sldId="369"/>
        </pc:sldMkLst>
        <pc:spChg chg="mod">
          <ac:chgData name="Mariah Helgeson" userId="51b1bd1c-374c-4333-91a8-ada6f1cc33a2" providerId="ADAL" clId="{F742DEA1-D06A-49D8-B634-3AA4F369DFB8}" dt="2019-12-17T20:12:29.849" v="1026" actId="1076"/>
          <ac:spMkLst>
            <pc:docMk/>
            <pc:sldMk cId="2636362893" sldId="369"/>
            <ac:spMk id="2" creationId="{00000000-0000-0000-0000-000000000000}"/>
          </ac:spMkLst>
        </pc:spChg>
        <pc:spChg chg="mod">
          <ac:chgData name="Mariah Helgeson" userId="51b1bd1c-374c-4333-91a8-ada6f1cc33a2" providerId="ADAL" clId="{F742DEA1-D06A-49D8-B634-3AA4F369DFB8}" dt="2019-12-17T20:12:34.677" v="1032" actId="1036"/>
          <ac:spMkLst>
            <pc:docMk/>
            <pc:sldMk cId="2636362893" sldId="369"/>
            <ac:spMk id="3" creationId="{00000000-0000-0000-0000-000000000000}"/>
          </ac:spMkLst>
        </pc:spChg>
        <pc:spChg chg="mod">
          <ac:chgData name="Mariah Helgeson" userId="51b1bd1c-374c-4333-91a8-ada6f1cc33a2" providerId="ADAL" clId="{F742DEA1-D06A-49D8-B634-3AA4F369DFB8}" dt="2019-12-17T19:22:22.275" v="119" actId="20577"/>
          <ac:spMkLst>
            <pc:docMk/>
            <pc:sldMk cId="2636362893" sldId="369"/>
            <ac:spMk id="4" creationId="{08B91639-FAE6-4CF3-9ACC-CFF035A7D859}"/>
          </ac:spMkLst>
        </pc:spChg>
      </pc:sldChg>
      <pc:sldChg chg="modSp">
        <pc:chgData name="Mariah Helgeson" userId="51b1bd1c-374c-4333-91a8-ada6f1cc33a2" providerId="ADAL" clId="{F742DEA1-D06A-49D8-B634-3AA4F369DFB8}" dt="2019-12-17T20:52:05.263" v="1926" actId="20577"/>
        <pc:sldMkLst>
          <pc:docMk/>
          <pc:sldMk cId="2323105177" sldId="370"/>
        </pc:sldMkLst>
        <pc:spChg chg="mod">
          <ac:chgData name="Mariah Helgeson" userId="51b1bd1c-374c-4333-91a8-ada6f1cc33a2" providerId="ADAL" clId="{F742DEA1-D06A-49D8-B634-3AA4F369DFB8}" dt="2019-12-17T20:52:05.263" v="1926" actId="20577"/>
          <ac:spMkLst>
            <pc:docMk/>
            <pc:sldMk cId="2323105177" sldId="370"/>
            <ac:spMk id="2" creationId="{00000000-0000-0000-0000-000000000000}"/>
          </ac:spMkLst>
        </pc:spChg>
        <pc:spChg chg="mod">
          <ac:chgData name="Mariah Helgeson" userId="51b1bd1c-374c-4333-91a8-ada6f1cc33a2" providerId="ADAL" clId="{F742DEA1-D06A-49D8-B634-3AA4F369DFB8}" dt="2019-12-17T20:13:46.220" v="1048" actId="1035"/>
          <ac:spMkLst>
            <pc:docMk/>
            <pc:sldMk cId="2323105177" sldId="370"/>
            <ac:spMk id="3" creationId="{00000000-0000-0000-0000-000000000000}"/>
          </ac:spMkLst>
        </pc:spChg>
        <pc:spChg chg="mod">
          <ac:chgData name="Mariah Helgeson" userId="51b1bd1c-374c-4333-91a8-ada6f1cc33a2" providerId="ADAL" clId="{F742DEA1-D06A-49D8-B634-3AA4F369DFB8}" dt="2019-12-17T19:22:28.486" v="122" actId="20577"/>
          <ac:spMkLst>
            <pc:docMk/>
            <pc:sldMk cId="2323105177" sldId="370"/>
            <ac:spMk id="4" creationId="{36368C29-4C89-4B79-A186-E1D0CE86956B}"/>
          </ac:spMkLst>
        </pc:spChg>
      </pc:sldChg>
      <pc:sldChg chg="modSp">
        <pc:chgData name="Mariah Helgeson" userId="51b1bd1c-374c-4333-91a8-ada6f1cc33a2" providerId="ADAL" clId="{F742DEA1-D06A-49D8-B634-3AA4F369DFB8}" dt="2019-12-17T20:52:33.213" v="1930" actId="20577"/>
        <pc:sldMkLst>
          <pc:docMk/>
          <pc:sldMk cId="2264586410" sldId="371"/>
        </pc:sldMkLst>
        <pc:spChg chg="mod">
          <ac:chgData name="Mariah Helgeson" userId="51b1bd1c-374c-4333-91a8-ada6f1cc33a2" providerId="ADAL" clId="{F742DEA1-D06A-49D8-B634-3AA4F369DFB8}" dt="2019-12-17T20:13:52.828" v="1049" actId="1076"/>
          <ac:spMkLst>
            <pc:docMk/>
            <pc:sldMk cId="2264586410" sldId="371"/>
            <ac:spMk id="2" creationId="{00000000-0000-0000-0000-000000000000}"/>
          </ac:spMkLst>
        </pc:spChg>
        <pc:spChg chg="mod">
          <ac:chgData name="Mariah Helgeson" userId="51b1bd1c-374c-4333-91a8-ada6f1cc33a2" providerId="ADAL" clId="{F742DEA1-D06A-49D8-B634-3AA4F369DFB8}" dt="2019-12-17T20:52:33.213" v="1930" actId="20577"/>
          <ac:spMkLst>
            <pc:docMk/>
            <pc:sldMk cId="2264586410" sldId="371"/>
            <ac:spMk id="3" creationId="{00000000-0000-0000-0000-000000000000}"/>
          </ac:spMkLst>
        </pc:spChg>
        <pc:spChg chg="mod">
          <ac:chgData name="Mariah Helgeson" userId="51b1bd1c-374c-4333-91a8-ada6f1cc33a2" providerId="ADAL" clId="{F742DEA1-D06A-49D8-B634-3AA4F369DFB8}" dt="2019-12-17T19:22:32.677" v="124" actId="20577"/>
          <ac:spMkLst>
            <pc:docMk/>
            <pc:sldMk cId="2264586410" sldId="371"/>
            <ac:spMk id="4" creationId="{8C6DE2CF-8532-4DED-A9E9-D9A10DC7AF9B}"/>
          </ac:spMkLst>
        </pc:spChg>
      </pc:sldChg>
      <pc:sldChg chg="modSp">
        <pc:chgData name="Mariah Helgeson" userId="51b1bd1c-374c-4333-91a8-ada6f1cc33a2" providerId="ADAL" clId="{F742DEA1-D06A-49D8-B634-3AA4F369DFB8}" dt="2019-12-17T20:52:41.106" v="1931" actId="1036"/>
        <pc:sldMkLst>
          <pc:docMk/>
          <pc:sldMk cId="1458169938" sldId="372"/>
        </pc:sldMkLst>
        <pc:spChg chg="mod">
          <ac:chgData name="Mariah Helgeson" userId="51b1bd1c-374c-4333-91a8-ada6f1cc33a2" providerId="ADAL" clId="{F742DEA1-D06A-49D8-B634-3AA4F369DFB8}" dt="2019-12-17T20:14:11.708" v="1057" actId="1035"/>
          <ac:spMkLst>
            <pc:docMk/>
            <pc:sldMk cId="1458169938" sldId="372"/>
            <ac:spMk id="2" creationId="{00000000-0000-0000-0000-000000000000}"/>
          </ac:spMkLst>
        </pc:spChg>
        <pc:spChg chg="mod">
          <ac:chgData name="Mariah Helgeson" userId="51b1bd1c-374c-4333-91a8-ada6f1cc33a2" providerId="ADAL" clId="{F742DEA1-D06A-49D8-B634-3AA4F369DFB8}" dt="2019-12-17T20:52:41.106" v="1931" actId="1036"/>
          <ac:spMkLst>
            <pc:docMk/>
            <pc:sldMk cId="1458169938" sldId="372"/>
            <ac:spMk id="3" creationId="{00000000-0000-0000-0000-000000000000}"/>
          </ac:spMkLst>
        </pc:spChg>
        <pc:spChg chg="mod">
          <ac:chgData name="Mariah Helgeson" userId="51b1bd1c-374c-4333-91a8-ada6f1cc33a2" providerId="ADAL" clId="{F742DEA1-D06A-49D8-B634-3AA4F369DFB8}" dt="2019-12-17T19:22:35.038" v="126" actId="20577"/>
          <ac:spMkLst>
            <pc:docMk/>
            <pc:sldMk cId="1458169938" sldId="372"/>
            <ac:spMk id="4" creationId="{8E1AC446-9FC1-4CAA-8722-B07110D1BD65}"/>
          </ac:spMkLst>
        </pc:spChg>
      </pc:sldChg>
      <pc:sldChg chg="modSp">
        <pc:chgData name="Mariah Helgeson" userId="51b1bd1c-374c-4333-91a8-ada6f1cc33a2" providerId="ADAL" clId="{F742DEA1-D06A-49D8-B634-3AA4F369DFB8}" dt="2019-12-17T20:14:32.801" v="1071" actId="1035"/>
        <pc:sldMkLst>
          <pc:docMk/>
          <pc:sldMk cId="2166111453" sldId="373"/>
        </pc:sldMkLst>
        <pc:spChg chg="mod">
          <ac:chgData name="Mariah Helgeson" userId="51b1bd1c-374c-4333-91a8-ada6f1cc33a2" providerId="ADAL" clId="{F742DEA1-D06A-49D8-B634-3AA4F369DFB8}" dt="2019-12-17T20:14:25.145" v="1065" actId="1037"/>
          <ac:spMkLst>
            <pc:docMk/>
            <pc:sldMk cId="2166111453" sldId="373"/>
            <ac:spMk id="2" creationId="{00000000-0000-0000-0000-000000000000}"/>
          </ac:spMkLst>
        </pc:spChg>
        <pc:spChg chg="mod">
          <ac:chgData name="Mariah Helgeson" userId="51b1bd1c-374c-4333-91a8-ada6f1cc33a2" providerId="ADAL" clId="{F742DEA1-D06A-49D8-B634-3AA4F369DFB8}" dt="2019-12-17T20:14:32.801" v="1071" actId="1035"/>
          <ac:spMkLst>
            <pc:docMk/>
            <pc:sldMk cId="2166111453" sldId="373"/>
            <ac:spMk id="3" creationId="{00000000-0000-0000-0000-000000000000}"/>
          </ac:spMkLst>
        </pc:spChg>
        <pc:spChg chg="mod">
          <ac:chgData name="Mariah Helgeson" userId="51b1bd1c-374c-4333-91a8-ada6f1cc33a2" providerId="ADAL" clId="{F742DEA1-D06A-49D8-B634-3AA4F369DFB8}" dt="2019-12-17T19:22:37.407" v="127" actId="20577"/>
          <ac:spMkLst>
            <pc:docMk/>
            <pc:sldMk cId="2166111453" sldId="373"/>
            <ac:spMk id="4" creationId="{9A6833E3-7C9C-4285-91E9-A6EB252A451F}"/>
          </ac:spMkLst>
        </pc:spChg>
      </pc:sldChg>
      <pc:sldChg chg="modSp">
        <pc:chgData name="Mariah Helgeson" userId="51b1bd1c-374c-4333-91a8-ada6f1cc33a2" providerId="ADAL" clId="{F742DEA1-D06A-49D8-B634-3AA4F369DFB8}" dt="2019-12-17T20:53:13.469" v="1935" actId="20577"/>
        <pc:sldMkLst>
          <pc:docMk/>
          <pc:sldMk cId="3162927907" sldId="374"/>
        </pc:sldMkLst>
        <pc:spChg chg="mod">
          <ac:chgData name="Mariah Helgeson" userId="51b1bd1c-374c-4333-91a8-ada6f1cc33a2" providerId="ADAL" clId="{F742DEA1-D06A-49D8-B634-3AA4F369DFB8}" dt="2019-12-17T20:14:39.746" v="1073" actId="1037"/>
          <ac:spMkLst>
            <pc:docMk/>
            <pc:sldMk cId="3162927907" sldId="374"/>
            <ac:spMk id="2" creationId="{159F9738-0B2C-4EF3-9A8F-DE103F40E4DA}"/>
          </ac:spMkLst>
        </pc:spChg>
        <pc:spChg chg="mod">
          <ac:chgData name="Mariah Helgeson" userId="51b1bd1c-374c-4333-91a8-ada6f1cc33a2" providerId="ADAL" clId="{F742DEA1-D06A-49D8-B634-3AA4F369DFB8}" dt="2019-12-17T20:53:13.469" v="1935" actId="20577"/>
          <ac:spMkLst>
            <pc:docMk/>
            <pc:sldMk cId="3162927907" sldId="374"/>
            <ac:spMk id="3" creationId="{00000000-0000-0000-0000-000000000000}"/>
          </ac:spMkLst>
        </pc:spChg>
        <pc:spChg chg="mod">
          <ac:chgData name="Mariah Helgeson" userId="51b1bd1c-374c-4333-91a8-ada6f1cc33a2" providerId="ADAL" clId="{F742DEA1-D06A-49D8-B634-3AA4F369DFB8}" dt="2019-12-17T19:22:40.851" v="128" actId="20577"/>
          <ac:spMkLst>
            <pc:docMk/>
            <pc:sldMk cId="3162927907" sldId="374"/>
            <ac:spMk id="4" creationId="{EC52B3C7-B1E6-4943-8D7C-3BE937476717}"/>
          </ac:spMkLst>
        </pc:spChg>
      </pc:sldChg>
      <pc:sldChg chg="modSp">
        <pc:chgData name="Mariah Helgeson" userId="51b1bd1c-374c-4333-91a8-ada6f1cc33a2" providerId="ADAL" clId="{F742DEA1-D06A-49D8-B634-3AA4F369DFB8}" dt="2019-12-17T20:15:02.312" v="1088" actId="1076"/>
        <pc:sldMkLst>
          <pc:docMk/>
          <pc:sldMk cId="3404157564" sldId="375"/>
        </pc:sldMkLst>
        <pc:spChg chg="mod">
          <ac:chgData name="Mariah Helgeson" userId="51b1bd1c-374c-4333-91a8-ada6f1cc33a2" providerId="ADAL" clId="{F742DEA1-D06A-49D8-B634-3AA4F369DFB8}" dt="2019-12-17T20:15:02.312" v="1088" actId="1076"/>
          <ac:spMkLst>
            <pc:docMk/>
            <pc:sldMk cId="3404157564" sldId="375"/>
            <ac:spMk id="2" creationId="{49C8FC21-B3C5-423C-92C0-69D2128DB048}"/>
          </ac:spMkLst>
        </pc:spChg>
        <pc:spChg chg="mod">
          <ac:chgData name="Mariah Helgeson" userId="51b1bd1c-374c-4333-91a8-ada6f1cc33a2" providerId="ADAL" clId="{F742DEA1-D06A-49D8-B634-3AA4F369DFB8}" dt="2019-12-17T20:14:58.981" v="1087" actId="1037"/>
          <ac:spMkLst>
            <pc:docMk/>
            <pc:sldMk cId="3404157564" sldId="375"/>
            <ac:spMk id="3" creationId="{00000000-0000-0000-0000-000000000000}"/>
          </ac:spMkLst>
        </pc:spChg>
        <pc:spChg chg="mod">
          <ac:chgData name="Mariah Helgeson" userId="51b1bd1c-374c-4333-91a8-ada6f1cc33a2" providerId="ADAL" clId="{F742DEA1-D06A-49D8-B634-3AA4F369DFB8}" dt="2019-12-17T19:22:45.440" v="131" actId="20577"/>
          <ac:spMkLst>
            <pc:docMk/>
            <pc:sldMk cId="3404157564" sldId="375"/>
            <ac:spMk id="4" creationId="{49DBC421-DDEC-4B91-900B-EB9164523408}"/>
          </ac:spMkLst>
        </pc:spChg>
      </pc:sldChg>
      <pc:sldChg chg="modSp">
        <pc:chgData name="Mariah Helgeson" userId="51b1bd1c-374c-4333-91a8-ada6f1cc33a2" providerId="ADAL" clId="{F742DEA1-D06A-49D8-B634-3AA4F369DFB8}" dt="2019-12-17T20:53:30.486" v="1936" actId="1036"/>
        <pc:sldMkLst>
          <pc:docMk/>
          <pc:sldMk cId="1705873891" sldId="376"/>
        </pc:sldMkLst>
        <pc:spChg chg="mod">
          <ac:chgData name="Mariah Helgeson" userId="51b1bd1c-374c-4333-91a8-ada6f1cc33a2" providerId="ADAL" clId="{F742DEA1-D06A-49D8-B634-3AA4F369DFB8}" dt="2019-12-17T20:14:48.938" v="1078" actId="1076"/>
          <ac:spMkLst>
            <pc:docMk/>
            <pc:sldMk cId="1705873891" sldId="376"/>
            <ac:spMk id="2" creationId="{2C6CB5DA-B8D0-4CA1-89D0-96CEDA7605E2}"/>
          </ac:spMkLst>
        </pc:spChg>
        <pc:spChg chg="mod">
          <ac:chgData name="Mariah Helgeson" userId="51b1bd1c-374c-4333-91a8-ada6f1cc33a2" providerId="ADAL" clId="{F742DEA1-D06A-49D8-B634-3AA4F369DFB8}" dt="2019-12-17T20:53:30.486" v="1936" actId="1036"/>
          <ac:spMkLst>
            <pc:docMk/>
            <pc:sldMk cId="1705873891" sldId="376"/>
            <ac:spMk id="3" creationId="{00000000-0000-0000-0000-000000000000}"/>
          </ac:spMkLst>
        </pc:spChg>
        <pc:spChg chg="mod">
          <ac:chgData name="Mariah Helgeson" userId="51b1bd1c-374c-4333-91a8-ada6f1cc33a2" providerId="ADAL" clId="{F742DEA1-D06A-49D8-B634-3AA4F369DFB8}" dt="2019-12-17T19:22:43.077" v="129" actId="20577"/>
          <ac:spMkLst>
            <pc:docMk/>
            <pc:sldMk cId="1705873891" sldId="376"/>
            <ac:spMk id="4" creationId="{A570547E-A6FC-414E-950F-DDEEF9DA44BB}"/>
          </ac:spMkLst>
        </pc:spChg>
      </pc:sldChg>
      <pc:sldChg chg="modSp">
        <pc:chgData name="Mariah Helgeson" userId="51b1bd1c-374c-4333-91a8-ada6f1cc33a2" providerId="ADAL" clId="{F742DEA1-D06A-49D8-B634-3AA4F369DFB8}" dt="2019-12-17T20:15:17.276" v="1092" actId="1038"/>
        <pc:sldMkLst>
          <pc:docMk/>
          <pc:sldMk cId="3488708646" sldId="377"/>
        </pc:sldMkLst>
        <pc:spChg chg="mod">
          <ac:chgData name="Mariah Helgeson" userId="51b1bd1c-374c-4333-91a8-ada6f1cc33a2" providerId="ADAL" clId="{F742DEA1-D06A-49D8-B634-3AA4F369DFB8}" dt="2019-12-17T20:15:10.652" v="1089" actId="1076"/>
          <ac:spMkLst>
            <pc:docMk/>
            <pc:sldMk cId="3488708646" sldId="377"/>
            <ac:spMk id="2" creationId="{036A1D30-D742-43D8-AB56-AA192FA096DD}"/>
          </ac:spMkLst>
        </pc:spChg>
        <pc:spChg chg="mod">
          <ac:chgData name="Mariah Helgeson" userId="51b1bd1c-374c-4333-91a8-ada6f1cc33a2" providerId="ADAL" clId="{F742DEA1-D06A-49D8-B634-3AA4F369DFB8}" dt="2019-12-17T20:15:17.276" v="1092" actId="1038"/>
          <ac:spMkLst>
            <pc:docMk/>
            <pc:sldMk cId="3488708646" sldId="377"/>
            <ac:spMk id="3" creationId="{00000000-0000-0000-0000-000000000000}"/>
          </ac:spMkLst>
        </pc:spChg>
        <pc:spChg chg="mod">
          <ac:chgData name="Mariah Helgeson" userId="51b1bd1c-374c-4333-91a8-ada6f1cc33a2" providerId="ADAL" clId="{F742DEA1-D06A-49D8-B634-3AA4F369DFB8}" dt="2019-12-17T19:22:47.369" v="133" actId="20577"/>
          <ac:spMkLst>
            <pc:docMk/>
            <pc:sldMk cId="3488708646" sldId="377"/>
            <ac:spMk id="5" creationId="{9B02C064-59E6-4F76-A23D-401F89493F22}"/>
          </ac:spMkLst>
        </pc:spChg>
      </pc:sldChg>
      <pc:sldChg chg="modSp">
        <pc:chgData name="Mariah Helgeson" userId="51b1bd1c-374c-4333-91a8-ada6f1cc33a2" providerId="ADAL" clId="{F742DEA1-D06A-49D8-B634-3AA4F369DFB8}" dt="2019-12-17T20:15:29.737" v="1096" actId="1036"/>
        <pc:sldMkLst>
          <pc:docMk/>
          <pc:sldMk cId="374519791" sldId="378"/>
        </pc:sldMkLst>
        <pc:spChg chg="mod">
          <ac:chgData name="Mariah Helgeson" userId="51b1bd1c-374c-4333-91a8-ada6f1cc33a2" providerId="ADAL" clId="{F742DEA1-D06A-49D8-B634-3AA4F369DFB8}" dt="2019-12-17T20:15:25.183" v="1093" actId="1076"/>
          <ac:spMkLst>
            <pc:docMk/>
            <pc:sldMk cId="374519791" sldId="378"/>
            <ac:spMk id="2" creationId="{00000000-0000-0000-0000-000000000000}"/>
          </ac:spMkLst>
        </pc:spChg>
        <pc:spChg chg="mod">
          <ac:chgData name="Mariah Helgeson" userId="51b1bd1c-374c-4333-91a8-ada6f1cc33a2" providerId="ADAL" clId="{F742DEA1-D06A-49D8-B634-3AA4F369DFB8}" dt="2019-12-17T20:15:29.737" v="1096" actId="1036"/>
          <ac:spMkLst>
            <pc:docMk/>
            <pc:sldMk cId="374519791" sldId="378"/>
            <ac:spMk id="3" creationId="{00000000-0000-0000-0000-000000000000}"/>
          </ac:spMkLst>
        </pc:spChg>
        <pc:spChg chg="mod">
          <ac:chgData name="Mariah Helgeson" userId="51b1bd1c-374c-4333-91a8-ada6f1cc33a2" providerId="ADAL" clId="{F742DEA1-D06A-49D8-B634-3AA4F369DFB8}" dt="2019-12-17T19:22:49.288" v="134" actId="20577"/>
          <ac:spMkLst>
            <pc:docMk/>
            <pc:sldMk cId="374519791" sldId="378"/>
            <ac:spMk id="4" creationId="{CD17CFD5-6368-476B-926D-E9B84C7B57DA}"/>
          </ac:spMkLst>
        </pc:spChg>
      </pc:sldChg>
      <pc:sldChg chg="modSp">
        <pc:chgData name="Mariah Helgeson" userId="51b1bd1c-374c-4333-91a8-ada6f1cc33a2" providerId="ADAL" clId="{F742DEA1-D06A-49D8-B634-3AA4F369DFB8}" dt="2019-12-17T20:15:44.712" v="1106" actId="1036"/>
        <pc:sldMkLst>
          <pc:docMk/>
          <pc:sldMk cId="1015323896" sldId="379"/>
        </pc:sldMkLst>
        <pc:spChg chg="mod">
          <ac:chgData name="Mariah Helgeson" userId="51b1bd1c-374c-4333-91a8-ada6f1cc33a2" providerId="ADAL" clId="{F742DEA1-D06A-49D8-B634-3AA4F369DFB8}" dt="2019-12-17T20:15:33.653" v="1097" actId="1076"/>
          <ac:spMkLst>
            <pc:docMk/>
            <pc:sldMk cId="1015323896" sldId="379"/>
            <ac:spMk id="2" creationId="{00000000-0000-0000-0000-000000000000}"/>
          </ac:spMkLst>
        </pc:spChg>
        <pc:spChg chg="mod">
          <ac:chgData name="Mariah Helgeson" userId="51b1bd1c-374c-4333-91a8-ada6f1cc33a2" providerId="ADAL" clId="{F742DEA1-D06A-49D8-B634-3AA4F369DFB8}" dt="2019-12-17T20:15:44.712" v="1106" actId="1036"/>
          <ac:spMkLst>
            <pc:docMk/>
            <pc:sldMk cId="1015323896" sldId="379"/>
            <ac:spMk id="3" creationId="{00000000-0000-0000-0000-000000000000}"/>
          </ac:spMkLst>
        </pc:spChg>
        <pc:spChg chg="mod">
          <ac:chgData name="Mariah Helgeson" userId="51b1bd1c-374c-4333-91a8-ada6f1cc33a2" providerId="ADAL" clId="{F742DEA1-D06A-49D8-B634-3AA4F369DFB8}" dt="2019-12-17T19:22:54.205" v="135" actId="20577"/>
          <ac:spMkLst>
            <pc:docMk/>
            <pc:sldMk cId="1015323896" sldId="379"/>
            <ac:spMk id="4" creationId="{9AC056C6-05AE-4955-8039-38DBF9A9DA27}"/>
          </ac:spMkLst>
        </pc:spChg>
      </pc:sldChg>
      <pc:sldChg chg="modSp">
        <pc:chgData name="Mariah Helgeson" userId="51b1bd1c-374c-4333-91a8-ada6f1cc33a2" providerId="ADAL" clId="{F742DEA1-D06A-49D8-B634-3AA4F369DFB8}" dt="2019-12-17T20:54:27.044" v="1937" actId="1036"/>
        <pc:sldMkLst>
          <pc:docMk/>
          <pc:sldMk cId="788705310" sldId="380"/>
        </pc:sldMkLst>
        <pc:spChg chg="mod">
          <ac:chgData name="Mariah Helgeson" userId="51b1bd1c-374c-4333-91a8-ada6f1cc33a2" providerId="ADAL" clId="{F742DEA1-D06A-49D8-B634-3AA4F369DFB8}" dt="2019-12-17T20:15:49.838" v="1109" actId="1037"/>
          <ac:spMkLst>
            <pc:docMk/>
            <pc:sldMk cId="788705310" sldId="380"/>
            <ac:spMk id="2" creationId="{00000000-0000-0000-0000-000000000000}"/>
          </ac:spMkLst>
        </pc:spChg>
        <pc:spChg chg="mod">
          <ac:chgData name="Mariah Helgeson" userId="51b1bd1c-374c-4333-91a8-ada6f1cc33a2" providerId="ADAL" clId="{F742DEA1-D06A-49D8-B634-3AA4F369DFB8}" dt="2019-12-17T20:54:27.044" v="1937" actId="1036"/>
          <ac:spMkLst>
            <pc:docMk/>
            <pc:sldMk cId="788705310" sldId="380"/>
            <ac:spMk id="3" creationId="{00000000-0000-0000-0000-000000000000}"/>
          </ac:spMkLst>
        </pc:spChg>
        <pc:spChg chg="mod">
          <ac:chgData name="Mariah Helgeson" userId="51b1bd1c-374c-4333-91a8-ada6f1cc33a2" providerId="ADAL" clId="{F742DEA1-D06A-49D8-B634-3AA4F369DFB8}" dt="2019-12-17T19:22:57.270" v="136" actId="20577"/>
          <ac:spMkLst>
            <pc:docMk/>
            <pc:sldMk cId="788705310" sldId="380"/>
            <ac:spMk id="4" creationId="{E79F572F-191A-425B-BFF0-FA112888C28A}"/>
          </ac:spMkLst>
        </pc:spChg>
      </pc:sldChg>
      <pc:sldChg chg="modSp">
        <pc:chgData name="Mariah Helgeson" userId="51b1bd1c-374c-4333-91a8-ada6f1cc33a2" providerId="ADAL" clId="{F742DEA1-D06A-49D8-B634-3AA4F369DFB8}" dt="2019-12-17T20:54:49.169" v="1939" actId="20577"/>
        <pc:sldMkLst>
          <pc:docMk/>
          <pc:sldMk cId="165616244" sldId="381"/>
        </pc:sldMkLst>
        <pc:spChg chg="mod">
          <ac:chgData name="Mariah Helgeson" userId="51b1bd1c-374c-4333-91a8-ada6f1cc33a2" providerId="ADAL" clId="{F742DEA1-D06A-49D8-B634-3AA4F369DFB8}" dt="2019-12-17T20:16:35.343" v="1114" actId="1076"/>
          <ac:spMkLst>
            <pc:docMk/>
            <pc:sldMk cId="165616244" sldId="381"/>
            <ac:spMk id="2" creationId="{00000000-0000-0000-0000-000000000000}"/>
          </ac:spMkLst>
        </pc:spChg>
        <pc:spChg chg="mod">
          <ac:chgData name="Mariah Helgeson" userId="51b1bd1c-374c-4333-91a8-ada6f1cc33a2" providerId="ADAL" clId="{F742DEA1-D06A-49D8-B634-3AA4F369DFB8}" dt="2019-12-17T20:54:49.169" v="1939" actId="20577"/>
          <ac:spMkLst>
            <pc:docMk/>
            <pc:sldMk cId="165616244" sldId="381"/>
            <ac:spMk id="3" creationId="{00000000-0000-0000-0000-000000000000}"/>
          </ac:spMkLst>
        </pc:spChg>
        <pc:spChg chg="mod">
          <ac:chgData name="Mariah Helgeson" userId="51b1bd1c-374c-4333-91a8-ada6f1cc33a2" providerId="ADAL" clId="{F742DEA1-D06A-49D8-B634-3AA4F369DFB8}" dt="2019-12-17T19:22:59.966" v="137" actId="20577"/>
          <ac:spMkLst>
            <pc:docMk/>
            <pc:sldMk cId="165616244" sldId="381"/>
            <ac:spMk id="4" creationId="{2CF2801A-B0C8-4AC7-B3B8-F556EF99D3E8}"/>
          </ac:spMkLst>
        </pc:spChg>
      </pc:sldChg>
      <pc:sldChg chg="modSp">
        <pc:chgData name="Mariah Helgeson" userId="51b1bd1c-374c-4333-91a8-ada6f1cc33a2" providerId="ADAL" clId="{F742DEA1-D06A-49D8-B634-3AA4F369DFB8}" dt="2019-12-17T20:55:07.085" v="1940" actId="113"/>
        <pc:sldMkLst>
          <pc:docMk/>
          <pc:sldMk cId="1773990334" sldId="382"/>
        </pc:sldMkLst>
        <pc:spChg chg="mod">
          <ac:chgData name="Mariah Helgeson" userId="51b1bd1c-374c-4333-91a8-ada6f1cc33a2" providerId="ADAL" clId="{F742DEA1-D06A-49D8-B634-3AA4F369DFB8}" dt="2019-12-17T19:23:01.816" v="138" actId="20577"/>
          <ac:spMkLst>
            <pc:docMk/>
            <pc:sldMk cId="1773990334" sldId="382"/>
            <ac:spMk id="2" creationId="{F880D526-4C17-486F-87F2-644C1464DC64}"/>
          </ac:spMkLst>
        </pc:spChg>
        <pc:spChg chg="mod">
          <ac:chgData name="Mariah Helgeson" userId="51b1bd1c-374c-4333-91a8-ada6f1cc33a2" providerId="ADAL" clId="{F742DEA1-D06A-49D8-B634-3AA4F369DFB8}" dt="2019-12-17T20:55:07.085" v="1940" actId="113"/>
          <ac:spMkLst>
            <pc:docMk/>
            <pc:sldMk cId="1773990334" sldId="382"/>
            <ac:spMk id="3" creationId="{00000000-0000-0000-0000-000000000000}"/>
          </ac:spMkLst>
        </pc:spChg>
      </pc:sldChg>
      <pc:sldChg chg="modSp">
        <pc:chgData name="Mariah Helgeson" userId="51b1bd1c-374c-4333-91a8-ada6f1cc33a2" providerId="ADAL" clId="{F742DEA1-D06A-49D8-B634-3AA4F369DFB8}" dt="2019-12-17T20:17:21.507" v="1135" actId="1035"/>
        <pc:sldMkLst>
          <pc:docMk/>
          <pc:sldMk cId="3631948498" sldId="383"/>
        </pc:sldMkLst>
        <pc:spChg chg="mod">
          <ac:chgData name="Mariah Helgeson" userId="51b1bd1c-374c-4333-91a8-ada6f1cc33a2" providerId="ADAL" clId="{F742DEA1-D06A-49D8-B634-3AA4F369DFB8}" dt="2019-12-17T20:17:15.444" v="1129" actId="1076"/>
          <ac:spMkLst>
            <pc:docMk/>
            <pc:sldMk cId="3631948498" sldId="383"/>
            <ac:spMk id="2" creationId="{00000000-0000-0000-0000-000000000000}"/>
          </ac:spMkLst>
        </pc:spChg>
        <pc:spChg chg="mod">
          <ac:chgData name="Mariah Helgeson" userId="51b1bd1c-374c-4333-91a8-ada6f1cc33a2" providerId="ADAL" clId="{F742DEA1-D06A-49D8-B634-3AA4F369DFB8}" dt="2019-12-17T20:17:21.507" v="1135" actId="1035"/>
          <ac:spMkLst>
            <pc:docMk/>
            <pc:sldMk cId="3631948498" sldId="383"/>
            <ac:spMk id="3" creationId="{00000000-0000-0000-0000-000000000000}"/>
          </ac:spMkLst>
        </pc:spChg>
        <pc:spChg chg="mod">
          <ac:chgData name="Mariah Helgeson" userId="51b1bd1c-374c-4333-91a8-ada6f1cc33a2" providerId="ADAL" clId="{F742DEA1-D06A-49D8-B634-3AA4F369DFB8}" dt="2019-12-17T19:23:04.114" v="139" actId="20577"/>
          <ac:spMkLst>
            <pc:docMk/>
            <pc:sldMk cId="3631948498" sldId="383"/>
            <ac:spMk id="5" creationId="{4B810B42-34AA-4178-A7A7-A1ACF50B85AC}"/>
          </ac:spMkLst>
        </pc:spChg>
      </pc:sldChg>
      <pc:sldChg chg="modSp">
        <pc:chgData name="Mariah Helgeson" userId="51b1bd1c-374c-4333-91a8-ada6f1cc33a2" providerId="ADAL" clId="{F742DEA1-D06A-49D8-B634-3AA4F369DFB8}" dt="2019-12-17T20:17:29.698" v="1137" actId="1076"/>
        <pc:sldMkLst>
          <pc:docMk/>
          <pc:sldMk cId="3203668606" sldId="384"/>
        </pc:sldMkLst>
        <pc:spChg chg="mod">
          <ac:chgData name="Mariah Helgeson" userId="51b1bd1c-374c-4333-91a8-ada6f1cc33a2" providerId="ADAL" clId="{F742DEA1-D06A-49D8-B634-3AA4F369DFB8}" dt="2019-12-17T20:17:27.069" v="1136" actId="1076"/>
          <ac:spMkLst>
            <pc:docMk/>
            <pc:sldMk cId="3203668606" sldId="384"/>
            <ac:spMk id="2" creationId="{00000000-0000-0000-0000-000000000000}"/>
          </ac:spMkLst>
        </pc:spChg>
        <pc:spChg chg="mod">
          <ac:chgData name="Mariah Helgeson" userId="51b1bd1c-374c-4333-91a8-ada6f1cc33a2" providerId="ADAL" clId="{F742DEA1-D06A-49D8-B634-3AA4F369DFB8}" dt="2019-12-17T20:17:29.698" v="1137" actId="1076"/>
          <ac:spMkLst>
            <pc:docMk/>
            <pc:sldMk cId="3203668606" sldId="384"/>
            <ac:spMk id="3" creationId="{00000000-0000-0000-0000-000000000000}"/>
          </ac:spMkLst>
        </pc:spChg>
        <pc:spChg chg="mod">
          <ac:chgData name="Mariah Helgeson" userId="51b1bd1c-374c-4333-91a8-ada6f1cc33a2" providerId="ADAL" clId="{F742DEA1-D06A-49D8-B634-3AA4F369DFB8}" dt="2019-12-17T19:23:06.546" v="140" actId="20577"/>
          <ac:spMkLst>
            <pc:docMk/>
            <pc:sldMk cId="3203668606" sldId="384"/>
            <ac:spMk id="4" creationId="{6E57E96B-A512-482D-926C-8AE076762039}"/>
          </ac:spMkLst>
        </pc:spChg>
      </pc:sldChg>
      <pc:sldChg chg="modSp">
        <pc:chgData name="Mariah Helgeson" userId="51b1bd1c-374c-4333-91a8-ada6f1cc33a2" providerId="ADAL" clId="{F742DEA1-D06A-49D8-B634-3AA4F369DFB8}" dt="2019-12-17T20:17:41.905" v="1142" actId="1076"/>
        <pc:sldMkLst>
          <pc:docMk/>
          <pc:sldMk cId="2431647182" sldId="385"/>
        </pc:sldMkLst>
        <pc:spChg chg="mod">
          <ac:chgData name="Mariah Helgeson" userId="51b1bd1c-374c-4333-91a8-ada6f1cc33a2" providerId="ADAL" clId="{F742DEA1-D06A-49D8-B634-3AA4F369DFB8}" dt="2019-12-17T20:17:41.905" v="1142" actId="1076"/>
          <ac:spMkLst>
            <pc:docMk/>
            <pc:sldMk cId="2431647182" sldId="385"/>
            <ac:spMk id="2" creationId="{A57B5166-F2BD-4079-A361-FCD77ED9C5C8}"/>
          </ac:spMkLst>
        </pc:spChg>
        <pc:spChg chg="mod">
          <ac:chgData name="Mariah Helgeson" userId="51b1bd1c-374c-4333-91a8-ada6f1cc33a2" providerId="ADAL" clId="{F742DEA1-D06A-49D8-B634-3AA4F369DFB8}" dt="2019-12-17T20:17:37.349" v="1141" actId="1037"/>
          <ac:spMkLst>
            <pc:docMk/>
            <pc:sldMk cId="2431647182" sldId="385"/>
            <ac:spMk id="3" creationId="{00000000-0000-0000-0000-000000000000}"/>
          </ac:spMkLst>
        </pc:spChg>
        <pc:spChg chg="mod">
          <ac:chgData name="Mariah Helgeson" userId="51b1bd1c-374c-4333-91a8-ada6f1cc33a2" providerId="ADAL" clId="{F742DEA1-D06A-49D8-B634-3AA4F369DFB8}" dt="2019-12-17T19:23:08.627" v="141" actId="20577"/>
          <ac:spMkLst>
            <pc:docMk/>
            <pc:sldMk cId="2431647182" sldId="385"/>
            <ac:spMk id="4" creationId="{FCE16BE8-0DD0-4B2B-BE08-D25B961890FD}"/>
          </ac:spMkLst>
        </pc:spChg>
      </pc:sldChg>
      <pc:sldChg chg="modSp">
        <pc:chgData name="Mariah Helgeson" userId="51b1bd1c-374c-4333-91a8-ada6f1cc33a2" providerId="ADAL" clId="{F742DEA1-D06A-49D8-B634-3AA4F369DFB8}" dt="2019-12-17T20:55:48.879" v="1942" actId="20577"/>
        <pc:sldMkLst>
          <pc:docMk/>
          <pc:sldMk cId="3814682573" sldId="386"/>
        </pc:sldMkLst>
        <pc:spChg chg="mod">
          <ac:chgData name="Mariah Helgeson" userId="51b1bd1c-374c-4333-91a8-ada6f1cc33a2" providerId="ADAL" clId="{F742DEA1-D06A-49D8-B634-3AA4F369DFB8}" dt="2019-12-17T20:17:48.537" v="1143" actId="1076"/>
          <ac:spMkLst>
            <pc:docMk/>
            <pc:sldMk cId="3814682573" sldId="386"/>
            <ac:spMk id="2" creationId="{00000000-0000-0000-0000-000000000000}"/>
          </ac:spMkLst>
        </pc:spChg>
        <pc:spChg chg="mod">
          <ac:chgData name="Mariah Helgeson" userId="51b1bd1c-374c-4333-91a8-ada6f1cc33a2" providerId="ADAL" clId="{F742DEA1-D06A-49D8-B634-3AA4F369DFB8}" dt="2019-12-17T20:55:48.879" v="1942" actId="20577"/>
          <ac:spMkLst>
            <pc:docMk/>
            <pc:sldMk cId="3814682573" sldId="386"/>
            <ac:spMk id="3" creationId="{00000000-0000-0000-0000-000000000000}"/>
          </ac:spMkLst>
        </pc:spChg>
        <pc:spChg chg="mod">
          <ac:chgData name="Mariah Helgeson" userId="51b1bd1c-374c-4333-91a8-ada6f1cc33a2" providerId="ADAL" clId="{F742DEA1-D06A-49D8-B634-3AA4F369DFB8}" dt="2019-12-17T19:23:10.842" v="142" actId="20577"/>
          <ac:spMkLst>
            <pc:docMk/>
            <pc:sldMk cId="3814682573" sldId="386"/>
            <ac:spMk id="4" creationId="{BBC34EB9-3474-4759-9E58-091D55AA8506}"/>
          </ac:spMkLst>
        </pc:spChg>
      </pc:sldChg>
      <pc:sldChg chg="modSp">
        <pc:chgData name="Mariah Helgeson" userId="51b1bd1c-374c-4333-91a8-ada6f1cc33a2" providerId="ADAL" clId="{F742DEA1-D06A-49D8-B634-3AA4F369DFB8}" dt="2019-12-17T20:18:38.539" v="1160" actId="1076"/>
        <pc:sldMkLst>
          <pc:docMk/>
          <pc:sldMk cId="3366979207" sldId="387"/>
        </pc:sldMkLst>
        <pc:spChg chg="mod">
          <ac:chgData name="Mariah Helgeson" userId="51b1bd1c-374c-4333-91a8-ada6f1cc33a2" providerId="ADAL" clId="{F742DEA1-D06A-49D8-B634-3AA4F369DFB8}" dt="2019-12-17T20:18:38.539" v="1160" actId="1076"/>
          <ac:spMkLst>
            <pc:docMk/>
            <pc:sldMk cId="3366979207" sldId="387"/>
            <ac:spMk id="2" creationId="{07FC865B-F759-4245-A279-28B615BBA834}"/>
          </ac:spMkLst>
        </pc:spChg>
        <pc:spChg chg="mod">
          <ac:chgData name="Mariah Helgeson" userId="51b1bd1c-374c-4333-91a8-ada6f1cc33a2" providerId="ADAL" clId="{F742DEA1-D06A-49D8-B634-3AA4F369DFB8}" dt="2019-12-17T20:18:03.783" v="1153" actId="1036"/>
          <ac:spMkLst>
            <pc:docMk/>
            <pc:sldMk cId="3366979207" sldId="387"/>
            <ac:spMk id="3" creationId="{00000000-0000-0000-0000-000000000000}"/>
          </ac:spMkLst>
        </pc:spChg>
        <pc:spChg chg="mod">
          <ac:chgData name="Mariah Helgeson" userId="51b1bd1c-374c-4333-91a8-ada6f1cc33a2" providerId="ADAL" clId="{F742DEA1-D06A-49D8-B634-3AA4F369DFB8}" dt="2019-12-17T19:23:13.231" v="144" actId="20577"/>
          <ac:spMkLst>
            <pc:docMk/>
            <pc:sldMk cId="3366979207" sldId="387"/>
            <ac:spMk id="4" creationId="{E77B54C0-4665-4D72-AC01-4D0840689913}"/>
          </ac:spMkLst>
        </pc:spChg>
      </pc:sldChg>
      <pc:sldChg chg="modSp">
        <pc:chgData name="Mariah Helgeson" userId="51b1bd1c-374c-4333-91a8-ada6f1cc33a2" providerId="ADAL" clId="{F742DEA1-D06A-49D8-B634-3AA4F369DFB8}" dt="2019-12-17T20:56:30.090" v="1944" actId="20577"/>
        <pc:sldMkLst>
          <pc:docMk/>
          <pc:sldMk cId="1842889278" sldId="388"/>
        </pc:sldMkLst>
        <pc:spChg chg="mod">
          <ac:chgData name="Mariah Helgeson" userId="51b1bd1c-374c-4333-91a8-ada6f1cc33a2" providerId="ADAL" clId="{F742DEA1-D06A-49D8-B634-3AA4F369DFB8}" dt="2019-12-17T20:18:50.009" v="1161" actId="1076"/>
          <ac:spMkLst>
            <pc:docMk/>
            <pc:sldMk cId="1842889278" sldId="388"/>
            <ac:spMk id="2" creationId="{00000000-0000-0000-0000-000000000000}"/>
          </ac:spMkLst>
        </pc:spChg>
        <pc:spChg chg="mod">
          <ac:chgData name="Mariah Helgeson" userId="51b1bd1c-374c-4333-91a8-ada6f1cc33a2" providerId="ADAL" clId="{F742DEA1-D06A-49D8-B634-3AA4F369DFB8}" dt="2019-12-17T20:56:30.090" v="1944" actId="20577"/>
          <ac:spMkLst>
            <pc:docMk/>
            <pc:sldMk cId="1842889278" sldId="388"/>
            <ac:spMk id="3" creationId="{00000000-0000-0000-0000-000000000000}"/>
          </ac:spMkLst>
        </pc:spChg>
        <pc:spChg chg="mod">
          <ac:chgData name="Mariah Helgeson" userId="51b1bd1c-374c-4333-91a8-ada6f1cc33a2" providerId="ADAL" clId="{F742DEA1-D06A-49D8-B634-3AA4F369DFB8}" dt="2019-12-17T19:23:15.570" v="146" actId="20577"/>
          <ac:spMkLst>
            <pc:docMk/>
            <pc:sldMk cId="1842889278" sldId="388"/>
            <ac:spMk id="5" creationId="{F5627590-5B89-4B33-B77D-EB8E95F9BE8C}"/>
          </ac:spMkLst>
        </pc:spChg>
      </pc:sldChg>
      <pc:sldChg chg="modSp">
        <pc:chgData name="Mariah Helgeson" userId="51b1bd1c-374c-4333-91a8-ada6f1cc33a2" providerId="ADAL" clId="{F742DEA1-D06A-49D8-B634-3AA4F369DFB8}" dt="2019-12-17T20:19:13.190" v="1179" actId="1037"/>
        <pc:sldMkLst>
          <pc:docMk/>
          <pc:sldMk cId="2648853508" sldId="389"/>
        </pc:sldMkLst>
        <pc:spChg chg="mod">
          <ac:chgData name="Mariah Helgeson" userId="51b1bd1c-374c-4333-91a8-ada6f1cc33a2" providerId="ADAL" clId="{F742DEA1-D06A-49D8-B634-3AA4F369DFB8}" dt="2019-12-17T20:19:04.294" v="1171" actId="1035"/>
          <ac:spMkLst>
            <pc:docMk/>
            <pc:sldMk cId="2648853508" sldId="389"/>
            <ac:spMk id="2" creationId="{93699483-CC86-4B0E-8581-CB8C1A2736B0}"/>
          </ac:spMkLst>
        </pc:spChg>
        <pc:spChg chg="mod">
          <ac:chgData name="Mariah Helgeson" userId="51b1bd1c-374c-4333-91a8-ada6f1cc33a2" providerId="ADAL" clId="{F742DEA1-D06A-49D8-B634-3AA4F369DFB8}" dt="2019-12-17T20:19:13.190" v="1179" actId="1037"/>
          <ac:spMkLst>
            <pc:docMk/>
            <pc:sldMk cId="2648853508" sldId="389"/>
            <ac:spMk id="3" creationId="{00000000-0000-0000-0000-000000000000}"/>
          </ac:spMkLst>
        </pc:spChg>
        <pc:spChg chg="mod">
          <ac:chgData name="Mariah Helgeson" userId="51b1bd1c-374c-4333-91a8-ada6f1cc33a2" providerId="ADAL" clId="{F742DEA1-D06A-49D8-B634-3AA4F369DFB8}" dt="2019-12-17T19:23:17.593" v="148" actId="20577"/>
          <ac:spMkLst>
            <pc:docMk/>
            <pc:sldMk cId="2648853508" sldId="389"/>
            <ac:spMk id="4" creationId="{D9507B9B-91B1-4B83-88E8-65739AC1E2F3}"/>
          </ac:spMkLst>
        </pc:spChg>
      </pc:sldChg>
      <pc:sldChg chg="modSp">
        <pc:chgData name="Mariah Helgeson" userId="51b1bd1c-374c-4333-91a8-ada6f1cc33a2" providerId="ADAL" clId="{F742DEA1-D06A-49D8-B634-3AA4F369DFB8}" dt="2019-12-17T20:19:28.513" v="1197" actId="1035"/>
        <pc:sldMkLst>
          <pc:docMk/>
          <pc:sldMk cId="947443855" sldId="390"/>
        </pc:sldMkLst>
        <pc:spChg chg="mod">
          <ac:chgData name="Mariah Helgeson" userId="51b1bd1c-374c-4333-91a8-ada6f1cc33a2" providerId="ADAL" clId="{F742DEA1-D06A-49D8-B634-3AA4F369DFB8}" dt="2019-12-17T20:19:28.513" v="1197" actId="1035"/>
          <ac:spMkLst>
            <pc:docMk/>
            <pc:sldMk cId="947443855" sldId="390"/>
            <ac:spMk id="2" creationId="{00000000-0000-0000-0000-000000000000}"/>
          </ac:spMkLst>
        </pc:spChg>
        <pc:spChg chg="mod">
          <ac:chgData name="Mariah Helgeson" userId="51b1bd1c-374c-4333-91a8-ada6f1cc33a2" providerId="ADAL" clId="{F742DEA1-D06A-49D8-B634-3AA4F369DFB8}" dt="2019-12-17T20:19:22.505" v="1191" actId="1036"/>
          <ac:spMkLst>
            <pc:docMk/>
            <pc:sldMk cId="947443855" sldId="390"/>
            <ac:spMk id="3" creationId="{00000000-0000-0000-0000-000000000000}"/>
          </ac:spMkLst>
        </pc:spChg>
        <pc:spChg chg="mod">
          <ac:chgData name="Mariah Helgeson" userId="51b1bd1c-374c-4333-91a8-ada6f1cc33a2" providerId="ADAL" clId="{F742DEA1-D06A-49D8-B634-3AA4F369DFB8}" dt="2019-12-17T19:23:19.374" v="150" actId="20577"/>
          <ac:spMkLst>
            <pc:docMk/>
            <pc:sldMk cId="947443855" sldId="390"/>
            <ac:spMk id="4" creationId="{E9AF2C03-990B-4F01-AF82-20C099AEFD25}"/>
          </ac:spMkLst>
        </pc:spChg>
      </pc:sldChg>
      <pc:sldChg chg="modSp">
        <pc:chgData name="Mariah Helgeson" userId="51b1bd1c-374c-4333-91a8-ada6f1cc33a2" providerId="ADAL" clId="{F742DEA1-D06A-49D8-B634-3AA4F369DFB8}" dt="2019-12-17T20:19:43.631" v="1217" actId="1038"/>
        <pc:sldMkLst>
          <pc:docMk/>
          <pc:sldMk cId="4002687049" sldId="391"/>
        </pc:sldMkLst>
        <pc:spChg chg="mod">
          <ac:chgData name="Mariah Helgeson" userId="51b1bd1c-374c-4333-91a8-ada6f1cc33a2" providerId="ADAL" clId="{F742DEA1-D06A-49D8-B634-3AA4F369DFB8}" dt="2019-12-17T20:19:36.367" v="1205" actId="1035"/>
          <ac:spMkLst>
            <pc:docMk/>
            <pc:sldMk cId="4002687049" sldId="391"/>
            <ac:spMk id="2" creationId="{722E9280-300E-48F8-A815-8D50EC120E3A}"/>
          </ac:spMkLst>
        </pc:spChg>
        <pc:spChg chg="mod">
          <ac:chgData name="Mariah Helgeson" userId="51b1bd1c-374c-4333-91a8-ada6f1cc33a2" providerId="ADAL" clId="{F742DEA1-D06A-49D8-B634-3AA4F369DFB8}" dt="2019-12-17T20:19:43.631" v="1217" actId="1038"/>
          <ac:spMkLst>
            <pc:docMk/>
            <pc:sldMk cId="4002687049" sldId="391"/>
            <ac:spMk id="3" creationId="{00000000-0000-0000-0000-000000000000}"/>
          </ac:spMkLst>
        </pc:spChg>
        <pc:spChg chg="mod">
          <ac:chgData name="Mariah Helgeson" userId="51b1bd1c-374c-4333-91a8-ada6f1cc33a2" providerId="ADAL" clId="{F742DEA1-D06A-49D8-B634-3AA4F369DFB8}" dt="2019-12-17T19:23:21.540" v="151" actId="20577"/>
          <ac:spMkLst>
            <pc:docMk/>
            <pc:sldMk cId="4002687049" sldId="391"/>
            <ac:spMk id="4" creationId="{B29A375E-B9D2-48FC-A5A7-0A43BBAC1349}"/>
          </ac:spMkLst>
        </pc:spChg>
      </pc:sldChg>
      <pc:sldChg chg="modSp">
        <pc:chgData name="Mariah Helgeson" userId="51b1bd1c-374c-4333-91a8-ada6f1cc33a2" providerId="ADAL" clId="{F742DEA1-D06A-49D8-B634-3AA4F369DFB8}" dt="2019-12-17T20:20:01.082" v="1236" actId="1037"/>
        <pc:sldMkLst>
          <pc:docMk/>
          <pc:sldMk cId="2109157325" sldId="392"/>
        </pc:sldMkLst>
        <pc:spChg chg="mod">
          <ac:chgData name="Mariah Helgeson" userId="51b1bd1c-374c-4333-91a8-ada6f1cc33a2" providerId="ADAL" clId="{F742DEA1-D06A-49D8-B634-3AA4F369DFB8}" dt="2019-12-17T20:19:50.859" v="1223" actId="1035"/>
          <ac:spMkLst>
            <pc:docMk/>
            <pc:sldMk cId="2109157325" sldId="392"/>
            <ac:spMk id="2" creationId="{5FB4A449-83B6-4586-B81D-0A3ECF1CF882}"/>
          </ac:spMkLst>
        </pc:spChg>
        <pc:spChg chg="mod">
          <ac:chgData name="Mariah Helgeson" userId="51b1bd1c-374c-4333-91a8-ada6f1cc33a2" providerId="ADAL" clId="{F742DEA1-D06A-49D8-B634-3AA4F369DFB8}" dt="2019-12-17T20:20:01.082" v="1236" actId="1037"/>
          <ac:spMkLst>
            <pc:docMk/>
            <pc:sldMk cId="2109157325" sldId="392"/>
            <ac:spMk id="3" creationId="{00000000-0000-0000-0000-000000000000}"/>
          </ac:spMkLst>
        </pc:spChg>
        <pc:spChg chg="mod">
          <ac:chgData name="Mariah Helgeson" userId="51b1bd1c-374c-4333-91a8-ada6f1cc33a2" providerId="ADAL" clId="{F742DEA1-D06A-49D8-B634-3AA4F369DFB8}" dt="2019-12-17T19:23:24.190" v="152" actId="20577"/>
          <ac:spMkLst>
            <pc:docMk/>
            <pc:sldMk cId="2109157325" sldId="392"/>
            <ac:spMk id="5" creationId="{5E1F975D-B06D-4853-8378-E1E6827CB793}"/>
          </ac:spMkLst>
        </pc:spChg>
      </pc:sldChg>
      <pc:sldChg chg="modSp">
        <pc:chgData name="Mariah Helgeson" userId="51b1bd1c-374c-4333-91a8-ada6f1cc33a2" providerId="ADAL" clId="{F742DEA1-D06A-49D8-B634-3AA4F369DFB8}" dt="2019-12-17T20:57:25.199" v="1945" actId="2710"/>
        <pc:sldMkLst>
          <pc:docMk/>
          <pc:sldMk cId="3494087687" sldId="393"/>
        </pc:sldMkLst>
        <pc:spChg chg="mod">
          <ac:chgData name="Mariah Helgeson" userId="51b1bd1c-374c-4333-91a8-ada6f1cc33a2" providerId="ADAL" clId="{F742DEA1-D06A-49D8-B634-3AA4F369DFB8}" dt="2019-12-17T20:20:15.189" v="1252" actId="1035"/>
          <ac:spMkLst>
            <pc:docMk/>
            <pc:sldMk cId="3494087687" sldId="393"/>
            <ac:spMk id="2" creationId="{9586CBF4-04A9-45B3-BA29-1C8F9601BE07}"/>
          </ac:spMkLst>
        </pc:spChg>
        <pc:spChg chg="mod">
          <ac:chgData name="Mariah Helgeson" userId="51b1bd1c-374c-4333-91a8-ada6f1cc33a2" providerId="ADAL" clId="{F742DEA1-D06A-49D8-B634-3AA4F369DFB8}" dt="2019-12-17T20:57:25.199" v="1945" actId="2710"/>
          <ac:spMkLst>
            <pc:docMk/>
            <pc:sldMk cId="3494087687" sldId="393"/>
            <ac:spMk id="3" creationId="{00000000-0000-0000-0000-000000000000}"/>
          </ac:spMkLst>
        </pc:spChg>
        <pc:spChg chg="mod">
          <ac:chgData name="Mariah Helgeson" userId="51b1bd1c-374c-4333-91a8-ada6f1cc33a2" providerId="ADAL" clId="{F742DEA1-D06A-49D8-B634-3AA4F369DFB8}" dt="2019-12-17T19:23:27.156" v="154" actId="20577"/>
          <ac:spMkLst>
            <pc:docMk/>
            <pc:sldMk cId="3494087687" sldId="393"/>
            <ac:spMk id="4" creationId="{0BCE6328-91F3-44A4-8910-3F6B3871BFFE}"/>
          </ac:spMkLst>
        </pc:spChg>
      </pc:sldChg>
      <pc:sldChg chg="modSp">
        <pc:chgData name="Mariah Helgeson" userId="51b1bd1c-374c-4333-91a8-ada6f1cc33a2" providerId="ADAL" clId="{F742DEA1-D06A-49D8-B634-3AA4F369DFB8}" dt="2019-12-17T20:57:56.163" v="1947" actId="20577"/>
        <pc:sldMkLst>
          <pc:docMk/>
          <pc:sldMk cId="2302518352" sldId="394"/>
        </pc:sldMkLst>
        <pc:spChg chg="mod">
          <ac:chgData name="Mariah Helgeson" userId="51b1bd1c-374c-4333-91a8-ada6f1cc33a2" providerId="ADAL" clId="{F742DEA1-D06A-49D8-B634-3AA4F369DFB8}" dt="2019-12-17T20:20:21.553" v="1258" actId="1035"/>
          <ac:spMkLst>
            <pc:docMk/>
            <pc:sldMk cId="2302518352" sldId="394"/>
            <ac:spMk id="2" creationId="{4A3DFAD9-0F4E-4829-A880-C58BA6969FEC}"/>
          </ac:spMkLst>
        </pc:spChg>
        <pc:spChg chg="mod">
          <ac:chgData name="Mariah Helgeson" userId="51b1bd1c-374c-4333-91a8-ada6f1cc33a2" providerId="ADAL" clId="{F742DEA1-D06A-49D8-B634-3AA4F369DFB8}" dt="2019-12-17T20:57:56.163" v="1947" actId="20577"/>
          <ac:spMkLst>
            <pc:docMk/>
            <pc:sldMk cId="2302518352" sldId="394"/>
            <ac:spMk id="3" creationId="{00000000-0000-0000-0000-000000000000}"/>
          </ac:spMkLst>
        </pc:spChg>
        <pc:spChg chg="mod">
          <ac:chgData name="Mariah Helgeson" userId="51b1bd1c-374c-4333-91a8-ada6f1cc33a2" providerId="ADAL" clId="{F742DEA1-D06A-49D8-B634-3AA4F369DFB8}" dt="2019-12-17T19:23:29.392" v="155" actId="20577"/>
          <ac:spMkLst>
            <pc:docMk/>
            <pc:sldMk cId="2302518352" sldId="394"/>
            <ac:spMk id="4" creationId="{716BCF16-14C9-4B3A-8F48-91D801A5CFB8}"/>
          </ac:spMkLst>
        </pc:spChg>
      </pc:sldChg>
      <pc:sldChg chg="modSp">
        <pc:chgData name="Mariah Helgeson" userId="51b1bd1c-374c-4333-91a8-ada6f1cc33a2" providerId="ADAL" clId="{F742DEA1-D06A-49D8-B634-3AA4F369DFB8}" dt="2019-12-17T20:58:27.077" v="1949" actId="20577"/>
        <pc:sldMkLst>
          <pc:docMk/>
          <pc:sldMk cId="413188493" sldId="395"/>
        </pc:sldMkLst>
        <pc:spChg chg="mod">
          <ac:chgData name="Mariah Helgeson" userId="51b1bd1c-374c-4333-91a8-ada6f1cc33a2" providerId="ADAL" clId="{F742DEA1-D06A-49D8-B634-3AA4F369DFB8}" dt="2019-12-17T20:20:34.445" v="1271" actId="1035"/>
          <ac:spMkLst>
            <pc:docMk/>
            <pc:sldMk cId="413188493" sldId="395"/>
            <ac:spMk id="2" creationId="{C4BE9F00-51AE-498F-A984-52C83D89A7D8}"/>
          </ac:spMkLst>
        </pc:spChg>
        <pc:spChg chg="mod">
          <ac:chgData name="Mariah Helgeson" userId="51b1bd1c-374c-4333-91a8-ada6f1cc33a2" providerId="ADAL" clId="{F742DEA1-D06A-49D8-B634-3AA4F369DFB8}" dt="2019-12-17T20:58:27.077" v="1949" actId="20577"/>
          <ac:spMkLst>
            <pc:docMk/>
            <pc:sldMk cId="413188493" sldId="395"/>
            <ac:spMk id="3" creationId="{00000000-0000-0000-0000-000000000000}"/>
          </ac:spMkLst>
        </pc:spChg>
        <pc:spChg chg="mod">
          <ac:chgData name="Mariah Helgeson" userId="51b1bd1c-374c-4333-91a8-ada6f1cc33a2" providerId="ADAL" clId="{F742DEA1-D06A-49D8-B634-3AA4F369DFB8}" dt="2019-12-17T19:23:31.663" v="156" actId="20577"/>
          <ac:spMkLst>
            <pc:docMk/>
            <pc:sldMk cId="413188493" sldId="395"/>
            <ac:spMk id="4" creationId="{8B925598-7A73-404A-B2D1-3F22FE4502CC}"/>
          </ac:spMkLst>
        </pc:spChg>
      </pc:sldChg>
      <pc:sldChg chg="modSp">
        <pc:chgData name="Mariah Helgeson" userId="51b1bd1c-374c-4333-91a8-ada6f1cc33a2" providerId="ADAL" clId="{F742DEA1-D06A-49D8-B634-3AA4F369DFB8}" dt="2019-12-17T20:20:56.493" v="1300" actId="1038"/>
        <pc:sldMkLst>
          <pc:docMk/>
          <pc:sldMk cId="919376702" sldId="396"/>
        </pc:sldMkLst>
        <pc:spChg chg="mod">
          <ac:chgData name="Mariah Helgeson" userId="51b1bd1c-374c-4333-91a8-ada6f1cc33a2" providerId="ADAL" clId="{F742DEA1-D06A-49D8-B634-3AA4F369DFB8}" dt="2019-12-17T20:20:49.247" v="1289" actId="1038"/>
          <ac:spMkLst>
            <pc:docMk/>
            <pc:sldMk cId="919376702" sldId="396"/>
            <ac:spMk id="2" creationId="{00000000-0000-0000-0000-000000000000}"/>
          </ac:spMkLst>
        </pc:spChg>
        <pc:spChg chg="mod">
          <ac:chgData name="Mariah Helgeson" userId="51b1bd1c-374c-4333-91a8-ada6f1cc33a2" providerId="ADAL" clId="{F742DEA1-D06A-49D8-B634-3AA4F369DFB8}" dt="2019-12-17T20:20:56.493" v="1300" actId="1038"/>
          <ac:spMkLst>
            <pc:docMk/>
            <pc:sldMk cId="919376702" sldId="396"/>
            <ac:spMk id="3" creationId="{00000000-0000-0000-0000-000000000000}"/>
          </ac:spMkLst>
        </pc:spChg>
        <pc:spChg chg="mod">
          <ac:chgData name="Mariah Helgeson" userId="51b1bd1c-374c-4333-91a8-ada6f1cc33a2" providerId="ADAL" clId="{F742DEA1-D06A-49D8-B634-3AA4F369DFB8}" dt="2019-12-17T19:23:35.904" v="157" actId="20577"/>
          <ac:spMkLst>
            <pc:docMk/>
            <pc:sldMk cId="919376702" sldId="396"/>
            <ac:spMk id="4" creationId="{0D65F0B1-8A02-4B05-8ED1-10766C1A80BB}"/>
          </ac:spMkLst>
        </pc:spChg>
      </pc:sldChg>
      <pc:sldChg chg="modSp">
        <pc:chgData name="Mariah Helgeson" userId="51b1bd1c-374c-4333-91a8-ada6f1cc33a2" providerId="ADAL" clId="{F742DEA1-D06A-49D8-B634-3AA4F369DFB8}" dt="2019-12-17T20:21:10.388" v="1317" actId="1038"/>
        <pc:sldMkLst>
          <pc:docMk/>
          <pc:sldMk cId="968557044" sldId="397"/>
        </pc:sldMkLst>
        <pc:spChg chg="mod">
          <ac:chgData name="Mariah Helgeson" userId="51b1bd1c-374c-4333-91a8-ada6f1cc33a2" providerId="ADAL" clId="{F742DEA1-D06A-49D8-B634-3AA4F369DFB8}" dt="2019-12-17T20:21:02.503" v="1305" actId="1038"/>
          <ac:spMkLst>
            <pc:docMk/>
            <pc:sldMk cId="968557044" sldId="397"/>
            <ac:spMk id="2" creationId="{00000000-0000-0000-0000-000000000000}"/>
          </ac:spMkLst>
        </pc:spChg>
        <pc:spChg chg="mod">
          <ac:chgData name="Mariah Helgeson" userId="51b1bd1c-374c-4333-91a8-ada6f1cc33a2" providerId="ADAL" clId="{F742DEA1-D06A-49D8-B634-3AA4F369DFB8}" dt="2019-12-17T20:21:10.388" v="1317" actId="1038"/>
          <ac:spMkLst>
            <pc:docMk/>
            <pc:sldMk cId="968557044" sldId="397"/>
            <ac:spMk id="3" creationId="{00000000-0000-0000-0000-000000000000}"/>
          </ac:spMkLst>
        </pc:spChg>
        <pc:spChg chg="mod">
          <ac:chgData name="Mariah Helgeson" userId="51b1bd1c-374c-4333-91a8-ada6f1cc33a2" providerId="ADAL" clId="{F742DEA1-D06A-49D8-B634-3AA4F369DFB8}" dt="2019-12-17T19:23:39.202" v="158" actId="20577"/>
          <ac:spMkLst>
            <pc:docMk/>
            <pc:sldMk cId="968557044" sldId="397"/>
            <ac:spMk id="4" creationId="{0AF86B03-EC10-40B3-B022-186C706AF507}"/>
          </ac:spMkLst>
        </pc:spChg>
      </pc:sldChg>
      <pc:sldChg chg="modSp">
        <pc:chgData name="Mariah Helgeson" userId="51b1bd1c-374c-4333-91a8-ada6f1cc33a2" providerId="ADAL" clId="{F742DEA1-D06A-49D8-B634-3AA4F369DFB8}" dt="2019-12-17T20:21:22.937" v="1333" actId="1037"/>
        <pc:sldMkLst>
          <pc:docMk/>
          <pc:sldMk cId="1566489020" sldId="398"/>
        </pc:sldMkLst>
        <pc:spChg chg="mod">
          <ac:chgData name="Mariah Helgeson" userId="51b1bd1c-374c-4333-91a8-ada6f1cc33a2" providerId="ADAL" clId="{F742DEA1-D06A-49D8-B634-3AA4F369DFB8}" dt="2019-12-17T20:21:15.469" v="1322" actId="1038"/>
          <ac:spMkLst>
            <pc:docMk/>
            <pc:sldMk cId="1566489020" sldId="398"/>
            <ac:spMk id="2" creationId="{9CFE0878-723D-4791-A756-A5958EF8C116}"/>
          </ac:spMkLst>
        </pc:spChg>
        <pc:spChg chg="mod">
          <ac:chgData name="Mariah Helgeson" userId="51b1bd1c-374c-4333-91a8-ada6f1cc33a2" providerId="ADAL" clId="{F742DEA1-D06A-49D8-B634-3AA4F369DFB8}" dt="2019-12-17T20:21:22.937" v="1333" actId="1037"/>
          <ac:spMkLst>
            <pc:docMk/>
            <pc:sldMk cId="1566489020" sldId="398"/>
            <ac:spMk id="3" creationId="{00000000-0000-0000-0000-000000000000}"/>
          </ac:spMkLst>
        </pc:spChg>
        <pc:spChg chg="mod">
          <ac:chgData name="Mariah Helgeson" userId="51b1bd1c-374c-4333-91a8-ada6f1cc33a2" providerId="ADAL" clId="{F742DEA1-D06A-49D8-B634-3AA4F369DFB8}" dt="2019-12-17T19:23:41.603" v="159" actId="20577"/>
          <ac:spMkLst>
            <pc:docMk/>
            <pc:sldMk cId="1566489020" sldId="398"/>
            <ac:spMk id="4" creationId="{3144F7BA-2123-474F-B459-115EB9997F0A}"/>
          </ac:spMkLst>
        </pc:spChg>
      </pc:sldChg>
      <pc:sldChg chg="modSp">
        <pc:chgData name="Mariah Helgeson" userId="51b1bd1c-374c-4333-91a8-ada6f1cc33a2" providerId="ADAL" clId="{F742DEA1-D06A-49D8-B634-3AA4F369DFB8}" dt="2019-12-17T20:21:34.445" v="1353" actId="1038"/>
        <pc:sldMkLst>
          <pc:docMk/>
          <pc:sldMk cId="2577447973" sldId="399"/>
        </pc:sldMkLst>
        <pc:spChg chg="mod">
          <ac:chgData name="Mariah Helgeson" userId="51b1bd1c-374c-4333-91a8-ada6f1cc33a2" providerId="ADAL" clId="{F742DEA1-D06A-49D8-B634-3AA4F369DFB8}" dt="2019-12-17T20:21:34.445" v="1353" actId="1038"/>
          <ac:spMkLst>
            <pc:docMk/>
            <pc:sldMk cId="2577447973" sldId="399"/>
            <ac:spMk id="2" creationId="{D427C4D8-1A6A-4ABC-9BA9-2B93CEF23860}"/>
          </ac:spMkLst>
        </pc:spChg>
        <pc:spChg chg="mod">
          <ac:chgData name="Mariah Helgeson" userId="51b1bd1c-374c-4333-91a8-ada6f1cc33a2" providerId="ADAL" clId="{F742DEA1-D06A-49D8-B634-3AA4F369DFB8}" dt="2019-12-17T20:21:30.657" v="1348" actId="1038"/>
          <ac:spMkLst>
            <pc:docMk/>
            <pc:sldMk cId="2577447973" sldId="399"/>
            <ac:spMk id="3" creationId="{00000000-0000-0000-0000-000000000000}"/>
          </ac:spMkLst>
        </pc:spChg>
        <pc:spChg chg="mod">
          <ac:chgData name="Mariah Helgeson" userId="51b1bd1c-374c-4333-91a8-ada6f1cc33a2" providerId="ADAL" clId="{F742DEA1-D06A-49D8-B634-3AA4F369DFB8}" dt="2019-12-17T19:23:43.797" v="160" actId="20577"/>
          <ac:spMkLst>
            <pc:docMk/>
            <pc:sldMk cId="2577447973" sldId="399"/>
            <ac:spMk id="4" creationId="{3EEED932-4D18-46CF-9847-C688ED6F5091}"/>
          </ac:spMkLst>
        </pc:spChg>
      </pc:sldChg>
      <pc:sldChg chg="modSp">
        <pc:chgData name="Mariah Helgeson" userId="51b1bd1c-374c-4333-91a8-ada6f1cc33a2" providerId="ADAL" clId="{F742DEA1-D06A-49D8-B634-3AA4F369DFB8}" dt="2019-12-17T20:21:48.663" v="1365" actId="1037"/>
        <pc:sldMkLst>
          <pc:docMk/>
          <pc:sldMk cId="3102183655" sldId="400"/>
        </pc:sldMkLst>
        <pc:spChg chg="mod">
          <ac:chgData name="Mariah Helgeson" userId="51b1bd1c-374c-4333-91a8-ada6f1cc33a2" providerId="ADAL" clId="{F742DEA1-D06A-49D8-B634-3AA4F369DFB8}" dt="2019-12-17T20:21:43.387" v="1359" actId="1035"/>
          <ac:spMkLst>
            <pc:docMk/>
            <pc:sldMk cId="3102183655" sldId="400"/>
            <ac:spMk id="2" creationId="{D23B4684-EF3C-4F46-93A7-7E98BEAABC2B}"/>
          </ac:spMkLst>
        </pc:spChg>
        <pc:spChg chg="mod">
          <ac:chgData name="Mariah Helgeson" userId="51b1bd1c-374c-4333-91a8-ada6f1cc33a2" providerId="ADAL" clId="{F742DEA1-D06A-49D8-B634-3AA4F369DFB8}" dt="2019-12-17T20:21:48.663" v="1365" actId="1037"/>
          <ac:spMkLst>
            <pc:docMk/>
            <pc:sldMk cId="3102183655" sldId="400"/>
            <ac:spMk id="3" creationId="{00000000-0000-0000-0000-000000000000}"/>
          </ac:spMkLst>
        </pc:spChg>
        <pc:spChg chg="mod">
          <ac:chgData name="Mariah Helgeson" userId="51b1bd1c-374c-4333-91a8-ada6f1cc33a2" providerId="ADAL" clId="{F742DEA1-D06A-49D8-B634-3AA4F369DFB8}" dt="2019-12-17T19:23:47.345" v="161" actId="20577"/>
          <ac:spMkLst>
            <pc:docMk/>
            <pc:sldMk cId="3102183655" sldId="400"/>
            <ac:spMk id="4" creationId="{B8AE78A7-1718-44EE-81E2-2240A19DE73F}"/>
          </ac:spMkLst>
        </pc:spChg>
      </pc:sldChg>
      <pc:sldChg chg="modSp">
        <pc:chgData name="Mariah Helgeson" userId="51b1bd1c-374c-4333-91a8-ada6f1cc33a2" providerId="ADAL" clId="{F742DEA1-D06A-49D8-B634-3AA4F369DFB8}" dt="2019-12-17T20:22:03.229" v="1386" actId="1038"/>
        <pc:sldMkLst>
          <pc:docMk/>
          <pc:sldMk cId="1483609486" sldId="401"/>
        </pc:sldMkLst>
        <pc:spChg chg="mod">
          <ac:chgData name="Mariah Helgeson" userId="51b1bd1c-374c-4333-91a8-ada6f1cc33a2" providerId="ADAL" clId="{F742DEA1-D06A-49D8-B634-3AA4F369DFB8}" dt="2019-12-17T20:22:03.229" v="1386" actId="1038"/>
          <ac:spMkLst>
            <pc:docMk/>
            <pc:sldMk cId="1483609486" sldId="401"/>
            <ac:spMk id="2" creationId="{00000000-0000-0000-0000-000000000000}"/>
          </ac:spMkLst>
        </pc:spChg>
        <pc:spChg chg="mod">
          <ac:chgData name="Mariah Helgeson" userId="51b1bd1c-374c-4333-91a8-ada6f1cc33a2" providerId="ADAL" clId="{F742DEA1-D06A-49D8-B634-3AA4F369DFB8}" dt="2019-12-17T20:21:59.297" v="1381" actId="1036"/>
          <ac:spMkLst>
            <pc:docMk/>
            <pc:sldMk cId="1483609486" sldId="401"/>
            <ac:spMk id="3" creationId="{00000000-0000-0000-0000-000000000000}"/>
          </ac:spMkLst>
        </pc:spChg>
        <pc:spChg chg="mod">
          <ac:chgData name="Mariah Helgeson" userId="51b1bd1c-374c-4333-91a8-ada6f1cc33a2" providerId="ADAL" clId="{F742DEA1-D06A-49D8-B634-3AA4F369DFB8}" dt="2019-12-17T19:23:50.444" v="163" actId="20577"/>
          <ac:spMkLst>
            <pc:docMk/>
            <pc:sldMk cId="1483609486" sldId="401"/>
            <ac:spMk id="4" creationId="{01F567F4-28DE-434C-89F2-0DE724D2B5AC}"/>
          </ac:spMkLst>
        </pc:spChg>
      </pc:sldChg>
      <pc:sldChg chg="modSp">
        <pc:chgData name="Mariah Helgeson" userId="51b1bd1c-374c-4333-91a8-ada6f1cc33a2" providerId="ADAL" clId="{F742DEA1-D06A-49D8-B634-3AA4F369DFB8}" dt="2019-12-17T20:22:23.599" v="1408" actId="1037"/>
        <pc:sldMkLst>
          <pc:docMk/>
          <pc:sldMk cId="4281456290" sldId="402"/>
        </pc:sldMkLst>
        <pc:spChg chg="mod">
          <ac:chgData name="Mariah Helgeson" userId="51b1bd1c-374c-4333-91a8-ada6f1cc33a2" providerId="ADAL" clId="{F742DEA1-D06A-49D8-B634-3AA4F369DFB8}" dt="2019-12-17T20:22:11.671" v="1394" actId="1035"/>
          <ac:spMkLst>
            <pc:docMk/>
            <pc:sldMk cId="4281456290" sldId="402"/>
            <ac:spMk id="2" creationId="{EEAC4805-B123-4D2F-8D12-419F9FB349CC}"/>
          </ac:spMkLst>
        </pc:spChg>
        <pc:spChg chg="mod">
          <ac:chgData name="Mariah Helgeson" userId="51b1bd1c-374c-4333-91a8-ada6f1cc33a2" providerId="ADAL" clId="{F742DEA1-D06A-49D8-B634-3AA4F369DFB8}" dt="2019-12-17T20:22:23.599" v="1408" actId="1037"/>
          <ac:spMkLst>
            <pc:docMk/>
            <pc:sldMk cId="4281456290" sldId="402"/>
            <ac:spMk id="3" creationId="{00000000-0000-0000-0000-000000000000}"/>
          </ac:spMkLst>
        </pc:spChg>
        <pc:spChg chg="mod">
          <ac:chgData name="Mariah Helgeson" userId="51b1bd1c-374c-4333-91a8-ada6f1cc33a2" providerId="ADAL" clId="{F742DEA1-D06A-49D8-B634-3AA4F369DFB8}" dt="2019-12-17T19:23:53.035" v="164" actId="20577"/>
          <ac:spMkLst>
            <pc:docMk/>
            <pc:sldMk cId="4281456290" sldId="402"/>
            <ac:spMk id="4" creationId="{A875393C-B665-4E84-AEB8-BB04DA01A661}"/>
          </ac:spMkLst>
        </pc:spChg>
      </pc:sldChg>
      <pc:sldChg chg="modSp">
        <pc:chgData name="Mariah Helgeson" userId="51b1bd1c-374c-4333-91a8-ada6f1cc33a2" providerId="ADAL" clId="{F742DEA1-D06A-49D8-B634-3AA4F369DFB8}" dt="2019-12-17T20:22:39.488" v="1426" actId="1035"/>
        <pc:sldMkLst>
          <pc:docMk/>
          <pc:sldMk cId="1203671341" sldId="403"/>
        </pc:sldMkLst>
        <pc:spChg chg="mod">
          <ac:chgData name="Mariah Helgeson" userId="51b1bd1c-374c-4333-91a8-ada6f1cc33a2" providerId="ADAL" clId="{F742DEA1-D06A-49D8-B634-3AA4F369DFB8}" dt="2019-12-17T20:22:39.488" v="1426" actId="1035"/>
          <ac:spMkLst>
            <pc:docMk/>
            <pc:sldMk cId="1203671341" sldId="403"/>
            <ac:spMk id="2" creationId="{68F9E7C6-FDF9-41FC-8A06-DC346563188C}"/>
          </ac:spMkLst>
        </pc:spChg>
        <pc:spChg chg="mod">
          <ac:chgData name="Mariah Helgeson" userId="51b1bd1c-374c-4333-91a8-ada6f1cc33a2" providerId="ADAL" clId="{F742DEA1-D06A-49D8-B634-3AA4F369DFB8}" dt="2019-12-17T20:22:32.547" v="1420" actId="1036"/>
          <ac:spMkLst>
            <pc:docMk/>
            <pc:sldMk cId="1203671341" sldId="403"/>
            <ac:spMk id="3" creationId="{00000000-0000-0000-0000-000000000000}"/>
          </ac:spMkLst>
        </pc:spChg>
        <pc:spChg chg="mod">
          <ac:chgData name="Mariah Helgeson" userId="51b1bd1c-374c-4333-91a8-ada6f1cc33a2" providerId="ADAL" clId="{F742DEA1-D06A-49D8-B634-3AA4F369DFB8}" dt="2019-12-17T19:23:55.652" v="166" actId="20577"/>
          <ac:spMkLst>
            <pc:docMk/>
            <pc:sldMk cId="1203671341" sldId="403"/>
            <ac:spMk id="4" creationId="{F27731D6-DF86-4F98-AF51-45A4E13E2226}"/>
          </ac:spMkLst>
        </pc:spChg>
      </pc:sldChg>
      <pc:sldChg chg="modSp">
        <pc:chgData name="Mariah Helgeson" userId="51b1bd1c-374c-4333-91a8-ada6f1cc33a2" providerId="ADAL" clId="{F742DEA1-D06A-49D8-B634-3AA4F369DFB8}" dt="2019-12-17T20:22:57.702" v="1442" actId="1036"/>
        <pc:sldMkLst>
          <pc:docMk/>
          <pc:sldMk cId="2105082344" sldId="404"/>
        </pc:sldMkLst>
        <pc:spChg chg="mod">
          <ac:chgData name="Mariah Helgeson" userId="51b1bd1c-374c-4333-91a8-ada6f1cc33a2" providerId="ADAL" clId="{F742DEA1-D06A-49D8-B634-3AA4F369DFB8}" dt="2019-12-17T20:22:48.687" v="1435" actId="1036"/>
          <ac:spMkLst>
            <pc:docMk/>
            <pc:sldMk cId="2105082344" sldId="404"/>
            <ac:spMk id="2" creationId="{E76A06FC-1D6B-4BF5-938C-0280BECCD577}"/>
          </ac:spMkLst>
        </pc:spChg>
        <pc:spChg chg="mod">
          <ac:chgData name="Mariah Helgeson" userId="51b1bd1c-374c-4333-91a8-ada6f1cc33a2" providerId="ADAL" clId="{F742DEA1-D06A-49D8-B634-3AA4F369DFB8}" dt="2019-12-17T20:22:57.702" v="1442" actId="1036"/>
          <ac:spMkLst>
            <pc:docMk/>
            <pc:sldMk cId="2105082344" sldId="404"/>
            <ac:spMk id="3" creationId="{00000000-0000-0000-0000-000000000000}"/>
          </ac:spMkLst>
        </pc:spChg>
        <pc:spChg chg="mod">
          <ac:chgData name="Mariah Helgeson" userId="51b1bd1c-374c-4333-91a8-ada6f1cc33a2" providerId="ADAL" clId="{F742DEA1-D06A-49D8-B634-3AA4F369DFB8}" dt="2019-12-17T19:23:58.696" v="168" actId="20577"/>
          <ac:spMkLst>
            <pc:docMk/>
            <pc:sldMk cId="2105082344" sldId="404"/>
            <ac:spMk id="5" creationId="{F4C807AF-BEA3-4450-9855-34F534E9B991}"/>
          </ac:spMkLst>
        </pc:spChg>
      </pc:sldChg>
      <pc:sldChg chg="modSp">
        <pc:chgData name="Mariah Helgeson" userId="51b1bd1c-374c-4333-91a8-ada6f1cc33a2" providerId="ADAL" clId="{F742DEA1-D06A-49D8-B634-3AA4F369DFB8}" dt="2019-12-17T20:23:08.729" v="1459" actId="1038"/>
        <pc:sldMkLst>
          <pc:docMk/>
          <pc:sldMk cId="2704145708" sldId="405"/>
        </pc:sldMkLst>
        <pc:spChg chg="mod">
          <ac:chgData name="Mariah Helgeson" userId="51b1bd1c-374c-4333-91a8-ada6f1cc33a2" providerId="ADAL" clId="{F742DEA1-D06A-49D8-B634-3AA4F369DFB8}" dt="2019-12-17T20:23:02.845" v="1448" actId="1035"/>
          <ac:spMkLst>
            <pc:docMk/>
            <pc:sldMk cId="2704145708" sldId="405"/>
            <ac:spMk id="2" creationId="{1DEF1489-E4C2-45D8-967E-3B7D1EAFD367}"/>
          </ac:spMkLst>
        </pc:spChg>
        <pc:spChg chg="mod">
          <ac:chgData name="Mariah Helgeson" userId="51b1bd1c-374c-4333-91a8-ada6f1cc33a2" providerId="ADAL" clId="{F742DEA1-D06A-49D8-B634-3AA4F369DFB8}" dt="2019-12-17T20:23:08.729" v="1459" actId="1038"/>
          <ac:spMkLst>
            <pc:docMk/>
            <pc:sldMk cId="2704145708" sldId="405"/>
            <ac:spMk id="3" creationId="{00000000-0000-0000-0000-000000000000}"/>
          </ac:spMkLst>
        </pc:spChg>
        <pc:spChg chg="mod">
          <ac:chgData name="Mariah Helgeson" userId="51b1bd1c-374c-4333-91a8-ada6f1cc33a2" providerId="ADAL" clId="{F742DEA1-D06A-49D8-B634-3AA4F369DFB8}" dt="2019-12-17T19:24:01.342" v="169" actId="20577"/>
          <ac:spMkLst>
            <pc:docMk/>
            <pc:sldMk cId="2704145708" sldId="405"/>
            <ac:spMk id="4" creationId="{B811FAC9-95AC-4B89-85C4-B0DD14B2D96C}"/>
          </ac:spMkLst>
        </pc:spChg>
      </pc:sldChg>
      <pc:sldChg chg="modSp">
        <pc:chgData name="Mariah Helgeson" userId="51b1bd1c-374c-4333-91a8-ada6f1cc33a2" providerId="ADAL" clId="{F742DEA1-D06A-49D8-B634-3AA4F369DFB8}" dt="2019-12-17T20:23:23.789" v="1477" actId="1036"/>
        <pc:sldMkLst>
          <pc:docMk/>
          <pc:sldMk cId="169873512" sldId="406"/>
        </pc:sldMkLst>
        <pc:spChg chg="mod">
          <ac:chgData name="Mariah Helgeson" userId="51b1bd1c-374c-4333-91a8-ada6f1cc33a2" providerId="ADAL" clId="{F742DEA1-D06A-49D8-B634-3AA4F369DFB8}" dt="2019-12-17T20:23:14.805" v="1465" actId="1038"/>
          <ac:spMkLst>
            <pc:docMk/>
            <pc:sldMk cId="169873512" sldId="406"/>
            <ac:spMk id="2" creationId="{D6C6C8C4-A5FE-4F7C-BD46-633BBDA43C93}"/>
          </ac:spMkLst>
        </pc:spChg>
        <pc:spChg chg="mod">
          <ac:chgData name="Mariah Helgeson" userId="51b1bd1c-374c-4333-91a8-ada6f1cc33a2" providerId="ADAL" clId="{F742DEA1-D06A-49D8-B634-3AA4F369DFB8}" dt="2019-12-17T20:23:23.789" v="1477" actId="1036"/>
          <ac:spMkLst>
            <pc:docMk/>
            <pc:sldMk cId="169873512" sldId="406"/>
            <ac:spMk id="3" creationId="{00000000-0000-0000-0000-000000000000}"/>
          </ac:spMkLst>
        </pc:spChg>
        <pc:spChg chg="mod">
          <ac:chgData name="Mariah Helgeson" userId="51b1bd1c-374c-4333-91a8-ada6f1cc33a2" providerId="ADAL" clId="{F742DEA1-D06A-49D8-B634-3AA4F369DFB8}" dt="2019-12-17T19:24:04.734" v="171" actId="20577"/>
          <ac:spMkLst>
            <pc:docMk/>
            <pc:sldMk cId="169873512" sldId="406"/>
            <ac:spMk id="4" creationId="{D740C907-900C-415A-8269-2C327D48E66B}"/>
          </ac:spMkLst>
        </pc:spChg>
      </pc:sldChg>
      <pc:sldChg chg="modSp">
        <pc:chgData name="Mariah Helgeson" userId="51b1bd1c-374c-4333-91a8-ada6f1cc33a2" providerId="ADAL" clId="{F742DEA1-D06A-49D8-B634-3AA4F369DFB8}" dt="2019-12-17T20:23:46.487" v="1503" actId="1036"/>
        <pc:sldMkLst>
          <pc:docMk/>
          <pc:sldMk cId="2669786743" sldId="407"/>
        </pc:sldMkLst>
        <pc:spChg chg="mod">
          <ac:chgData name="Mariah Helgeson" userId="51b1bd1c-374c-4333-91a8-ada6f1cc33a2" providerId="ADAL" clId="{F742DEA1-D06A-49D8-B634-3AA4F369DFB8}" dt="2019-12-17T20:23:46.487" v="1503" actId="1036"/>
          <ac:spMkLst>
            <pc:docMk/>
            <pc:sldMk cId="2669786743" sldId="407"/>
            <ac:spMk id="2" creationId="{4AD246F7-7634-4FFF-868E-9CF188C0AA84}"/>
          </ac:spMkLst>
        </pc:spChg>
        <pc:spChg chg="mod">
          <ac:chgData name="Mariah Helgeson" userId="51b1bd1c-374c-4333-91a8-ada6f1cc33a2" providerId="ADAL" clId="{F742DEA1-D06A-49D8-B634-3AA4F369DFB8}" dt="2019-12-17T20:23:35.471" v="1489" actId="1036"/>
          <ac:spMkLst>
            <pc:docMk/>
            <pc:sldMk cId="2669786743" sldId="407"/>
            <ac:spMk id="3" creationId="{00000000-0000-0000-0000-000000000000}"/>
          </ac:spMkLst>
        </pc:spChg>
        <pc:spChg chg="mod">
          <ac:chgData name="Mariah Helgeson" userId="51b1bd1c-374c-4333-91a8-ada6f1cc33a2" providerId="ADAL" clId="{F742DEA1-D06A-49D8-B634-3AA4F369DFB8}" dt="2019-12-17T19:24:10.216" v="174" actId="20577"/>
          <ac:spMkLst>
            <pc:docMk/>
            <pc:sldMk cId="2669786743" sldId="407"/>
            <ac:spMk id="4" creationId="{3D3FFAC0-050F-4933-A201-47F32D4AB6CE}"/>
          </ac:spMkLst>
        </pc:spChg>
      </pc:sldChg>
      <pc:sldChg chg="modSp">
        <pc:chgData name="Mariah Helgeson" userId="51b1bd1c-374c-4333-91a8-ada6f1cc33a2" providerId="ADAL" clId="{F742DEA1-D06A-49D8-B634-3AA4F369DFB8}" dt="2019-12-17T21:00:39.805" v="1950" actId="113"/>
        <pc:sldMkLst>
          <pc:docMk/>
          <pc:sldMk cId="2750879574" sldId="408"/>
        </pc:sldMkLst>
        <pc:spChg chg="mod">
          <ac:chgData name="Mariah Helgeson" userId="51b1bd1c-374c-4333-91a8-ada6f1cc33a2" providerId="ADAL" clId="{F742DEA1-D06A-49D8-B634-3AA4F369DFB8}" dt="2019-12-17T20:24:01.073" v="1509" actId="1035"/>
          <ac:spMkLst>
            <pc:docMk/>
            <pc:sldMk cId="2750879574" sldId="408"/>
            <ac:spMk id="2" creationId="{FA1B4B7F-8B37-468E-9951-C34BC64F4640}"/>
          </ac:spMkLst>
        </pc:spChg>
        <pc:spChg chg="mod">
          <ac:chgData name="Mariah Helgeson" userId="51b1bd1c-374c-4333-91a8-ada6f1cc33a2" providerId="ADAL" clId="{F742DEA1-D06A-49D8-B634-3AA4F369DFB8}" dt="2019-12-17T21:00:39.805" v="1950" actId="113"/>
          <ac:spMkLst>
            <pc:docMk/>
            <pc:sldMk cId="2750879574" sldId="408"/>
            <ac:spMk id="3" creationId="{00000000-0000-0000-0000-000000000000}"/>
          </ac:spMkLst>
        </pc:spChg>
        <pc:spChg chg="mod">
          <ac:chgData name="Mariah Helgeson" userId="51b1bd1c-374c-4333-91a8-ada6f1cc33a2" providerId="ADAL" clId="{F742DEA1-D06A-49D8-B634-3AA4F369DFB8}" dt="2019-12-17T19:24:16.197" v="175" actId="20577"/>
          <ac:spMkLst>
            <pc:docMk/>
            <pc:sldMk cId="2750879574" sldId="408"/>
            <ac:spMk id="5" creationId="{0A84B819-CD73-4D49-894E-E2F7B6DBBD33}"/>
          </ac:spMkLst>
        </pc:spChg>
      </pc:sldChg>
      <pc:sldChg chg="modSp">
        <pc:chgData name="Mariah Helgeson" userId="51b1bd1c-374c-4333-91a8-ada6f1cc33a2" providerId="ADAL" clId="{F742DEA1-D06A-49D8-B634-3AA4F369DFB8}" dt="2019-12-17T21:01:24.018" v="1954" actId="255"/>
        <pc:sldMkLst>
          <pc:docMk/>
          <pc:sldMk cId="3698228499" sldId="409"/>
        </pc:sldMkLst>
        <pc:spChg chg="mod">
          <ac:chgData name="Mariah Helgeson" userId="51b1bd1c-374c-4333-91a8-ada6f1cc33a2" providerId="ADAL" clId="{F742DEA1-D06A-49D8-B634-3AA4F369DFB8}" dt="2019-12-17T19:24:23.695" v="176" actId="20577"/>
          <ac:spMkLst>
            <pc:docMk/>
            <pc:sldMk cId="3698228499" sldId="409"/>
            <ac:spMk id="2" creationId="{4591363A-0A5E-4260-BD15-0A878DB65AC4}"/>
          </ac:spMkLst>
        </pc:spChg>
        <pc:spChg chg="mod">
          <ac:chgData name="Mariah Helgeson" userId="51b1bd1c-374c-4333-91a8-ada6f1cc33a2" providerId="ADAL" clId="{F742DEA1-D06A-49D8-B634-3AA4F369DFB8}" dt="2019-12-17T21:01:24.018" v="1954" actId="255"/>
          <ac:spMkLst>
            <pc:docMk/>
            <pc:sldMk cId="3698228499" sldId="409"/>
            <ac:spMk id="3" creationId="{00000000-0000-0000-0000-000000000000}"/>
          </ac:spMkLst>
        </pc:spChg>
      </pc:sldChg>
      <pc:sldChg chg="modSp">
        <pc:chgData name="Mariah Helgeson" userId="51b1bd1c-374c-4333-91a8-ada6f1cc33a2" providerId="ADAL" clId="{F742DEA1-D06A-49D8-B634-3AA4F369DFB8}" dt="2019-12-17T21:01:39.462" v="1956" actId="1036"/>
        <pc:sldMkLst>
          <pc:docMk/>
          <pc:sldMk cId="4081433037" sldId="410"/>
        </pc:sldMkLst>
        <pc:spChg chg="mod">
          <ac:chgData name="Mariah Helgeson" userId="51b1bd1c-374c-4333-91a8-ada6f1cc33a2" providerId="ADAL" clId="{F742DEA1-D06A-49D8-B634-3AA4F369DFB8}" dt="2019-12-17T20:24:32.133" v="1530" actId="1035"/>
          <ac:spMkLst>
            <pc:docMk/>
            <pc:sldMk cId="4081433037" sldId="410"/>
            <ac:spMk id="2" creationId="{1FD643FD-58DC-442C-BCA2-F71CC6E91025}"/>
          </ac:spMkLst>
        </pc:spChg>
        <pc:spChg chg="mod">
          <ac:chgData name="Mariah Helgeson" userId="51b1bd1c-374c-4333-91a8-ada6f1cc33a2" providerId="ADAL" clId="{F742DEA1-D06A-49D8-B634-3AA4F369DFB8}" dt="2019-12-17T21:01:39.462" v="1956" actId="1036"/>
          <ac:spMkLst>
            <pc:docMk/>
            <pc:sldMk cId="4081433037" sldId="410"/>
            <ac:spMk id="3" creationId="{00000000-0000-0000-0000-000000000000}"/>
          </ac:spMkLst>
        </pc:spChg>
        <pc:spChg chg="mod">
          <ac:chgData name="Mariah Helgeson" userId="51b1bd1c-374c-4333-91a8-ada6f1cc33a2" providerId="ADAL" clId="{F742DEA1-D06A-49D8-B634-3AA4F369DFB8}" dt="2019-12-17T19:24:27.844" v="177" actId="20577"/>
          <ac:spMkLst>
            <pc:docMk/>
            <pc:sldMk cId="4081433037" sldId="410"/>
            <ac:spMk id="5" creationId="{DE8299B8-36E6-4930-AF06-BF05E9D01782}"/>
          </ac:spMkLst>
        </pc:spChg>
      </pc:sldChg>
      <pc:sldChg chg="modSp">
        <pc:chgData name="Mariah Helgeson" userId="51b1bd1c-374c-4333-91a8-ada6f1cc33a2" providerId="ADAL" clId="{F742DEA1-D06A-49D8-B634-3AA4F369DFB8}" dt="2019-12-17T20:24:54.610" v="1554" actId="1036"/>
        <pc:sldMkLst>
          <pc:docMk/>
          <pc:sldMk cId="28247871" sldId="411"/>
        </pc:sldMkLst>
        <pc:spChg chg="mod">
          <ac:chgData name="Mariah Helgeson" userId="51b1bd1c-374c-4333-91a8-ada6f1cc33a2" providerId="ADAL" clId="{F742DEA1-D06A-49D8-B634-3AA4F369DFB8}" dt="2019-12-17T20:24:48.724" v="1547" actId="1035"/>
          <ac:spMkLst>
            <pc:docMk/>
            <pc:sldMk cId="28247871" sldId="411"/>
            <ac:spMk id="2" creationId="{46F313C5-AC3E-417F-B8C6-06B8435BF4A7}"/>
          </ac:spMkLst>
        </pc:spChg>
        <pc:spChg chg="mod">
          <ac:chgData name="Mariah Helgeson" userId="51b1bd1c-374c-4333-91a8-ada6f1cc33a2" providerId="ADAL" clId="{F742DEA1-D06A-49D8-B634-3AA4F369DFB8}" dt="2019-12-17T20:24:54.610" v="1554" actId="1036"/>
          <ac:spMkLst>
            <pc:docMk/>
            <pc:sldMk cId="28247871" sldId="411"/>
            <ac:spMk id="3" creationId="{00000000-0000-0000-0000-000000000000}"/>
          </ac:spMkLst>
        </pc:spChg>
        <pc:spChg chg="mod">
          <ac:chgData name="Mariah Helgeson" userId="51b1bd1c-374c-4333-91a8-ada6f1cc33a2" providerId="ADAL" clId="{F742DEA1-D06A-49D8-B634-3AA4F369DFB8}" dt="2019-12-17T19:24:31.952" v="178" actId="20577"/>
          <ac:spMkLst>
            <pc:docMk/>
            <pc:sldMk cId="28247871" sldId="411"/>
            <ac:spMk id="4" creationId="{38EB6BAA-A5F0-4CD3-A1F1-F87034188ED9}"/>
          </ac:spMkLst>
        </pc:spChg>
      </pc:sldChg>
      <pc:sldChg chg="modSp">
        <pc:chgData name="Mariah Helgeson" userId="51b1bd1c-374c-4333-91a8-ada6f1cc33a2" providerId="ADAL" clId="{F742DEA1-D06A-49D8-B634-3AA4F369DFB8}" dt="2019-12-17T20:25:17.723" v="1567" actId="1035"/>
        <pc:sldMkLst>
          <pc:docMk/>
          <pc:sldMk cId="662977337" sldId="412"/>
        </pc:sldMkLst>
        <pc:spChg chg="mod">
          <ac:chgData name="Mariah Helgeson" userId="51b1bd1c-374c-4333-91a8-ada6f1cc33a2" providerId="ADAL" clId="{F742DEA1-D06A-49D8-B634-3AA4F369DFB8}" dt="2019-12-17T20:25:13.629" v="1562" actId="1037"/>
          <ac:spMkLst>
            <pc:docMk/>
            <pc:sldMk cId="662977337" sldId="412"/>
            <ac:spMk id="2" creationId="{3F6A9E77-25C8-4350-9F36-38537119D975}"/>
          </ac:spMkLst>
        </pc:spChg>
        <pc:spChg chg="mod">
          <ac:chgData name="Mariah Helgeson" userId="51b1bd1c-374c-4333-91a8-ada6f1cc33a2" providerId="ADAL" clId="{F742DEA1-D06A-49D8-B634-3AA4F369DFB8}" dt="2019-12-17T20:25:17.723" v="1567" actId="1035"/>
          <ac:spMkLst>
            <pc:docMk/>
            <pc:sldMk cId="662977337" sldId="412"/>
            <ac:spMk id="3" creationId="{00000000-0000-0000-0000-000000000000}"/>
          </ac:spMkLst>
        </pc:spChg>
        <pc:spChg chg="mod">
          <ac:chgData name="Mariah Helgeson" userId="51b1bd1c-374c-4333-91a8-ada6f1cc33a2" providerId="ADAL" clId="{F742DEA1-D06A-49D8-B634-3AA4F369DFB8}" dt="2019-12-17T19:24:34.417" v="179" actId="20577"/>
          <ac:spMkLst>
            <pc:docMk/>
            <pc:sldMk cId="662977337" sldId="412"/>
            <ac:spMk id="5" creationId="{9D8D71DF-B257-472D-B701-623ED59A8382}"/>
          </ac:spMkLst>
        </pc:spChg>
      </pc:sldChg>
      <pc:sldChg chg="modSp">
        <pc:chgData name="Mariah Helgeson" userId="51b1bd1c-374c-4333-91a8-ada6f1cc33a2" providerId="ADAL" clId="{F742DEA1-D06A-49D8-B634-3AA4F369DFB8}" dt="2019-12-17T20:25:38.087" v="1583" actId="1035"/>
        <pc:sldMkLst>
          <pc:docMk/>
          <pc:sldMk cId="33726245" sldId="413"/>
        </pc:sldMkLst>
        <pc:spChg chg="mod">
          <ac:chgData name="Mariah Helgeson" userId="51b1bd1c-374c-4333-91a8-ada6f1cc33a2" providerId="ADAL" clId="{F742DEA1-D06A-49D8-B634-3AA4F369DFB8}" dt="2019-12-17T20:25:24.271" v="1571" actId="1035"/>
          <ac:spMkLst>
            <pc:docMk/>
            <pc:sldMk cId="33726245" sldId="413"/>
            <ac:spMk id="2" creationId="{A87D8BB3-7801-472F-B28E-194C4CA6A714}"/>
          </ac:spMkLst>
        </pc:spChg>
        <pc:spChg chg="mod">
          <ac:chgData name="Mariah Helgeson" userId="51b1bd1c-374c-4333-91a8-ada6f1cc33a2" providerId="ADAL" clId="{F742DEA1-D06A-49D8-B634-3AA4F369DFB8}" dt="2019-12-17T20:25:38.087" v="1583" actId="1035"/>
          <ac:spMkLst>
            <pc:docMk/>
            <pc:sldMk cId="33726245" sldId="413"/>
            <ac:spMk id="3" creationId="{00000000-0000-0000-0000-000000000000}"/>
          </ac:spMkLst>
        </pc:spChg>
        <pc:spChg chg="mod">
          <ac:chgData name="Mariah Helgeson" userId="51b1bd1c-374c-4333-91a8-ada6f1cc33a2" providerId="ADAL" clId="{F742DEA1-D06A-49D8-B634-3AA4F369DFB8}" dt="2019-12-17T19:24:36.711" v="180" actId="20577"/>
          <ac:spMkLst>
            <pc:docMk/>
            <pc:sldMk cId="33726245" sldId="413"/>
            <ac:spMk id="4" creationId="{4975B45D-A055-4C16-A7BE-7E7EB087BF5C}"/>
          </ac:spMkLst>
        </pc:spChg>
      </pc:sldChg>
      <pc:sldChg chg="modSp">
        <pc:chgData name="Mariah Helgeson" userId="51b1bd1c-374c-4333-91a8-ada6f1cc33a2" providerId="ADAL" clId="{F742DEA1-D06A-49D8-B634-3AA4F369DFB8}" dt="2019-12-17T20:25:54.135" v="1606" actId="1037"/>
        <pc:sldMkLst>
          <pc:docMk/>
          <pc:sldMk cId="600121917" sldId="414"/>
        </pc:sldMkLst>
        <pc:spChg chg="mod">
          <ac:chgData name="Mariah Helgeson" userId="51b1bd1c-374c-4333-91a8-ada6f1cc33a2" providerId="ADAL" clId="{F742DEA1-D06A-49D8-B634-3AA4F369DFB8}" dt="2019-12-17T20:25:54.135" v="1606" actId="1037"/>
          <ac:spMkLst>
            <pc:docMk/>
            <pc:sldMk cId="600121917" sldId="414"/>
            <ac:spMk id="2" creationId="{C78CE714-A49D-434D-BA70-C1B501D4D0F4}"/>
          </ac:spMkLst>
        </pc:spChg>
        <pc:spChg chg="mod">
          <ac:chgData name="Mariah Helgeson" userId="51b1bd1c-374c-4333-91a8-ada6f1cc33a2" providerId="ADAL" clId="{F742DEA1-D06A-49D8-B634-3AA4F369DFB8}" dt="2019-12-17T20:25:45.993" v="1598" actId="1037"/>
          <ac:spMkLst>
            <pc:docMk/>
            <pc:sldMk cId="600121917" sldId="414"/>
            <ac:spMk id="3" creationId="{00000000-0000-0000-0000-000000000000}"/>
          </ac:spMkLst>
        </pc:spChg>
        <pc:spChg chg="mod">
          <ac:chgData name="Mariah Helgeson" userId="51b1bd1c-374c-4333-91a8-ada6f1cc33a2" providerId="ADAL" clId="{F742DEA1-D06A-49D8-B634-3AA4F369DFB8}" dt="2019-12-17T19:24:39.282" v="181" actId="20577"/>
          <ac:spMkLst>
            <pc:docMk/>
            <pc:sldMk cId="600121917" sldId="414"/>
            <ac:spMk id="4" creationId="{A6515507-196F-44F0-B198-FE52CF90E183}"/>
          </ac:spMkLst>
        </pc:spChg>
      </pc:sldChg>
      <pc:sldChg chg="modSp">
        <pc:chgData name="Mariah Helgeson" userId="51b1bd1c-374c-4333-91a8-ada6f1cc33a2" providerId="ADAL" clId="{F742DEA1-D06A-49D8-B634-3AA4F369DFB8}" dt="2019-12-17T21:03:02.131" v="1961" actId="1038"/>
        <pc:sldMkLst>
          <pc:docMk/>
          <pc:sldMk cId="1993509212" sldId="415"/>
        </pc:sldMkLst>
        <pc:spChg chg="mod">
          <ac:chgData name="Mariah Helgeson" userId="51b1bd1c-374c-4333-91a8-ada6f1cc33a2" providerId="ADAL" clId="{F742DEA1-D06A-49D8-B634-3AA4F369DFB8}" dt="2019-12-17T20:26:02.757" v="1611" actId="1038"/>
          <ac:spMkLst>
            <pc:docMk/>
            <pc:sldMk cId="1993509212" sldId="415"/>
            <ac:spMk id="2" creationId="{00000000-0000-0000-0000-000000000000}"/>
          </ac:spMkLst>
        </pc:spChg>
        <pc:spChg chg="mod">
          <ac:chgData name="Mariah Helgeson" userId="51b1bd1c-374c-4333-91a8-ada6f1cc33a2" providerId="ADAL" clId="{F742DEA1-D06A-49D8-B634-3AA4F369DFB8}" dt="2019-12-17T21:03:02.131" v="1961" actId="1038"/>
          <ac:spMkLst>
            <pc:docMk/>
            <pc:sldMk cId="1993509212" sldId="415"/>
            <ac:spMk id="3" creationId="{00000000-0000-0000-0000-000000000000}"/>
          </ac:spMkLst>
        </pc:spChg>
        <pc:spChg chg="mod">
          <ac:chgData name="Mariah Helgeson" userId="51b1bd1c-374c-4333-91a8-ada6f1cc33a2" providerId="ADAL" clId="{F742DEA1-D06A-49D8-B634-3AA4F369DFB8}" dt="2019-12-17T19:24:43.064" v="182" actId="20577"/>
          <ac:spMkLst>
            <pc:docMk/>
            <pc:sldMk cId="1993509212" sldId="415"/>
            <ac:spMk id="4" creationId="{72CC50FC-60A2-40AF-A247-BB0BCD3B0D2D}"/>
          </ac:spMkLst>
        </pc:spChg>
      </pc:sldChg>
      <pc:sldChg chg="modSp">
        <pc:chgData name="Mariah Helgeson" userId="51b1bd1c-374c-4333-91a8-ada6f1cc33a2" providerId="ADAL" clId="{F742DEA1-D06A-49D8-B634-3AA4F369DFB8}" dt="2019-12-17T21:03:11.606" v="1962" actId="20577"/>
        <pc:sldMkLst>
          <pc:docMk/>
          <pc:sldMk cId="1668768879" sldId="416"/>
        </pc:sldMkLst>
        <pc:spChg chg="mod">
          <ac:chgData name="Mariah Helgeson" userId="51b1bd1c-374c-4333-91a8-ada6f1cc33a2" providerId="ADAL" clId="{F742DEA1-D06A-49D8-B634-3AA4F369DFB8}" dt="2019-12-17T20:26:37.915" v="1627" actId="1037"/>
          <ac:spMkLst>
            <pc:docMk/>
            <pc:sldMk cId="1668768879" sldId="416"/>
            <ac:spMk id="2" creationId="{00000000-0000-0000-0000-000000000000}"/>
          </ac:spMkLst>
        </pc:spChg>
        <pc:spChg chg="mod">
          <ac:chgData name="Mariah Helgeson" userId="51b1bd1c-374c-4333-91a8-ada6f1cc33a2" providerId="ADAL" clId="{F742DEA1-D06A-49D8-B634-3AA4F369DFB8}" dt="2019-12-17T21:03:11.606" v="1962" actId="20577"/>
          <ac:spMkLst>
            <pc:docMk/>
            <pc:sldMk cId="1668768879" sldId="416"/>
            <ac:spMk id="3" creationId="{00000000-0000-0000-0000-000000000000}"/>
          </ac:spMkLst>
        </pc:spChg>
        <pc:spChg chg="mod">
          <ac:chgData name="Mariah Helgeson" userId="51b1bd1c-374c-4333-91a8-ada6f1cc33a2" providerId="ADAL" clId="{F742DEA1-D06A-49D8-B634-3AA4F369DFB8}" dt="2019-12-17T19:24:48.726" v="184" actId="20577"/>
          <ac:spMkLst>
            <pc:docMk/>
            <pc:sldMk cId="1668768879" sldId="416"/>
            <ac:spMk id="4" creationId="{8E14940E-1C1B-409C-B016-9525132A2213}"/>
          </ac:spMkLst>
        </pc:spChg>
      </pc:sldChg>
      <pc:sldChg chg="modSp">
        <pc:chgData name="Mariah Helgeson" userId="51b1bd1c-374c-4333-91a8-ada6f1cc33a2" providerId="ADAL" clId="{F742DEA1-D06A-49D8-B634-3AA4F369DFB8}" dt="2019-12-17T20:26:56.006" v="1652" actId="1036"/>
        <pc:sldMkLst>
          <pc:docMk/>
          <pc:sldMk cId="2531979690" sldId="417"/>
        </pc:sldMkLst>
        <pc:spChg chg="mod">
          <ac:chgData name="Mariah Helgeson" userId="51b1bd1c-374c-4333-91a8-ada6f1cc33a2" providerId="ADAL" clId="{F742DEA1-D06A-49D8-B634-3AA4F369DFB8}" dt="2019-12-17T20:26:49.275" v="1640" actId="1038"/>
          <ac:spMkLst>
            <pc:docMk/>
            <pc:sldMk cId="2531979690" sldId="417"/>
            <ac:spMk id="2" creationId="{6B68F8C0-5678-48E4-AB00-F949661C90ED}"/>
          </ac:spMkLst>
        </pc:spChg>
        <pc:spChg chg="mod">
          <ac:chgData name="Mariah Helgeson" userId="51b1bd1c-374c-4333-91a8-ada6f1cc33a2" providerId="ADAL" clId="{F742DEA1-D06A-49D8-B634-3AA4F369DFB8}" dt="2019-12-17T20:26:56.006" v="1652" actId="1036"/>
          <ac:spMkLst>
            <pc:docMk/>
            <pc:sldMk cId="2531979690" sldId="417"/>
            <ac:spMk id="3" creationId="{00000000-0000-0000-0000-000000000000}"/>
          </ac:spMkLst>
        </pc:spChg>
        <pc:spChg chg="mod">
          <ac:chgData name="Mariah Helgeson" userId="51b1bd1c-374c-4333-91a8-ada6f1cc33a2" providerId="ADAL" clId="{F742DEA1-D06A-49D8-B634-3AA4F369DFB8}" dt="2019-12-17T19:24:51.260" v="186" actId="20577"/>
          <ac:spMkLst>
            <pc:docMk/>
            <pc:sldMk cId="2531979690" sldId="417"/>
            <ac:spMk id="4" creationId="{7A6A80CD-BFA7-4432-8D64-5379D64A43A3}"/>
          </ac:spMkLst>
        </pc:spChg>
      </pc:sldChg>
      <pc:sldChg chg="modSp">
        <pc:chgData name="Mariah Helgeson" userId="51b1bd1c-374c-4333-91a8-ada6f1cc33a2" providerId="ADAL" clId="{F742DEA1-D06A-49D8-B634-3AA4F369DFB8}" dt="2019-12-17T20:27:09.981" v="1674" actId="1036"/>
        <pc:sldMkLst>
          <pc:docMk/>
          <pc:sldMk cId="3975549600" sldId="418"/>
        </pc:sldMkLst>
        <pc:spChg chg="mod">
          <ac:chgData name="Mariah Helgeson" userId="51b1bd1c-374c-4333-91a8-ada6f1cc33a2" providerId="ADAL" clId="{F742DEA1-D06A-49D8-B634-3AA4F369DFB8}" dt="2019-12-17T20:27:01.881" v="1657" actId="1038"/>
          <ac:spMkLst>
            <pc:docMk/>
            <pc:sldMk cId="3975549600" sldId="418"/>
            <ac:spMk id="2" creationId="{F5C0AC11-CA03-4C7F-A491-D75AF3C29138}"/>
          </ac:spMkLst>
        </pc:spChg>
        <pc:spChg chg="mod">
          <ac:chgData name="Mariah Helgeson" userId="51b1bd1c-374c-4333-91a8-ada6f1cc33a2" providerId="ADAL" clId="{F742DEA1-D06A-49D8-B634-3AA4F369DFB8}" dt="2019-12-17T20:27:09.981" v="1674" actId="1036"/>
          <ac:spMkLst>
            <pc:docMk/>
            <pc:sldMk cId="3975549600" sldId="418"/>
            <ac:spMk id="3" creationId="{00000000-0000-0000-0000-000000000000}"/>
          </ac:spMkLst>
        </pc:spChg>
        <pc:spChg chg="mod">
          <ac:chgData name="Mariah Helgeson" userId="51b1bd1c-374c-4333-91a8-ada6f1cc33a2" providerId="ADAL" clId="{F742DEA1-D06A-49D8-B634-3AA4F369DFB8}" dt="2019-12-17T19:24:54.864" v="188" actId="20577"/>
          <ac:spMkLst>
            <pc:docMk/>
            <pc:sldMk cId="3975549600" sldId="418"/>
            <ac:spMk id="4" creationId="{5FCD3F5C-997A-4C7D-84F4-B2CEB2B0D82B}"/>
          </ac:spMkLst>
        </pc:spChg>
      </pc:sldChg>
      <pc:sldChg chg="modSp">
        <pc:chgData name="Mariah Helgeson" userId="51b1bd1c-374c-4333-91a8-ada6f1cc33a2" providerId="ADAL" clId="{F742DEA1-D06A-49D8-B634-3AA4F369DFB8}" dt="2019-12-17T20:27:52.709" v="1691" actId="1076"/>
        <pc:sldMkLst>
          <pc:docMk/>
          <pc:sldMk cId="782925078" sldId="419"/>
        </pc:sldMkLst>
        <pc:spChg chg="mod">
          <ac:chgData name="Mariah Helgeson" userId="51b1bd1c-374c-4333-91a8-ada6f1cc33a2" providerId="ADAL" clId="{F742DEA1-D06A-49D8-B634-3AA4F369DFB8}" dt="2019-12-17T20:27:14.276" v="1679" actId="1038"/>
          <ac:spMkLst>
            <pc:docMk/>
            <pc:sldMk cId="782925078" sldId="419"/>
            <ac:spMk id="2" creationId="{00000000-0000-0000-0000-000000000000}"/>
          </ac:spMkLst>
        </pc:spChg>
        <pc:spChg chg="mod">
          <ac:chgData name="Mariah Helgeson" userId="51b1bd1c-374c-4333-91a8-ada6f1cc33a2" providerId="ADAL" clId="{F742DEA1-D06A-49D8-B634-3AA4F369DFB8}" dt="2019-12-17T20:27:52.709" v="1691" actId="1076"/>
          <ac:spMkLst>
            <pc:docMk/>
            <pc:sldMk cId="782925078" sldId="419"/>
            <ac:spMk id="3" creationId="{00000000-0000-0000-0000-000000000000}"/>
          </ac:spMkLst>
        </pc:spChg>
        <pc:spChg chg="mod">
          <ac:chgData name="Mariah Helgeson" userId="51b1bd1c-374c-4333-91a8-ada6f1cc33a2" providerId="ADAL" clId="{F742DEA1-D06A-49D8-B634-3AA4F369DFB8}" dt="2019-12-17T19:24:58.537" v="190" actId="20577"/>
          <ac:spMkLst>
            <pc:docMk/>
            <pc:sldMk cId="782925078" sldId="419"/>
            <ac:spMk id="4" creationId="{D623EF70-803D-44E2-8B01-86E60FAC34C3}"/>
          </ac:spMkLst>
        </pc:spChg>
      </pc:sldChg>
      <pc:sldChg chg="modSp">
        <pc:chgData name="Mariah Helgeson" userId="51b1bd1c-374c-4333-91a8-ada6f1cc33a2" providerId="ADAL" clId="{F742DEA1-D06A-49D8-B634-3AA4F369DFB8}" dt="2019-12-17T20:28:09.892" v="1703" actId="1035"/>
        <pc:sldMkLst>
          <pc:docMk/>
          <pc:sldMk cId="1200665753" sldId="420"/>
        </pc:sldMkLst>
        <pc:spChg chg="mod">
          <ac:chgData name="Mariah Helgeson" userId="51b1bd1c-374c-4333-91a8-ada6f1cc33a2" providerId="ADAL" clId="{F742DEA1-D06A-49D8-B634-3AA4F369DFB8}" dt="2019-12-17T20:28:04.511" v="1696" actId="20577"/>
          <ac:spMkLst>
            <pc:docMk/>
            <pc:sldMk cId="1200665753" sldId="420"/>
            <ac:spMk id="2" creationId="{00000000-0000-0000-0000-000000000000}"/>
          </ac:spMkLst>
        </pc:spChg>
        <pc:spChg chg="mod">
          <ac:chgData name="Mariah Helgeson" userId="51b1bd1c-374c-4333-91a8-ada6f1cc33a2" providerId="ADAL" clId="{F742DEA1-D06A-49D8-B634-3AA4F369DFB8}" dt="2019-12-17T20:28:09.892" v="1703" actId="1035"/>
          <ac:spMkLst>
            <pc:docMk/>
            <pc:sldMk cId="1200665753" sldId="420"/>
            <ac:spMk id="3" creationId="{00000000-0000-0000-0000-000000000000}"/>
          </ac:spMkLst>
        </pc:spChg>
        <pc:spChg chg="mod">
          <ac:chgData name="Mariah Helgeson" userId="51b1bd1c-374c-4333-91a8-ada6f1cc33a2" providerId="ADAL" clId="{F742DEA1-D06A-49D8-B634-3AA4F369DFB8}" dt="2019-12-17T19:25:05.926" v="191" actId="20577"/>
          <ac:spMkLst>
            <pc:docMk/>
            <pc:sldMk cId="1200665753" sldId="420"/>
            <ac:spMk id="4" creationId="{E8BEFF6C-2802-4369-9016-2F77C811BAD9}"/>
          </ac:spMkLst>
        </pc:spChg>
      </pc:sldChg>
      <pc:sldChg chg="modSp">
        <pc:chgData name="Mariah Helgeson" userId="51b1bd1c-374c-4333-91a8-ada6f1cc33a2" providerId="ADAL" clId="{F742DEA1-D06A-49D8-B634-3AA4F369DFB8}" dt="2019-12-17T20:28:25.955" v="1716" actId="1036"/>
        <pc:sldMkLst>
          <pc:docMk/>
          <pc:sldMk cId="3578498963" sldId="421"/>
        </pc:sldMkLst>
        <pc:spChg chg="mod">
          <ac:chgData name="Mariah Helgeson" userId="51b1bd1c-374c-4333-91a8-ada6f1cc33a2" providerId="ADAL" clId="{F742DEA1-D06A-49D8-B634-3AA4F369DFB8}" dt="2019-12-17T20:28:19.283" v="1708" actId="20577"/>
          <ac:spMkLst>
            <pc:docMk/>
            <pc:sldMk cId="3578498963" sldId="421"/>
            <ac:spMk id="2" creationId="{1F81FA53-2F48-423C-8A6D-A0E48FFD3451}"/>
          </ac:spMkLst>
        </pc:spChg>
        <pc:spChg chg="mod">
          <ac:chgData name="Mariah Helgeson" userId="51b1bd1c-374c-4333-91a8-ada6f1cc33a2" providerId="ADAL" clId="{F742DEA1-D06A-49D8-B634-3AA4F369DFB8}" dt="2019-12-17T20:28:25.955" v="1716" actId="1036"/>
          <ac:spMkLst>
            <pc:docMk/>
            <pc:sldMk cId="3578498963" sldId="421"/>
            <ac:spMk id="3" creationId="{00000000-0000-0000-0000-000000000000}"/>
          </ac:spMkLst>
        </pc:spChg>
        <pc:spChg chg="mod">
          <ac:chgData name="Mariah Helgeson" userId="51b1bd1c-374c-4333-91a8-ada6f1cc33a2" providerId="ADAL" clId="{F742DEA1-D06A-49D8-B634-3AA4F369DFB8}" dt="2019-12-17T19:25:09.737" v="193" actId="20577"/>
          <ac:spMkLst>
            <pc:docMk/>
            <pc:sldMk cId="3578498963" sldId="421"/>
            <ac:spMk id="4" creationId="{A5424E21-3FF5-4611-8878-A13CB0066D8C}"/>
          </ac:spMkLst>
        </pc:spChg>
      </pc:sldChg>
      <pc:sldChg chg="modSp">
        <pc:chgData name="Mariah Helgeson" userId="51b1bd1c-374c-4333-91a8-ada6f1cc33a2" providerId="ADAL" clId="{F742DEA1-D06A-49D8-B634-3AA4F369DFB8}" dt="2019-12-17T20:28:42.481" v="1729" actId="1036"/>
        <pc:sldMkLst>
          <pc:docMk/>
          <pc:sldMk cId="1896111558" sldId="422"/>
        </pc:sldMkLst>
        <pc:spChg chg="mod">
          <ac:chgData name="Mariah Helgeson" userId="51b1bd1c-374c-4333-91a8-ada6f1cc33a2" providerId="ADAL" clId="{F742DEA1-D06A-49D8-B634-3AA4F369DFB8}" dt="2019-12-17T20:28:35.220" v="1721" actId="1076"/>
          <ac:spMkLst>
            <pc:docMk/>
            <pc:sldMk cId="1896111558" sldId="422"/>
            <ac:spMk id="2" creationId="{D42ABE42-6957-4555-8332-20328D769B83}"/>
          </ac:spMkLst>
        </pc:spChg>
        <pc:spChg chg="mod">
          <ac:chgData name="Mariah Helgeson" userId="51b1bd1c-374c-4333-91a8-ada6f1cc33a2" providerId="ADAL" clId="{F742DEA1-D06A-49D8-B634-3AA4F369DFB8}" dt="2019-12-17T20:28:42.481" v="1729" actId="1036"/>
          <ac:spMkLst>
            <pc:docMk/>
            <pc:sldMk cId="1896111558" sldId="422"/>
            <ac:spMk id="3" creationId="{00000000-0000-0000-0000-000000000000}"/>
          </ac:spMkLst>
        </pc:spChg>
        <pc:spChg chg="mod">
          <ac:chgData name="Mariah Helgeson" userId="51b1bd1c-374c-4333-91a8-ada6f1cc33a2" providerId="ADAL" clId="{F742DEA1-D06A-49D8-B634-3AA4F369DFB8}" dt="2019-12-17T19:25:12.909" v="194" actId="20577"/>
          <ac:spMkLst>
            <pc:docMk/>
            <pc:sldMk cId="1896111558" sldId="422"/>
            <ac:spMk id="4" creationId="{C004013B-80BD-4507-8F9D-7B6B94D7BF50}"/>
          </ac:spMkLst>
        </pc:spChg>
      </pc:sldChg>
      <pc:sldChg chg="modSp">
        <pc:chgData name="Mariah Helgeson" userId="51b1bd1c-374c-4333-91a8-ada6f1cc33a2" providerId="ADAL" clId="{F742DEA1-D06A-49D8-B634-3AA4F369DFB8}" dt="2019-12-17T20:28:54.111" v="1738" actId="1036"/>
        <pc:sldMkLst>
          <pc:docMk/>
          <pc:sldMk cId="1040295822" sldId="423"/>
        </pc:sldMkLst>
        <pc:spChg chg="mod">
          <ac:chgData name="Mariah Helgeson" userId="51b1bd1c-374c-4333-91a8-ada6f1cc33a2" providerId="ADAL" clId="{F742DEA1-D06A-49D8-B634-3AA4F369DFB8}" dt="2019-12-17T20:28:48.821" v="1731" actId="1035"/>
          <ac:spMkLst>
            <pc:docMk/>
            <pc:sldMk cId="1040295822" sldId="423"/>
            <ac:spMk id="2" creationId="{00000000-0000-0000-0000-000000000000}"/>
          </ac:spMkLst>
        </pc:spChg>
        <pc:spChg chg="mod">
          <ac:chgData name="Mariah Helgeson" userId="51b1bd1c-374c-4333-91a8-ada6f1cc33a2" providerId="ADAL" clId="{F742DEA1-D06A-49D8-B634-3AA4F369DFB8}" dt="2019-12-17T20:28:54.111" v="1738" actId="1036"/>
          <ac:spMkLst>
            <pc:docMk/>
            <pc:sldMk cId="1040295822" sldId="423"/>
            <ac:spMk id="3" creationId="{00000000-0000-0000-0000-000000000000}"/>
          </ac:spMkLst>
        </pc:spChg>
        <pc:spChg chg="mod">
          <ac:chgData name="Mariah Helgeson" userId="51b1bd1c-374c-4333-91a8-ada6f1cc33a2" providerId="ADAL" clId="{F742DEA1-D06A-49D8-B634-3AA4F369DFB8}" dt="2019-12-17T19:25:14.665" v="195" actId="20577"/>
          <ac:spMkLst>
            <pc:docMk/>
            <pc:sldMk cId="1040295822" sldId="423"/>
            <ac:spMk id="4" creationId="{A97DBA1B-7D21-46C3-849A-482DA3000BC9}"/>
          </ac:spMkLst>
        </pc:spChg>
      </pc:sldChg>
      <pc:sldChg chg="modSp">
        <pc:chgData name="Mariah Helgeson" userId="51b1bd1c-374c-4333-91a8-ada6f1cc33a2" providerId="ADAL" clId="{F742DEA1-D06A-49D8-B634-3AA4F369DFB8}" dt="2019-12-17T20:29:05.831" v="1751" actId="1036"/>
        <pc:sldMkLst>
          <pc:docMk/>
          <pc:sldMk cId="1701498145" sldId="424"/>
        </pc:sldMkLst>
        <pc:spChg chg="mod">
          <ac:chgData name="Mariah Helgeson" userId="51b1bd1c-374c-4333-91a8-ada6f1cc33a2" providerId="ADAL" clId="{F742DEA1-D06A-49D8-B634-3AA4F369DFB8}" dt="2019-12-17T20:28:59.799" v="1743" actId="1038"/>
          <ac:spMkLst>
            <pc:docMk/>
            <pc:sldMk cId="1701498145" sldId="424"/>
            <ac:spMk id="2" creationId="{00000000-0000-0000-0000-000000000000}"/>
          </ac:spMkLst>
        </pc:spChg>
        <pc:spChg chg="mod">
          <ac:chgData name="Mariah Helgeson" userId="51b1bd1c-374c-4333-91a8-ada6f1cc33a2" providerId="ADAL" clId="{F742DEA1-D06A-49D8-B634-3AA4F369DFB8}" dt="2019-12-17T20:29:05.831" v="1751" actId="1036"/>
          <ac:spMkLst>
            <pc:docMk/>
            <pc:sldMk cId="1701498145" sldId="424"/>
            <ac:spMk id="3" creationId="{00000000-0000-0000-0000-000000000000}"/>
          </ac:spMkLst>
        </pc:spChg>
        <pc:spChg chg="mod">
          <ac:chgData name="Mariah Helgeson" userId="51b1bd1c-374c-4333-91a8-ada6f1cc33a2" providerId="ADAL" clId="{F742DEA1-D06A-49D8-B634-3AA4F369DFB8}" dt="2019-12-17T19:25:17.064" v="196" actId="20577"/>
          <ac:spMkLst>
            <pc:docMk/>
            <pc:sldMk cId="1701498145" sldId="424"/>
            <ac:spMk id="4" creationId="{E5A427E2-38CD-48E8-8FFA-8298308001FC}"/>
          </ac:spMkLst>
        </pc:spChg>
      </pc:sldChg>
      <pc:sldChg chg="modSp">
        <pc:chgData name="Mariah Helgeson" userId="51b1bd1c-374c-4333-91a8-ada6f1cc33a2" providerId="ADAL" clId="{F742DEA1-D06A-49D8-B634-3AA4F369DFB8}" dt="2019-12-17T20:29:22.793" v="1767" actId="1036"/>
        <pc:sldMkLst>
          <pc:docMk/>
          <pc:sldMk cId="1007440706" sldId="425"/>
        </pc:sldMkLst>
        <pc:spChg chg="mod">
          <ac:chgData name="Mariah Helgeson" userId="51b1bd1c-374c-4333-91a8-ada6f1cc33a2" providerId="ADAL" clId="{F742DEA1-D06A-49D8-B634-3AA4F369DFB8}" dt="2019-12-17T20:29:12.098" v="1757" actId="1035"/>
          <ac:spMkLst>
            <pc:docMk/>
            <pc:sldMk cId="1007440706" sldId="425"/>
            <ac:spMk id="2" creationId="{00000000-0000-0000-0000-000000000000}"/>
          </ac:spMkLst>
        </pc:spChg>
        <pc:spChg chg="mod">
          <ac:chgData name="Mariah Helgeson" userId="51b1bd1c-374c-4333-91a8-ada6f1cc33a2" providerId="ADAL" clId="{F742DEA1-D06A-49D8-B634-3AA4F369DFB8}" dt="2019-12-17T20:29:22.793" v="1767" actId="1036"/>
          <ac:spMkLst>
            <pc:docMk/>
            <pc:sldMk cId="1007440706" sldId="425"/>
            <ac:spMk id="3" creationId="{00000000-0000-0000-0000-000000000000}"/>
          </ac:spMkLst>
        </pc:spChg>
        <pc:spChg chg="mod">
          <ac:chgData name="Mariah Helgeson" userId="51b1bd1c-374c-4333-91a8-ada6f1cc33a2" providerId="ADAL" clId="{F742DEA1-D06A-49D8-B634-3AA4F369DFB8}" dt="2019-12-17T19:25:21.860" v="197" actId="20577"/>
          <ac:spMkLst>
            <pc:docMk/>
            <pc:sldMk cId="1007440706" sldId="425"/>
            <ac:spMk id="4" creationId="{9C88176A-4430-4E21-9068-0E46D48D56EB}"/>
          </ac:spMkLst>
        </pc:spChg>
      </pc:sldChg>
    </pc:docChg>
  </pc:docChgLst>
  <pc:docChgLst>
    <pc:chgData name="Mariah Helgeson" userId="S::mariah@drbconsult.onmicrosoft.com::51b1bd1c-374c-4333-91a8-ada6f1cc33a2" providerId="AD" clId="Web-{2A21C5F2-DC17-751A-75DD-55F97929A50F}"/>
    <pc:docChg chg="modSld">
      <pc:chgData name="Mariah Helgeson" userId="S::mariah@drbconsult.onmicrosoft.com::51b1bd1c-374c-4333-91a8-ada6f1cc33a2" providerId="AD" clId="Web-{2A21C5F2-DC17-751A-75DD-55F97929A50F}" dt="2019-12-17T19:12:20.709" v="1805" actId="1076"/>
      <pc:docMkLst>
        <pc:docMk/>
      </pc:docMkLst>
      <pc:sldChg chg="delSp">
        <pc:chgData name="Mariah Helgeson" userId="S::mariah@drbconsult.onmicrosoft.com::51b1bd1c-374c-4333-91a8-ada6f1cc33a2" providerId="AD" clId="Web-{2A21C5F2-DC17-751A-75DD-55F97929A50F}" dt="2019-12-17T19:07:50.457" v="1796"/>
        <pc:sldMkLst>
          <pc:docMk/>
          <pc:sldMk cId="2170723658" sldId="257"/>
        </pc:sldMkLst>
        <pc:spChg chg="del">
          <ac:chgData name="Mariah Helgeson" userId="S::mariah@drbconsult.onmicrosoft.com::51b1bd1c-374c-4333-91a8-ada6f1cc33a2" providerId="AD" clId="Web-{2A21C5F2-DC17-751A-75DD-55F97929A50F}" dt="2019-12-17T19:07:44.535" v="1795"/>
          <ac:spMkLst>
            <pc:docMk/>
            <pc:sldMk cId="2170723658" sldId="257"/>
            <ac:spMk id="2053" creationId="{00000000-0000-0000-0000-000000000000}"/>
          </ac:spMkLst>
        </pc:spChg>
        <pc:spChg chg="del">
          <ac:chgData name="Mariah Helgeson" userId="S::mariah@drbconsult.onmicrosoft.com::51b1bd1c-374c-4333-91a8-ada6f1cc33a2" providerId="AD" clId="Web-{2A21C5F2-DC17-751A-75DD-55F97929A50F}" dt="2019-12-17T19:07:50.457" v="1796"/>
          <ac:spMkLst>
            <pc:docMk/>
            <pc:sldMk cId="2170723658" sldId="257"/>
            <ac:spMk id="2054"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9:04:41.535" v="1786"/>
        <pc:sldMkLst>
          <pc:docMk/>
          <pc:sldMk cId="2565226471" sldId="258"/>
        </pc:sldMkLst>
        <pc:spChg chg="mod ord">
          <ac:chgData name="Mariah Helgeson" userId="S::mariah@drbconsult.onmicrosoft.com::51b1bd1c-374c-4333-91a8-ada6f1cc33a2" providerId="AD" clId="Web-{2A21C5F2-DC17-751A-75DD-55F97929A50F}" dt="2019-12-17T19:03:49.066" v="1785"/>
          <ac:spMkLst>
            <pc:docMk/>
            <pc:sldMk cId="2565226471" sldId="258"/>
            <ac:spMk id="62466" creationId="{00000000-0000-0000-0000-000000000000}"/>
          </ac:spMkLst>
        </pc:spChg>
        <pc:spChg chg="mod ord">
          <ac:chgData name="Mariah Helgeson" userId="S::mariah@drbconsult.onmicrosoft.com::51b1bd1c-374c-4333-91a8-ada6f1cc33a2" providerId="AD" clId="Web-{2A21C5F2-DC17-751A-75DD-55F97929A50F}" dt="2019-12-17T19:03:49.066" v="1785"/>
          <ac:spMkLst>
            <pc:docMk/>
            <pc:sldMk cId="2565226471" sldId="258"/>
            <ac:spMk id="62467" creationId="{00000000-0000-0000-0000-000000000000}"/>
          </ac:spMkLst>
        </pc:spChg>
        <pc:picChg chg="mod ord">
          <ac:chgData name="Mariah Helgeson" userId="S::mariah@drbconsult.onmicrosoft.com::51b1bd1c-374c-4333-91a8-ada6f1cc33a2" providerId="AD" clId="Web-{2A21C5F2-DC17-751A-75DD-55F97929A50F}" dt="2019-12-17T19:04:41.535" v="1786"/>
          <ac:picMkLst>
            <pc:docMk/>
            <pc:sldMk cId="2565226471" sldId="258"/>
            <ac:picMk id="62471" creationId="{00000000-0000-0000-0000-000000000000}"/>
          </ac:picMkLst>
        </pc:picChg>
      </pc:sldChg>
      <pc:sldChg chg="addSp delSp modSp modAnim">
        <pc:chgData name="Mariah Helgeson" userId="S::mariah@drbconsult.onmicrosoft.com::51b1bd1c-374c-4333-91a8-ada6f1cc33a2" providerId="AD" clId="Web-{2A21C5F2-DC17-751A-75DD-55F97929A50F}" dt="2019-12-17T18:49:18.190" v="1720" actId="1076"/>
        <pc:sldMkLst>
          <pc:docMk/>
          <pc:sldMk cId="1288774474" sldId="262"/>
        </pc:sldMkLst>
        <pc:spChg chg="add mod">
          <ac:chgData name="Mariah Helgeson" userId="S::mariah@drbconsult.onmicrosoft.com::51b1bd1c-374c-4333-91a8-ada6f1cc33a2" providerId="AD" clId="Web-{2A21C5F2-DC17-751A-75DD-55F97929A50F}" dt="2019-12-17T18:48:51.519" v="1714" actId="14100"/>
          <ac:spMkLst>
            <pc:docMk/>
            <pc:sldMk cId="1288774474" sldId="262"/>
            <ac:spMk id="2" creationId="{8AD3587B-5297-4E94-A046-D33CA79F58CF}"/>
          </ac:spMkLst>
        </pc:spChg>
        <pc:spChg chg="mod">
          <ac:chgData name="Mariah Helgeson" userId="S::mariah@drbconsult.onmicrosoft.com::51b1bd1c-374c-4333-91a8-ada6f1cc33a2" providerId="AD" clId="Web-{2A21C5F2-DC17-751A-75DD-55F97929A50F}" dt="2019-12-17T18:49:18.190" v="1720" actId="1076"/>
          <ac:spMkLst>
            <pc:docMk/>
            <pc:sldMk cId="1288774474" sldId="262"/>
            <ac:spMk id="70662" creationId="{00000000-0000-0000-0000-000000000000}"/>
          </ac:spMkLst>
        </pc:spChg>
        <pc:spChg chg="del">
          <ac:chgData name="Mariah Helgeson" userId="S::mariah@drbconsult.onmicrosoft.com::51b1bd1c-374c-4333-91a8-ada6f1cc33a2" providerId="AD" clId="Web-{2A21C5F2-DC17-751A-75DD-55F97929A50F}" dt="2019-12-17T18:48:13.675" v="1674"/>
          <ac:spMkLst>
            <pc:docMk/>
            <pc:sldMk cId="1288774474" sldId="262"/>
            <ac:spMk id="70665" creationId="{00000000-0000-0000-0000-000000000000}"/>
          </ac:spMkLst>
        </pc:spChg>
      </pc:sldChg>
      <pc:sldChg chg="modSp addAnim modAnim">
        <pc:chgData name="Mariah Helgeson" userId="S::mariah@drbconsult.onmicrosoft.com::51b1bd1c-374c-4333-91a8-ada6f1cc33a2" providerId="AD" clId="Web-{2A21C5F2-DC17-751A-75DD-55F97929A50F}" dt="2019-12-17T18:40:25.190" v="1545"/>
        <pc:sldMkLst>
          <pc:docMk/>
          <pc:sldMk cId="288671921" sldId="263"/>
        </pc:sldMkLst>
        <pc:spChg chg="mod">
          <ac:chgData name="Mariah Helgeson" userId="S::mariah@drbconsult.onmicrosoft.com::51b1bd1c-374c-4333-91a8-ada6f1cc33a2" providerId="AD" clId="Web-{2A21C5F2-DC17-751A-75DD-55F97929A50F}" dt="2019-12-17T18:40:12.080" v="1542" actId="14100"/>
          <ac:spMkLst>
            <pc:docMk/>
            <pc:sldMk cId="288671921" sldId="263"/>
            <ac:spMk id="2" creationId="{37A79A15-69CC-469C-8605-30BC593425C1}"/>
          </ac:spMkLst>
        </pc:spChg>
      </pc:sldChg>
      <pc:sldChg chg="modSp">
        <pc:chgData name="Mariah Helgeson" userId="S::mariah@drbconsult.onmicrosoft.com::51b1bd1c-374c-4333-91a8-ada6f1cc33a2" providerId="AD" clId="Web-{2A21C5F2-DC17-751A-75DD-55F97929A50F}" dt="2019-12-17T18:14:58.673" v="1374" actId="1076"/>
        <pc:sldMkLst>
          <pc:docMk/>
          <pc:sldMk cId="707233648" sldId="265"/>
        </pc:sldMkLst>
        <pc:spChg chg="mod">
          <ac:chgData name="Mariah Helgeson" userId="S::mariah@drbconsult.onmicrosoft.com::51b1bd1c-374c-4333-91a8-ada6f1cc33a2" providerId="AD" clId="Web-{2A21C5F2-DC17-751A-75DD-55F97929A50F}" dt="2019-12-17T18:14:58.673" v="1374" actId="1076"/>
          <ac:spMkLst>
            <pc:docMk/>
            <pc:sldMk cId="707233648" sldId="265"/>
            <ac:spMk id="76806" creationId="{00000000-0000-0000-0000-000000000000}"/>
          </ac:spMkLst>
        </pc:spChg>
        <pc:picChg chg="mod">
          <ac:chgData name="Mariah Helgeson" userId="S::mariah@drbconsult.onmicrosoft.com::51b1bd1c-374c-4333-91a8-ada6f1cc33a2" providerId="AD" clId="Web-{2A21C5F2-DC17-751A-75DD-55F97929A50F}" dt="2019-12-17T18:14:51.673" v="1373" actId="1076"/>
          <ac:picMkLst>
            <pc:docMk/>
            <pc:sldMk cId="707233648" sldId="265"/>
            <ac:picMk id="76807" creationId="{00000000-0000-0000-0000-000000000000}"/>
          </ac:picMkLst>
        </pc:picChg>
      </pc:sldChg>
      <pc:sldChg chg="modSp addAnim modAnim">
        <pc:chgData name="Mariah Helgeson" userId="S::mariah@drbconsult.onmicrosoft.com::51b1bd1c-374c-4333-91a8-ada6f1cc33a2" providerId="AD" clId="Web-{2A21C5F2-DC17-751A-75DD-55F97929A50F}" dt="2019-12-17T18:25:02.377" v="1433"/>
        <pc:sldMkLst>
          <pc:docMk/>
          <pc:sldMk cId="861675944" sldId="267"/>
        </pc:sldMkLst>
        <pc:spChg chg="mod">
          <ac:chgData name="Mariah Helgeson" userId="S::mariah@drbconsult.onmicrosoft.com::51b1bd1c-374c-4333-91a8-ada6f1cc33a2" providerId="AD" clId="Web-{2A21C5F2-DC17-751A-75DD-55F97929A50F}" dt="2019-12-17T18:24:14.470" v="1431" actId="1076"/>
          <ac:spMkLst>
            <pc:docMk/>
            <pc:sldMk cId="861675944" sldId="267"/>
            <ac:spMk id="4" creationId="{E5F7A22F-0003-48E9-9C33-D83C999DCD93}"/>
          </ac:spMkLst>
        </pc:spChg>
        <pc:picChg chg="mod">
          <ac:chgData name="Mariah Helgeson" userId="S::mariah@drbconsult.onmicrosoft.com::51b1bd1c-374c-4333-91a8-ada6f1cc33a2" providerId="AD" clId="Web-{2A21C5F2-DC17-751A-75DD-55F97929A50F}" dt="2019-12-17T18:18:03.845" v="1405" actId="1076"/>
          <ac:picMkLst>
            <pc:docMk/>
            <pc:sldMk cId="861675944" sldId="267"/>
            <ac:picMk id="80907" creationId="{00000000-0000-0000-0000-000000000000}"/>
          </ac:picMkLst>
        </pc:picChg>
      </pc:sldChg>
      <pc:sldChg chg="modSp">
        <pc:chgData name="Mariah Helgeson" userId="S::mariah@drbconsult.onmicrosoft.com::51b1bd1c-374c-4333-91a8-ada6f1cc33a2" providerId="AD" clId="Web-{2A21C5F2-DC17-751A-75DD-55F97929A50F}" dt="2019-12-17T18:50:25.909" v="1727" actId="1076"/>
        <pc:sldMkLst>
          <pc:docMk/>
          <pc:sldMk cId="2671374241" sldId="271"/>
        </pc:sldMkLst>
        <pc:spChg chg="mod">
          <ac:chgData name="Mariah Helgeson" userId="S::mariah@drbconsult.onmicrosoft.com::51b1bd1c-374c-4333-91a8-ada6f1cc33a2" providerId="AD" clId="Web-{2A21C5F2-DC17-751A-75DD-55F97929A50F}" dt="2019-12-17T18:50:02.128" v="1722" actId="20577"/>
          <ac:spMkLst>
            <pc:docMk/>
            <pc:sldMk cId="2671374241" sldId="271"/>
            <ac:spMk id="92164" creationId="{00000000-0000-0000-0000-000000000000}"/>
          </ac:spMkLst>
        </pc:spChg>
        <pc:spChg chg="mod">
          <ac:chgData name="Mariah Helgeson" userId="S::mariah@drbconsult.onmicrosoft.com::51b1bd1c-374c-4333-91a8-ada6f1cc33a2" providerId="AD" clId="Web-{2A21C5F2-DC17-751A-75DD-55F97929A50F}" dt="2019-12-17T18:50:25.909" v="1727" actId="1076"/>
          <ac:spMkLst>
            <pc:docMk/>
            <pc:sldMk cId="2671374241" sldId="271"/>
            <ac:spMk id="92165" creationId="{00000000-0000-0000-0000-000000000000}"/>
          </ac:spMkLst>
        </pc:spChg>
        <pc:picChg chg="mod">
          <ac:chgData name="Mariah Helgeson" userId="S::mariah@drbconsult.onmicrosoft.com::51b1bd1c-374c-4333-91a8-ada6f1cc33a2" providerId="AD" clId="Web-{2A21C5F2-DC17-751A-75DD-55F97929A50F}" dt="2019-12-17T18:50:22.893" v="1726" actId="1076"/>
          <ac:picMkLst>
            <pc:docMk/>
            <pc:sldMk cId="2671374241" sldId="271"/>
            <ac:picMk id="92167" creationId="{00000000-0000-0000-0000-000000000000}"/>
          </ac:picMkLst>
        </pc:picChg>
      </pc:sldChg>
      <pc:sldChg chg="modSp addAnim modAnim">
        <pc:chgData name="Mariah Helgeson" userId="S::mariah@drbconsult.onmicrosoft.com::51b1bd1c-374c-4333-91a8-ada6f1cc33a2" providerId="AD" clId="Web-{2A21C5F2-DC17-751A-75DD-55F97929A50F}" dt="2019-12-17T18:39:38.174" v="1538" actId="14100"/>
        <pc:sldMkLst>
          <pc:docMk/>
          <pc:sldMk cId="598927227" sldId="273"/>
        </pc:sldMkLst>
        <pc:spChg chg="mod">
          <ac:chgData name="Mariah Helgeson" userId="S::mariah@drbconsult.onmicrosoft.com::51b1bd1c-374c-4333-91a8-ada6f1cc33a2" providerId="AD" clId="Web-{2A21C5F2-DC17-751A-75DD-55F97929A50F}" dt="2019-12-17T18:39:38.174" v="1538" actId="14100"/>
          <ac:spMkLst>
            <pc:docMk/>
            <pc:sldMk cId="598927227" sldId="273"/>
            <ac:spMk id="3" creationId="{E1C909F7-BB6A-477E-80A3-79344311B597}"/>
          </ac:spMkLst>
        </pc:spChg>
      </pc:sldChg>
      <pc:sldChg chg="modSp">
        <pc:chgData name="Mariah Helgeson" userId="S::mariah@drbconsult.onmicrosoft.com::51b1bd1c-374c-4333-91a8-ada6f1cc33a2" providerId="AD" clId="Web-{2A21C5F2-DC17-751A-75DD-55F97929A50F}" dt="2019-12-17T18:51:14.003" v="1730" actId="20577"/>
        <pc:sldMkLst>
          <pc:docMk/>
          <pc:sldMk cId="1806538807" sldId="275"/>
        </pc:sldMkLst>
        <pc:spChg chg="mod">
          <ac:chgData name="Mariah Helgeson" userId="S::mariah@drbconsult.onmicrosoft.com::51b1bd1c-374c-4333-91a8-ada6f1cc33a2" providerId="AD" clId="Web-{2A21C5F2-DC17-751A-75DD-55F97929A50F}" dt="2019-12-17T18:51:14.003" v="1730" actId="20577"/>
          <ac:spMkLst>
            <pc:docMk/>
            <pc:sldMk cId="1806538807" sldId="275"/>
            <ac:spMk id="101381" creationId="{00000000-0000-0000-0000-000000000000}"/>
          </ac:spMkLst>
        </pc:spChg>
      </pc:sldChg>
      <pc:sldChg chg="modSp">
        <pc:chgData name="Mariah Helgeson" userId="S::mariah@drbconsult.onmicrosoft.com::51b1bd1c-374c-4333-91a8-ada6f1cc33a2" providerId="AD" clId="Web-{2A21C5F2-DC17-751A-75DD-55F97929A50F}" dt="2019-12-17T18:51:25.925" v="1735" actId="20577"/>
        <pc:sldMkLst>
          <pc:docMk/>
          <pc:sldMk cId="2363597721" sldId="276"/>
        </pc:sldMkLst>
        <pc:spChg chg="mod">
          <ac:chgData name="Mariah Helgeson" userId="S::mariah@drbconsult.onmicrosoft.com::51b1bd1c-374c-4333-91a8-ada6f1cc33a2" providerId="AD" clId="Web-{2A21C5F2-DC17-751A-75DD-55F97929A50F}" dt="2019-12-17T18:51:25.925" v="1735" actId="20577"/>
          <ac:spMkLst>
            <pc:docMk/>
            <pc:sldMk cId="2363597721" sldId="276"/>
            <ac:spMk id="103430" creationId="{00000000-0000-0000-0000-000000000000}"/>
          </ac:spMkLst>
        </pc:spChg>
      </pc:sldChg>
      <pc:sldChg chg="modSp">
        <pc:chgData name="Mariah Helgeson" userId="S::mariah@drbconsult.onmicrosoft.com::51b1bd1c-374c-4333-91a8-ada6f1cc33a2" providerId="AD" clId="Web-{2A21C5F2-DC17-751A-75DD-55F97929A50F}" dt="2019-12-17T15:42:26.541" v="281" actId="20577"/>
        <pc:sldMkLst>
          <pc:docMk/>
          <pc:sldMk cId="3782842126" sldId="277"/>
        </pc:sldMkLst>
        <pc:spChg chg="mod">
          <ac:chgData name="Mariah Helgeson" userId="S::mariah@drbconsult.onmicrosoft.com::51b1bd1c-374c-4333-91a8-ada6f1cc33a2" providerId="AD" clId="Web-{2A21C5F2-DC17-751A-75DD-55F97929A50F}" dt="2019-12-17T15:42:26.541" v="281" actId="20577"/>
          <ac:spMkLst>
            <pc:docMk/>
            <pc:sldMk cId="3782842126" sldId="277"/>
            <ac:spMk id="105476" creationId="{00000000-0000-0000-0000-000000000000}"/>
          </ac:spMkLst>
        </pc:spChg>
      </pc:sldChg>
      <pc:sldChg chg="modSp">
        <pc:chgData name="Mariah Helgeson" userId="S::mariah@drbconsult.onmicrosoft.com::51b1bd1c-374c-4333-91a8-ada6f1cc33a2" providerId="AD" clId="Web-{2A21C5F2-DC17-751A-75DD-55F97929A50F}" dt="2019-12-17T15:45:12.408" v="310" actId="1076"/>
        <pc:sldMkLst>
          <pc:docMk/>
          <pc:sldMk cId="792025388" sldId="279"/>
        </pc:sldMkLst>
        <pc:spChg chg="mod">
          <ac:chgData name="Mariah Helgeson" userId="S::mariah@drbconsult.onmicrosoft.com::51b1bd1c-374c-4333-91a8-ada6f1cc33a2" providerId="AD" clId="Web-{2A21C5F2-DC17-751A-75DD-55F97929A50F}" dt="2019-12-17T15:23:42.930" v="22" actId="20577"/>
          <ac:spMkLst>
            <pc:docMk/>
            <pc:sldMk cId="792025388" sldId="279"/>
            <ac:spMk id="109570" creationId="{00000000-0000-0000-0000-000000000000}"/>
          </ac:spMkLst>
        </pc:spChg>
        <pc:spChg chg="mod">
          <ac:chgData name="Mariah Helgeson" userId="S::mariah@drbconsult.onmicrosoft.com::51b1bd1c-374c-4333-91a8-ada6f1cc33a2" providerId="AD" clId="Web-{2A21C5F2-DC17-751A-75DD-55F97929A50F}" dt="2019-12-17T15:45:12.408" v="310" actId="1076"/>
          <ac:spMkLst>
            <pc:docMk/>
            <pc:sldMk cId="792025388" sldId="279"/>
            <ac:spMk id="109572"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9:03:32.222" v="1783" actId="1076"/>
        <pc:sldMkLst>
          <pc:docMk/>
          <pc:sldMk cId="1373783433" sldId="280"/>
        </pc:sldMkLst>
        <pc:spChg chg="mod ord">
          <ac:chgData name="Mariah Helgeson" userId="S::mariah@drbconsult.onmicrosoft.com::51b1bd1c-374c-4333-91a8-ada6f1cc33a2" providerId="AD" clId="Web-{2A21C5F2-DC17-751A-75DD-55F97929A50F}" dt="2019-12-17T15:28:52.428" v="118"/>
          <ac:spMkLst>
            <pc:docMk/>
            <pc:sldMk cId="1373783433" sldId="280"/>
            <ac:spMk id="113668" creationId="{00000000-0000-0000-0000-000000000000}"/>
          </ac:spMkLst>
        </pc:spChg>
        <pc:picChg chg="mod ord">
          <ac:chgData name="Mariah Helgeson" userId="S::mariah@drbconsult.onmicrosoft.com::51b1bd1c-374c-4333-91a8-ada6f1cc33a2" providerId="AD" clId="Web-{2A21C5F2-DC17-751A-75DD-55F97929A50F}" dt="2019-12-17T19:03:32.222" v="1783" actId="1076"/>
          <ac:picMkLst>
            <pc:docMk/>
            <pc:sldMk cId="1373783433" sldId="280"/>
            <ac:picMk id="113672" creationId="{00000000-0000-0000-0000-000000000000}"/>
          </ac:picMkLst>
        </pc:picChg>
      </pc:sldChg>
      <pc:sldChg chg="modSp">
        <pc:chgData name="Mariah Helgeson" userId="S::mariah@drbconsult.onmicrosoft.com::51b1bd1c-374c-4333-91a8-ada6f1cc33a2" providerId="AD" clId="Web-{2A21C5F2-DC17-751A-75DD-55F97929A50F}" dt="2019-12-17T18:36:02.861" v="1504" actId="20577"/>
        <pc:sldMkLst>
          <pc:docMk/>
          <pc:sldMk cId="4271794814" sldId="282"/>
        </pc:sldMkLst>
        <pc:spChg chg="mod">
          <ac:chgData name="Mariah Helgeson" userId="S::mariah@drbconsult.onmicrosoft.com::51b1bd1c-374c-4333-91a8-ada6f1cc33a2" providerId="AD" clId="Web-{2A21C5F2-DC17-751A-75DD-55F97929A50F}" dt="2019-12-17T18:36:02.861" v="1504" actId="20577"/>
          <ac:spMkLst>
            <pc:docMk/>
            <pc:sldMk cId="4271794814" sldId="282"/>
            <ac:spMk id="3" creationId="{00000000-0000-0000-0000-000000000000}"/>
          </ac:spMkLst>
        </pc:spChg>
      </pc:sldChg>
      <pc:sldChg chg="modSp">
        <pc:chgData name="Mariah Helgeson" userId="S::mariah@drbconsult.onmicrosoft.com::51b1bd1c-374c-4333-91a8-ada6f1cc33a2" providerId="AD" clId="Web-{2A21C5F2-DC17-751A-75DD-55F97929A50F}" dt="2019-12-17T19:08:14.222" v="1797" actId="1076"/>
        <pc:sldMkLst>
          <pc:docMk/>
          <pc:sldMk cId="2403280517" sldId="286"/>
        </pc:sldMkLst>
        <pc:spChg chg="mod">
          <ac:chgData name="Mariah Helgeson" userId="S::mariah@drbconsult.onmicrosoft.com::51b1bd1c-374c-4333-91a8-ada6f1cc33a2" providerId="AD" clId="Web-{2A21C5F2-DC17-751A-75DD-55F97929A50F}" dt="2019-12-17T18:15:35.267" v="1380" actId="20577"/>
          <ac:spMkLst>
            <pc:docMk/>
            <pc:sldMk cId="2403280517" sldId="286"/>
            <ac:spMk id="27657" creationId="{C562AF71-F37E-4C31-B8F9-469EA6271953}"/>
          </ac:spMkLst>
        </pc:spChg>
        <pc:grpChg chg="mod">
          <ac:chgData name="Mariah Helgeson" userId="S::mariah@drbconsult.onmicrosoft.com::51b1bd1c-374c-4333-91a8-ada6f1cc33a2" providerId="AD" clId="Web-{2A21C5F2-DC17-751A-75DD-55F97929A50F}" dt="2019-12-17T19:08:14.222" v="1797" actId="1076"/>
          <ac:grpSpMkLst>
            <pc:docMk/>
            <pc:sldMk cId="2403280517" sldId="286"/>
            <ac:grpSpMk id="10" creationId="{136BF316-038D-4E69-88B4-1D04CA59E69E}"/>
          </ac:grpSpMkLst>
        </pc:grpChg>
      </pc:sldChg>
      <pc:sldChg chg="modSp">
        <pc:chgData name="Mariah Helgeson" userId="S::mariah@drbconsult.onmicrosoft.com::51b1bd1c-374c-4333-91a8-ada6f1cc33a2" providerId="AD" clId="Web-{2A21C5F2-DC17-751A-75DD-55F97929A50F}" dt="2019-12-17T18:17:34.439" v="1404" actId="20577"/>
        <pc:sldMkLst>
          <pc:docMk/>
          <pc:sldMk cId="837442141" sldId="287"/>
        </pc:sldMkLst>
        <pc:spChg chg="mod">
          <ac:chgData name="Mariah Helgeson" userId="S::mariah@drbconsult.onmicrosoft.com::51b1bd1c-374c-4333-91a8-ada6f1cc33a2" providerId="AD" clId="Web-{2A21C5F2-DC17-751A-75DD-55F97929A50F}" dt="2019-12-17T18:17:34.439" v="1404" actId="20577"/>
          <ac:spMkLst>
            <pc:docMk/>
            <pc:sldMk cId="837442141" sldId="287"/>
            <ac:spMk id="2" creationId="{B78847EE-D78B-4FE4-A924-4FB2FD13C46C}"/>
          </ac:spMkLst>
        </pc:spChg>
        <pc:spChg chg="mod">
          <ac:chgData name="Mariah Helgeson" userId="S::mariah@drbconsult.onmicrosoft.com::51b1bd1c-374c-4333-91a8-ada6f1cc33a2" providerId="AD" clId="Web-{2A21C5F2-DC17-751A-75DD-55F97929A50F}" dt="2019-12-17T18:14:28.251" v="1369" actId="20577"/>
          <ac:spMkLst>
            <pc:docMk/>
            <pc:sldMk cId="837442141" sldId="287"/>
            <ac:spMk id="5" creationId="{099C096B-7518-4D8A-B6E7-BCF25FA5C305}"/>
          </ac:spMkLst>
        </pc:spChg>
        <pc:spChg chg="mod">
          <ac:chgData name="Mariah Helgeson" userId="S::mariah@drbconsult.onmicrosoft.com::51b1bd1c-374c-4333-91a8-ada6f1cc33a2" providerId="AD" clId="Web-{2A21C5F2-DC17-751A-75DD-55F97929A50F}" dt="2019-12-17T18:14:42.470" v="1372" actId="1076"/>
          <ac:spMkLst>
            <pc:docMk/>
            <pc:sldMk cId="837442141" sldId="287"/>
            <ac:spMk id="13" creationId="{7A2C277E-D6C4-440E-AC10-BA9224A76C10}"/>
          </ac:spMkLst>
        </pc:spChg>
      </pc:sldChg>
      <pc:sldChg chg="modSp">
        <pc:chgData name="Mariah Helgeson" userId="S::mariah@drbconsult.onmicrosoft.com::51b1bd1c-374c-4333-91a8-ada6f1cc33a2" providerId="AD" clId="Web-{2A21C5F2-DC17-751A-75DD-55F97929A50F}" dt="2019-12-17T19:07:34.785" v="1794" actId="1076"/>
        <pc:sldMkLst>
          <pc:docMk/>
          <pc:sldMk cId="322515849" sldId="293"/>
        </pc:sldMkLst>
        <pc:spChg chg="mod">
          <ac:chgData name="Mariah Helgeson" userId="S::mariah@drbconsult.onmicrosoft.com::51b1bd1c-374c-4333-91a8-ada6f1cc33a2" providerId="AD" clId="Web-{2A21C5F2-DC17-751A-75DD-55F97929A50F}" dt="2019-12-17T19:07:34.785" v="1794" actId="1076"/>
          <ac:spMkLst>
            <pc:docMk/>
            <pc:sldMk cId="322515849" sldId="293"/>
            <ac:spMk id="4" creationId="{4CF88E31-0D40-4887-B0B3-0A662C7B49AC}"/>
          </ac:spMkLst>
        </pc:spChg>
        <pc:spChg chg="mod">
          <ac:chgData name="Mariah Helgeson" userId="S::mariah@drbconsult.onmicrosoft.com::51b1bd1c-374c-4333-91a8-ada6f1cc33a2" providerId="AD" clId="Web-{2A21C5F2-DC17-751A-75DD-55F97929A50F}" dt="2019-12-17T19:07:32.160" v="1793" actId="1076"/>
          <ac:spMkLst>
            <pc:docMk/>
            <pc:sldMk cId="322515849" sldId="293"/>
            <ac:spMk id="7" creationId="{6DE2C025-CA82-44C1-82D5-24B9D47491EA}"/>
          </ac:spMkLst>
        </pc:spChg>
      </pc:sldChg>
      <pc:sldChg chg="modSp">
        <pc:chgData name="Mariah Helgeson" userId="S::mariah@drbconsult.onmicrosoft.com::51b1bd1c-374c-4333-91a8-ada6f1cc33a2" providerId="AD" clId="Web-{2A21C5F2-DC17-751A-75DD-55F97929A50F}" dt="2019-12-17T19:10:13.707" v="1800" actId="1076"/>
        <pc:sldMkLst>
          <pc:docMk/>
          <pc:sldMk cId="2188047735" sldId="295"/>
        </pc:sldMkLst>
        <pc:spChg chg="mod">
          <ac:chgData name="Mariah Helgeson" userId="S::mariah@drbconsult.onmicrosoft.com::51b1bd1c-374c-4333-91a8-ada6f1cc33a2" providerId="AD" clId="Web-{2A21C5F2-DC17-751A-75DD-55F97929A50F}" dt="2019-12-17T19:10:13.707" v="1800" actId="1076"/>
          <ac:spMkLst>
            <pc:docMk/>
            <pc:sldMk cId="2188047735" sldId="295"/>
            <ac:spMk id="3" creationId="{F5A16AD5-1FF1-4DFD-836A-20736890FBE4}"/>
          </ac:spMkLst>
        </pc:spChg>
        <pc:spChg chg="mod">
          <ac:chgData name="Mariah Helgeson" userId="S::mariah@drbconsult.onmicrosoft.com::51b1bd1c-374c-4333-91a8-ada6f1cc33a2" providerId="AD" clId="Web-{2A21C5F2-DC17-751A-75DD-55F97929A50F}" dt="2019-12-17T18:17:17.782" v="1403" actId="1076"/>
          <ac:spMkLst>
            <pc:docMk/>
            <pc:sldMk cId="2188047735" sldId="295"/>
            <ac:spMk id="11" creationId="{96C1C538-9B1E-4F20-937E-DC57115A1EED}"/>
          </ac:spMkLst>
        </pc:spChg>
        <pc:picChg chg="mod">
          <ac:chgData name="Mariah Helgeson" userId="S::mariah@drbconsult.onmicrosoft.com::51b1bd1c-374c-4333-91a8-ada6f1cc33a2" providerId="AD" clId="Web-{2A21C5F2-DC17-751A-75DD-55F97929A50F}" dt="2019-12-17T15:33:09.064" v="153" actId="14100"/>
          <ac:picMkLst>
            <pc:docMk/>
            <pc:sldMk cId="2188047735" sldId="295"/>
            <ac:picMk id="50181" creationId="{C01A6EB0-7697-4823-A33E-85B48BDDFEA2}"/>
          </ac:picMkLst>
        </pc:picChg>
      </pc:sldChg>
      <pc:sldChg chg="modSp">
        <pc:chgData name="Mariah Helgeson" userId="S::mariah@drbconsult.onmicrosoft.com::51b1bd1c-374c-4333-91a8-ada6f1cc33a2" providerId="AD" clId="Web-{2A21C5F2-DC17-751A-75DD-55F97929A50F}" dt="2019-12-17T19:12:20.709" v="1805" actId="1076"/>
        <pc:sldMkLst>
          <pc:docMk/>
          <pc:sldMk cId="1608580068" sldId="296"/>
        </pc:sldMkLst>
        <pc:spChg chg="mod">
          <ac:chgData name="Mariah Helgeson" userId="S::mariah@drbconsult.onmicrosoft.com::51b1bd1c-374c-4333-91a8-ada6f1cc33a2" providerId="AD" clId="Web-{2A21C5F2-DC17-751A-75DD-55F97929A50F}" dt="2019-12-17T15:32:52.626" v="150" actId="20577"/>
          <ac:spMkLst>
            <pc:docMk/>
            <pc:sldMk cId="1608580068" sldId="296"/>
            <ac:spMk id="2" creationId="{154A7556-26B1-4815-8AEA-2012B43EA538}"/>
          </ac:spMkLst>
        </pc:spChg>
        <pc:spChg chg="mod">
          <ac:chgData name="Mariah Helgeson" userId="S::mariah@drbconsult.onmicrosoft.com::51b1bd1c-374c-4333-91a8-ada6f1cc33a2" providerId="AD" clId="Web-{2A21C5F2-DC17-751A-75DD-55F97929A50F}" dt="2019-12-17T19:12:09.051" v="1801" actId="1076"/>
          <ac:spMkLst>
            <pc:docMk/>
            <pc:sldMk cId="1608580068" sldId="296"/>
            <ac:spMk id="5" creationId="{9535578B-5673-45FB-A1FF-6BB325D7D54D}"/>
          </ac:spMkLst>
        </pc:spChg>
        <pc:spChg chg="mod">
          <ac:chgData name="Mariah Helgeson" userId="S::mariah@drbconsult.onmicrosoft.com::51b1bd1c-374c-4333-91a8-ada6f1cc33a2" providerId="AD" clId="Web-{2A21C5F2-DC17-751A-75DD-55F97929A50F}" dt="2019-12-17T19:12:20.709" v="1805" actId="1076"/>
          <ac:spMkLst>
            <pc:docMk/>
            <pc:sldMk cId="1608580068" sldId="296"/>
            <ac:spMk id="27657" creationId="{C562AF71-F37E-4C31-B8F9-469EA6271953}"/>
          </ac:spMkLst>
        </pc:spChg>
      </pc:sldChg>
      <pc:sldChg chg="modSp">
        <pc:chgData name="Mariah Helgeson" userId="S::mariah@drbconsult.onmicrosoft.com::51b1bd1c-374c-4333-91a8-ada6f1cc33a2" providerId="AD" clId="Web-{2A21C5F2-DC17-751A-75DD-55F97929A50F}" dt="2019-12-17T19:09:19.191" v="1798"/>
        <pc:sldMkLst>
          <pc:docMk/>
          <pc:sldMk cId="2308422016" sldId="300"/>
        </pc:sldMkLst>
        <pc:picChg chg="mod">
          <ac:chgData name="Mariah Helgeson" userId="S::mariah@drbconsult.onmicrosoft.com::51b1bd1c-374c-4333-91a8-ada6f1cc33a2" providerId="AD" clId="Web-{2A21C5F2-DC17-751A-75DD-55F97929A50F}" dt="2019-12-17T19:09:19.191" v="1798"/>
          <ac:picMkLst>
            <pc:docMk/>
            <pc:sldMk cId="2308422016" sldId="300"/>
            <ac:picMk id="7" creationId="{68D349B0-0A9F-4799-8B57-C001B61D2D29}"/>
          </ac:picMkLst>
        </pc:picChg>
      </pc:sldChg>
      <pc:sldChg chg="modSp">
        <pc:chgData name="Mariah Helgeson" userId="S::mariah@drbconsult.onmicrosoft.com::51b1bd1c-374c-4333-91a8-ada6f1cc33a2" providerId="AD" clId="Web-{2A21C5F2-DC17-751A-75DD-55F97929A50F}" dt="2019-12-17T18:18:52.314" v="1409" actId="1076"/>
        <pc:sldMkLst>
          <pc:docMk/>
          <pc:sldMk cId="8677593" sldId="301"/>
        </pc:sldMkLst>
        <pc:spChg chg="mod">
          <ac:chgData name="Mariah Helgeson" userId="S::mariah@drbconsult.onmicrosoft.com::51b1bd1c-374c-4333-91a8-ada6f1cc33a2" providerId="AD" clId="Web-{2A21C5F2-DC17-751A-75DD-55F97929A50F}" dt="2019-12-17T18:18:52.314" v="1409" actId="1076"/>
          <ac:spMkLst>
            <pc:docMk/>
            <pc:sldMk cId="8677593" sldId="301"/>
            <ac:spMk id="7" creationId="{719D3E7A-1CC7-40AF-88AC-43C81A8A2EB7}"/>
          </ac:spMkLst>
        </pc:spChg>
      </pc:sldChg>
      <pc:sldChg chg="modSp">
        <pc:chgData name="Mariah Helgeson" userId="S::mariah@drbconsult.onmicrosoft.com::51b1bd1c-374c-4333-91a8-ada6f1cc33a2" providerId="AD" clId="Web-{2A21C5F2-DC17-751A-75DD-55F97929A50F}" dt="2019-12-17T18:18:39.845" v="1408" actId="1076"/>
        <pc:sldMkLst>
          <pc:docMk/>
          <pc:sldMk cId="1380889357" sldId="302"/>
        </pc:sldMkLst>
        <pc:spChg chg="mod">
          <ac:chgData name="Mariah Helgeson" userId="S::mariah@drbconsult.onmicrosoft.com::51b1bd1c-374c-4333-91a8-ada6f1cc33a2" providerId="AD" clId="Web-{2A21C5F2-DC17-751A-75DD-55F97929A50F}" dt="2019-12-17T18:18:39.845" v="1408" actId="1076"/>
          <ac:spMkLst>
            <pc:docMk/>
            <pc:sldMk cId="1380889357" sldId="302"/>
            <ac:spMk id="3" creationId="{6CAAA89C-F314-4109-B50E-994778A9DB21}"/>
          </ac:spMkLst>
        </pc:spChg>
      </pc:sldChg>
      <pc:sldChg chg="modSp">
        <pc:chgData name="Mariah Helgeson" userId="S::mariah@drbconsult.onmicrosoft.com::51b1bd1c-374c-4333-91a8-ada6f1cc33a2" providerId="AD" clId="Web-{2A21C5F2-DC17-751A-75DD-55F97929A50F}" dt="2019-12-17T18:18:34.454" v="1407" actId="1076"/>
        <pc:sldMkLst>
          <pc:docMk/>
          <pc:sldMk cId="3353896482" sldId="303"/>
        </pc:sldMkLst>
        <pc:spChg chg="mod">
          <ac:chgData name="Mariah Helgeson" userId="S::mariah@drbconsult.onmicrosoft.com::51b1bd1c-374c-4333-91a8-ada6f1cc33a2" providerId="AD" clId="Web-{2A21C5F2-DC17-751A-75DD-55F97929A50F}" dt="2019-12-17T18:18:34.454" v="1407" actId="1076"/>
          <ac:spMkLst>
            <pc:docMk/>
            <pc:sldMk cId="3353896482" sldId="303"/>
            <ac:spMk id="2" creationId="{693F0752-568C-47B9-95AF-7C3BF94D9CCB}"/>
          </ac:spMkLst>
        </pc:spChg>
      </pc:sldChg>
      <pc:sldChg chg="modSp">
        <pc:chgData name="Mariah Helgeson" userId="S::mariah@drbconsult.onmicrosoft.com::51b1bd1c-374c-4333-91a8-ada6f1cc33a2" providerId="AD" clId="Web-{2A21C5F2-DC17-751A-75DD-55F97929A50F}" dt="2019-12-17T18:19:04.829" v="1410" actId="1076"/>
        <pc:sldMkLst>
          <pc:docMk/>
          <pc:sldMk cId="3604713512" sldId="304"/>
        </pc:sldMkLst>
        <pc:spChg chg="mod">
          <ac:chgData name="Mariah Helgeson" userId="S::mariah@drbconsult.onmicrosoft.com::51b1bd1c-374c-4333-91a8-ada6f1cc33a2" providerId="AD" clId="Web-{2A21C5F2-DC17-751A-75DD-55F97929A50F}" dt="2019-12-17T18:19:04.829" v="1410" actId="1076"/>
          <ac:spMkLst>
            <pc:docMk/>
            <pc:sldMk cId="3604713512" sldId="304"/>
            <ac:spMk id="8" creationId="{614855E0-716B-44C2-A184-BED406078EAD}"/>
          </ac:spMkLst>
        </pc:spChg>
      </pc:sldChg>
      <pc:sldChg chg="modSp">
        <pc:chgData name="Mariah Helgeson" userId="S::mariah@drbconsult.onmicrosoft.com::51b1bd1c-374c-4333-91a8-ada6f1cc33a2" providerId="AD" clId="Web-{2A21C5F2-DC17-751A-75DD-55F97929A50F}" dt="2019-12-17T18:19:38.439" v="1414" actId="1076"/>
        <pc:sldMkLst>
          <pc:docMk/>
          <pc:sldMk cId="3439819920" sldId="305"/>
        </pc:sldMkLst>
        <pc:spChg chg="mod">
          <ac:chgData name="Mariah Helgeson" userId="S::mariah@drbconsult.onmicrosoft.com::51b1bd1c-374c-4333-91a8-ada6f1cc33a2" providerId="AD" clId="Web-{2A21C5F2-DC17-751A-75DD-55F97929A50F}" dt="2019-12-17T18:19:38.439" v="1414" actId="1076"/>
          <ac:spMkLst>
            <pc:docMk/>
            <pc:sldMk cId="3439819920" sldId="305"/>
            <ac:spMk id="4" creationId="{B9F888FE-D1C7-44CA-A829-EADE43E9A7E9}"/>
          </ac:spMkLst>
        </pc:spChg>
        <pc:spChg chg="mod">
          <ac:chgData name="Mariah Helgeson" userId="S::mariah@drbconsult.onmicrosoft.com::51b1bd1c-374c-4333-91a8-ada6f1cc33a2" providerId="AD" clId="Web-{2A21C5F2-DC17-751A-75DD-55F97929A50F}" dt="2019-12-17T18:19:15.626" v="1411" actId="1076"/>
          <ac:spMkLst>
            <pc:docMk/>
            <pc:sldMk cId="3439819920" sldId="305"/>
            <ac:spMk id="7" creationId="{46466396-9340-40EA-9561-94D1AB87041C}"/>
          </ac:spMkLst>
        </pc:spChg>
      </pc:sldChg>
      <pc:sldChg chg="modSp">
        <pc:chgData name="Mariah Helgeson" userId="S::mariah@drbconsult.onmicrosoft.com::51b1bd1c-374c-4333-91a8-ada6f1cc33a2" providerId="AD" clId="Web-{2A21C5F2-DC17-751A-75DD-55F97929A50F}" dt="2019-12-17T18:19:27.329" v="1412" actId="1076"/>
        <pc:sldMkLst>
          <pc:docMk/>
          <pc:sldMk cId="13588754" sldId="306"/>
        </pc:sldMkLst>
        <pc:spChg chg="mod">
          <ac:chgData name="Mariah Helgeson" userId="S::mariah@drbconsult.onmicrosoft.com::51b1bd1c-374c-4333-91a8-ada6f1cc33a2" providerId="AD" clId="Web-{2A21C5F2-DC17-751A-75DD-55F97929A50F}" dt="2019-12-17T18:19:27.329" v="1412" actId="1076"/>
          <ac:spMkLst>
            <pc:docMk/>
            <pc:sldMk cId="13588754" sldId="306"/>
            <ac:spMk id="2" creationId="{F6969315-386A-476D-97AC-A10103F47EE7}"/>
          </ac:spMkLst>
        </pc:spChg>
      </pc:sldChg>
      <pc:sldChg chg="modSp">
        <pc:chgData name="Mariah Helgeson" userId="S::mariah@drbconsult.onmicrosoft.com::51b1bd1c-374c-4333-91a8-ada6f1cc33a2" providerId="AD" clId="Web-{2A21C5F2-DC17-751A-75DD-55F97929A50F}" dt="2019-12-17T18:26:53.314" v="1444" actId="20577"/>
        <pc:sldMkLst>
          <pc:docMk/>
          <pc:sldMk cId="137523551" sldId="308"/>
        </pc:sldMkLst>
        <pc:spChg chg="mod">
          <ac:chgData name="Mariah Helgeson" userId="S::mariah@drbconsult.onmicrosoft.com::51b1bd1c-374c-4333-91a8-ada6f1cc33a2" providerId="AD" clId="Web-{2A21C5F2-DC17-751A-75DD-55F97929A50F}" dt="2019-12-17T18:26:32.095" v="1437" actId="14100"/>
          <ac:spMkLst>
            <pc:docMk/>
            <pc:sldMk cId="137523551" sldId="308"/>
            <ac:spMk id="6" creationId="{E3123BA8-A1EF-412E-A7D2-99D487DF3D28}"/>
          </ac:spMkLst>
        </pc:spChg>
        <pc:spChg chg="mod">
          <ac:chgData name="Mariah Helgeson" userId="S::mariah@drbconsult.onmicrosoft.com::51b1bd1c-374c-4333-91a8-ada6f1cc33a2" providerId="AD" clId="Web-{2A21C5F2-DC17-751A-75DD-55F97929A50F}" dt="2019-12-17T18:26:47.736" v="1441" actId="20577"/>
          <ac:spMkLst>
            <pc:docMk/>
            <pc:sldMk cId="137523551" sldId="308"/>
            <ac:spMk id="9" creationId="{D7245AC2-2F39-41AD-BCE0-564818CA4897}"/>
          </ac:spMkLst>
        </pc:spChg>
        <pc:spChg chg="mod">
          <ac:chgData name="Mariah Helgeson" userId="S::mariah@drbconsult.onmicrosoft.com::51b1bd1c-374c-4333-91a8-ada6f1cc33a2" providerId="AD" clId="Web-{2A21C5F2-DC17-751A-75DD-55F97929A50F}" dt="2019-12-17T18:26:53.314" v="1444" actId="20577"/>
          <ac:spMkLst>
            <pc:docMk/>
            <pc:sldMk cId="137523551" sldId="308"/>
            <ac:spMk id="11" creationId="{BBCD09D7-F0AE-4129-A547-3E912F3EBF32}"/>
          </ac:spMkLst>
        </pc:spChg>
      </pc:sldChg>
      <pc:sldChg chg="modSp">
        <pc:chgData name="Mariah Helgeson" userId="S::mariah@drbconsult.onmicrosoft.com::51b1bd1c-374c-4333-91a8-ada6f1cc33a2" providerId="AD" clId="Web-{2A21C5F2-DC17-751A-75DD-55F97929A50F}" dt="2019-12-17T18:20:03.486" v="1415" actId="20577"/>
        <pc:sldMkLst>
          <pc:docMk/>
          <pc:sldMk cId="2876279439" sldId="309"/>
        </pc:sldMkLst>
        <pc:spChg chg="mod">
          <ac:chgData name="Mariah Helgeson" userId="S::mariah@drbconsult.onmicrosoft.com::51b1bd1c-374c-4333-91a8-ada6f1cc33a2" providerId="AD" clId="Web-{2A21C5F2-DC17-751A-75DD-55F97929A50F}" dt="2019-12-17T18:20:03.486" v="1415" actId="20577"/>
          <ac:spMkLst>
            <pc:docMk/>
            <pc:sldMk cId="2876279439" sldId="309"/>
            <ac:spMk id="2" creationId="{46DD3669-1FD7-44ED-B903-F745BD7C78C5}"/>
          </ac:spMkLst>
        </pc:spChg>
      </pc:sldChg>
      <pc:sldChg chg="modSp">
        <pc:chgData name="Mariah Helgeson" userId="S::mariah@drbconsult.onmicrosoft.com::51b1bd1c-374c-4333-91a8-ada6f1cc33a2" providerId="AD" clId="Web-{2A21C5F2-DC17-751A-75DD-55F97929A50F}" dt="2019-12-17T19:06:47.269" v="1790"/>
        <pc:sldMkLst>
          <pc:docMk/>
          <pc:sldMk cId="2466821380" sldId="312"/>
        </pc:sldMkLst>
        <pc:graphicFrameChg chg="mod modGraphic">
          <ac:chgData name="Mariah Helgeson" userId="S::mariah@drbconsult.onmicrosoft.com::51b1bd1c-374c-4333-91a8-ada6f1cc33a2" providerId="AD" clId="Web-{2A21C5F2-DC17-751A-75DD-55F97929A50F}" dt="2019-12-17T19:06:47.269" v="1790"/>
          <ac:graphicFrameMkLst>
            <pc:docMk/>
            <pc:sldMk cId="2466821380" sldId="312"/>
            <ac:graphicFrameMk id="3" creationId="{F09130E4-4DA5-41B4-8183-05BF01FBD308}"/>
          </ac:graphicFrameMkLst>
        </pc:graphicFrameChg>
      </pc:sldChg>
      <pc:sldChg chg="modSp">
        <pc:chgData name="Mariah Helgeson" userId="S::mariah@drbconsult.onmicrosoft.com::51b1bd1c-374c-4333-91a8-ada6f1cc33a2" providerId="AD" clId="Web-{2A21C5F2-DC17-751A-75DD-55F97929A50F}" dt="2019-12-17T15:37:59.389" v="155" actId="20577"/>
        <pc:sldMkLst>
          <pc:docMk/>
          <pc:sldMk cId="3700253282" sldId="313"/>
        </pc:sldMkLst>
        <pc:spChg chg="mod">
          <ac:chgData name="Mariah Helgeson" userId="S::mariah@drbconsult.onmicrosoft.com::51b1bd1c-374c-4333-91a8-ada6f1cc33a2" providerId="AD" clId="Web-{2A21C5F2-DC17-751A-75DD-55F97929A50F}" dt="2019-12-17T15:37:59.389" v="155" actId="20577"/>
          <ac:spMkLst>
            <pc:docMk/>
            <pc:sldMk cId="3700253282" sldId="313"/>
            <ac:spMk id="14" creationId="{5510ABA4-DCD2-4150-A16F-89EB91D80849}"/>
          </ac:spMkLst>
        </pc:spChg>
      </pc:sldChg>
      <pc:sldChg chg="modSp">
        <pc:chgData name="Mariah Helgeson" userId="S::mariah@drbconsult.onmicrosoft.com::51b1bd1c-374c-4333-91a8-ada6f1cc33a2" providerId="AD" clId="Web-{2A21C5F2-DC17-751A-75DD-55F97929A50F}" dt="2019-12-17T15:37:53.904" v="154" actId="20577"/>
        <pc:sldMkLst>
          <pc:docMk/>
          <pc:sldMk cId="32156223" sldId="314"/>
        </pc:sldMkLst>
        <pc:spChg chg="mod">
          <ac:chgData name="Mariah Helgeson" userId="S::mariah@drbconsult.onmicrosoft.com::51b1bd1c-374c-4333-91a8-ada6f1cc33a2" providerId="AD" clId="Web-{2A21C5F2-DC17-751A-75DD-55F97929A50F}" dt="2019-12-17T15:37:53.904" v="154" actId="20577"/>
          <ac:spMkLst>
            <pc:docMk/>
            <pc:sldMk cId="32156223" sldId="314"/>
            <ac:spMk id="7" creationId="{FE35CB37-470D-4BC6-A115-735F9F1B64FD}"/>
          </ac:spMkLst>
        </pc:spChg>
      </pc:sldChg>
      <pc:sldChg chg="modSp">
        <pc:chgData name="Mariah Helgeson" userId="S::mariah@drbconsult.onmicrosoft.com::51b1bd1c-374c-4333-91a8-ada6f1cc33a2" providerId="AD" clId="Web-{2A21C5F2-DC17-751A-75DD-55F97929A50F}" dt="2019-12-17T15:38:09.202" v="156" actId="20577"/>
        <pc:sldMkLst>
          <pc:docMk/>
          <pc:sldMk cId="4139451390" sldId="315"/>
        </pc:sldMkLst>
        <pc:spChg chg="mod">
          <ac:chgData name="Mariah Helgeson" userId="S::mariah@drbconsult.onmicrosoft.com::51b1bd1c-374c-4333-91a8-ada6f1cc33a2" providerId="AD" clId="Web-{2A21C5F2-DC17-751A-75DD-55F97929A50F}" dt="2019-12-17T15:38:09.202" v="156" actId="20577"/>
          <ac:spMkLst>
            <pc:docMk/>
            <pc:sldMk cId="4139451390" sldId="315"/>
            <ac:spMk id="3" creationId="{EBD23DA9-C17F-49DF-892F-C0823A781A5F}"/>
          </ac:spMkLst>
        </pc:spChg>
      </pc:sldChg>
      <pc:sldChg chg="modSp">
        <pc:chgData name="Mariah Helgeson" userId="S::mariah@drbconsult.onmicrosoft.com::51b1bd1c-374c-4333-91a8-ada6f1cc33a2" providerId="AD" clId="Web-{2A21C5F2-DC17-751A-75DD-55F97929A50F}" dt="2019-12-17T15:38:26.187" v="157" actId="20577"/>
        <pc:sldMkLst>
          <pc:docMk/>
          <pc:sldMk cId="2620246942" sldId="316"/>
        </pc:sldMkLst>
        <pc:spChg chg="mod">
          <ac:chgData name="Mariah Helgeson" userId="S::mariah@drbconsult.onmicrosoft.com::51b1bd1c-374c-4333-91a8-ada6f1cc33a2" providerId="AD" clId="Web-{2A21C5F2-DC17-751A-75DD-55F97929A50F}" dt="2019-12-17T15:38:26.187" v="157" actId="20577"/>
          <ac:spMkLst>
            <pc:docMk/>
            <pc:sldMk cId="2620246942" sldId="316"/>
            <ac:spMk id="4" creationId="{C31D6A2D-7F3F-47FF-92CD-371B9AC72102}"/>
          </ac:spMkLst>
        </pc:spChg>
      </pc:sldChg>
      <pc:sldChg chg="modSp">
        <pc:chgData name="Mariah Helgeson" userId="S::mariah@drbconsult.onmicrosoft.com::51b1bd1c-374c-4333-91a8-ada6f1cc33a2" providerId="AD" clId="Web-{2A21C5F2-DC17-751A-75DD-55F97929A50F}" dt="2019-12-17T18:21:10.298" v="1428" actId="1076"/>
        <pc:sldMkLst>
          <pc:docMk/>
          <pc:sldMk cId="541707198" sldId="317"/>
        </pc:sldMkLst>
        <pc:spChg chg="mod">
          <ac:chgData name="Mariah Helgeson" userId="S::mariah@drbconsult.onmicrosoft.com::51b1bd1c-374c-4333-91a8-ada6f1cc33a2" providerId="AD" clId="Web-{2A21C5F2-DC17-751A-75DD-55F97929A50F}" dt="2019-12-17T18:21:10.298" v="1428" actId="1076"/>
          <ac:spMkLst>
            <pc:docMk/>
            <pc:sldMk cId="541707198" sldId="317"/>
            <ac:spMk id="9" creationId="{F168BC45-FAFA-4930-9FA3-D1787ABAD8C0}"/>
          </ac:spMkLst>
        </pc:spChg>
      </pc:sldChg>
      <pc:sldChg chg="modSp">
        <pc:chgData name="Mariah Helgeson" userId="S::mariah@drbconsult.onmicrosoft.com::51b1bd1c-374c-4333-91a8-ada6f1cc33a2" providerId="AD" clId="Web-{2A21C5F2-DC17-751A-75DD-55F97929A50F}" dt="2019-12-17T15:38:44.703" v="161" actId="20577"/>
        <pc:sldMkLst>
          <pc:docMk/>
          <pc:sldMk cId="2959944677" sldId="318"/>
        </pc:sldMkLst>
        <pc:spChg chg="mod">
          <ac:chgData name="Mariah Helgeson" userId="S::mariah@drbconsult.onmicrosoft.com::51b1bd1c-374c-4333-91a8-ada6f1cc33a2" providerId="AD" clId="Web-{2A21C5F2-DC17-751A-75DD-55F97929A50F}" dt="2019-12-17T15:38:44.703" v="161" actId="20577"/>
          <ac:spMkLst>
            <pc:docMk/>
            <pc:sldMk cId="2959944677" sldId="318"/>
            <ac:spMk id="5" creationId="{6DC5BEAD-98E6-46B9-B479-36FBB408B3E5}"/>
          </ac:spMkLst>
        </pc:spChg>
      </pc:sldChg>
      <pc:sldChg chg="modSp">
        <pc:chgData name="Mariah Helgeson" userId="S::mariah@drbconsult.onmicrosoft.com::51b1bd1c-374c-4333-91a8-ada6f1cc33a2" providerId="AD" clId="Web-{2A21C5F2-DC17-751A-75DD-55F97929A50F}" dt="2019-12-17T15:38:53.688" v="162" actId="20577"/>
        <pc:sldMkLst>
          <pc:docMk/>
          <pc:sldMk cId="3899585024" sldId="319"/>
        </pc:sldMkLst>
        <pc:spChg chg="mod">
          <ac:chgData name="Mariah Helgeson" userId="S::mariah@drbconsult.onmicrosoft.com::51b1bd1c-374c-4333-91a8-ada6f1cc33a2" providerId="AD" clId="Web-{2A21C5F2-DC17-751A-75DD-55F97929A50F}" dt="2019-12-17T15:38:53.688" v="162" actId="20577"/>
          <ac:spMkLst>
            <pc:docMk/>
            <pc:sldMk cId="3899585024" sldId="319"/>
            <ac:spMk id="4" creationId="{213CB016-DC4E-4DA8-88FB-C38B8268A852}"/>
          </ac:spMkLst>
        </pc:spChg>
      </pc:sldChg>
      <pc:sldChg chg="modSp">
        <pc:chgData name="Mariah Helgeson" userId="S::mariah@drbconsult.onmicrosoft.com::51b1bd1c-374c-4333-91a8-ada6f1cc33a2" providerId="AD" clId="Web-{2A21C5F2-DC17-751A-75DD-55F97929A50F}" dt="2019-12-17T15:39:04.220" v="163" actId="20577"/>
        <pc:sldMkLst>
          <pc:docMk/>
          <pc:sldMk cId="1686175063" sldId="320"/>
        </pc:sldMkLst>
        <pc:spChg chg="mod">
          <ac:chgData name="Mariah Helgeson" userId="S::mariah@drbconsult.onmicrosoft.com::51b1bd1c-374c-4333-91a8-ada6f1cc33a2" providerId="AD" clId="Web-{2A21C5F2-DC17-751A-75DD-55F97929A50F}" dt="2019-12-17T15:39:04.220" v="163" actId="20577"/>
          <ac:spMkLst>
            <pc:docMk/>
            <pc:sldMk cId="1686175063" sldId="320"/>
            <ac:spMk id="7" creationId="{5DD5D5CA-9D55-4064-8C7E-655A7B2CB826}"/>
          </ac:spMkLst>
        </pc:spChg>
      </pc:sldChg>
      <pc:sldChg chg="modSp">
        <pc:chgData name="Mariah Helgeson" userId="S::mariah@drbconsult.onmicrosoft.com::51b1bd1c-374c-4333-91a8-ada6f1cc33a2" providerId="AD" clId="Web-{2A21C5F2-DC17-751A-75DD-55F97929A50F}" dt="2019-12-17T15:39:12.314" v="164" actId="20577"/>
        <pc:sldMkLst>
          <pc:docMk/>
          <pc:sldMk cId="1442231409" sldId="321"/>
        </pc:sldMkLst>
        <pc:spChg chg="mod">
          <ac:chgData name="Mariah Helgeson" userId="S::mariah@drbconsult.onmicrosoft.com::51b1bd1c-374c-4333-91a8-ada6f1cc33a2" providerId="AD" clId="Web-{2A21C5F2-DC17-751A-75DD-55F97929A50F}" dt="2019-12-17T15:39:12.314" v="164" actId="20577"/>
          <ac:spMkLst>
            <pc:docMk/>
            <pc:sldMk cId="1442231409" sldId="321"/>
            <ac:spMk id="21" creationId="{E87A20F4-B3CD-4971-BC28-0EFF4638600F}"/>
          </ac:spMkLst>
        </pc:spChg>
      </pc:sldChg>
      <pc:sldChg chg="addAnim modAnim">
        <pc:chgData name="Mariah Helgeson" userId="S::mariah@drbconsult.onmicrosoft.com::51b1bd1c-374c-4333-91a8-ada6f1cc33a2" providerId="AD" clId="Web-{2A21C5F2-DC17-751A-75DD-55F97929A50F}" dt="2019-12-17T18:29:29.658" v="1449"/>
        <pc:sldMkLst>
          <pc:docMk/>
          <pc:sldMk cId="359306091" sldId="323"/>
        </pc:sldMkLst>
      </pc:sldChg>
      <pc:sldChg chg="modSp addAnim modAnim">
        <pc:chgData name="Mariah Helgeson" userId="S::mariah@drbconsult.onmicrosoft.com::51b1bd1c-374c-4333-91a8-ada6f1cc33a2" providerId="AD" clId="Web-{2A21C5F2-DC17-751A-75DD-55F97929A50F}" dt="2019-12-17T18:31:05.580" v="1465"/>
        <pc:sldMkLst>
          <pc:docMk/>
          <pc:sldMk cId="3400014733" sldId="324"/>
        </pc:sldMkLst>
        <pc:spChg chg="mod">
          <ac:chgData name="Mariah Helgeson" userId="S::mariah@drbconsult.onmicrosoft.com::51b1bd1c-374c-4333-91a8-ada6f1cc33a2" providerId="AD" clId="Web-{2A21C5F2-DC17-751A-75DD-55F97929A50F}" dt="2019-12-17T18:30:59.236" v="1462" actId="20577"/>
          <ac:spMkLst>
            <pc:docMk/>
            <pc:sldMk cId="3400014733" sldId="324"/>
            <ac:spMk id="3" creationId="{48C093DF-9B51-41CB-BA57-9FF039B49F90}"/>
          </ac:spMkLst>
        </pc:spChg>
      </pc:sldChg>
      <pc:sldChg chg="addAnim modAnim">
        <pc:chgData name="Mariah Helgeson" userId="S::mariah@drbconsult.onmicrosoft.com::51b1bd1c-374c-4333-91a8-ada6f1cc33a2" providerId="AD" clId="Web-{2A21C5F2-DC17-751A-75DD-55F97929A50F}" dt="2019-12-17T18:31:44.830" v="1468"/>
        <pc:sldMkLst>
          <pc:docMk/>
          <pc:sldMk cId="3002385582" sldId="325"/>
        </pc:sldMkLst>
      </pc:sldChg>
      <pc:sldChg chg="addSp delSp modSp addAnim modAnim">
        <pc:chgData name="Mariah Helgeson" userId="S::mariah@drbconsult.onmicrosoft.com::51b1bd1c-374c-4333-91a8-ada6f1cc33a2" providerId="AD" clId="Web-{2A21C5F2-DC17-751A-75DD-55F97929A50F}" dt="2019-12-17T18:33:11.439" v="1485"/>
        <pc:sldMkLst>
          <pc:docMk/>
          <pc:sldMk cId="2495958412" sldId="326"/>
        </pc:sldMkLst>
        <pc:spChg chg="mod">
          <ac:chgData name="Mariah Helgeson" userId="S::mariah@drbconsult.onmicrosoft.com::51b1bd1c-374c-4333-91a8-ada6f1cc33a2" providerId="AD" clId="Web-{2A21C5F2-DC17-751A-75DD-55F97929A50F}" dt="2019-12-17T18:33:03.127" v="1482" actId="1076"/>
          <ac:spMkLst>
            <pc:docMk/>
            <pc:sldMk cId="2495958412" sldId="326"/>
            <ac:spMk id="2" creationId="{DB7DB16B-6F45-412B-B441-72B2E7263C58}"/>
          </ac:spMkLst>
        </pc:spChg>
        <pc:spChg chg="add mod">
          <ac:chgData name="Mariah Helgeson" userId="S::mariah@drbconsult.onmicrosoft.com::51b1bd1c-374c-4333-91a8-ada6f1cc33a2" providerId="AD" clId="Web-{2A21C5F2-DC17-751A-75DD-55F97929A50F}" dt="2019-12-17T18:32:53.612" v="1480" actId="20577"/>
          <ac:spMkLst>
            <pc:docMk/>
            <pc:sldMk cId="2495958412" sldId="326"/>
            <ac:spMk id="4" creationId="{94D4731A-F43F-420D-A0C9-441530D5A62C}"/>
          </ac:spMkLst>
        </pc:spChg>
        <pc:spChg chg="del">
          <ac:chgData name="Mariah Helgeson" userId="S::mariah@drbconsult.onmicrosoft.com::51b1bd1c-374c-4333-91a8-ada6f1cc33a2" providerId="AD" clId="Web-{2A21C5F2-DC17-751A-75DD-55F97929A50F}" dt="2019-12-17T18:32:42.424" v="1469"/>
          <ac:spMkLst>
            <pc:docMk/>
            <pc:sldMk cId="2495958412" sldId="326"/>
            <ac:spMk id="51202" creationId="{00000000-0000-0000-0000-000000000000}"/>
          </ac:spMkLst>
        </pc:spChg>
      </pc:sldChg>
      <pc:sldChg chg="modSp">
        <pc:chgData name="Mariah Helgeson" userId="S::mariah@drbconsult.onmicrosoft.com::51b1bd1c-374c-4333-91a8-ada6f1cc33a2" providerId="AD" clId="Web-{2A21C5F2-DC17-751A-75DD-55F97929A50F}" dt="2019-12-17T18:35:34.377" v="1503" actId="1076"/>
        <pc:sldMkLst>
          <pc:docMk/>
          <pc:sldMk cId="539907517" sldId="328"/>
        </pc:sldMkLst>
        <pc:spChg chg="mod">
          <ac:chgData name="Mariah Helgeson" userId="S::mariah@drbconsult.onmicrosoft.com::51b1bd1c-374c-4333-91a8-ada6f1cc33a2" providerId="AD" clId="Web-{2A21C5F2-DC17-751A-75DD-55F97929A50F}" dt="2019-12-17T18:35:34.377" v="1503" actId="1076"/>
          <ac:spMkLst>
            <pc:docMk/>
            <pc:sldMk cId="539907517" sldId="328"/>
            <ac:spMk id="61443" creationId="{00000000-0000-0000-0000-000000000000}"/>
          </ac:spMkLst>
        </pc:spChg>
      </pc:sldChg>
      <pc:sldChg chg="addSp delSp modSp">
        <pc:chgData name="Mariah Helgeson" userId="S::mariah@drbconsult.onmicrosoft.com::51b1bd1c-374c-4333-91a8-ada6f1cc33a2" providerId="AD" clId="Web-{2A21C5F2-DC17-751A-75DD-55F97929A50F}" dt="2019-12-17T18:37:11.221" v="1525" actId="20577"/>
        <pc:sldMkLst>
          <pc:docMk/>
          <pc:sldMk cId="3308349378" sldId="333"/>
        </pc:sldMkLst>
        <pc:spChg chg="mod">
          <ac:chgData name="Mariah Helgeson" userId="S::mariah@drbconsult.onmicrosoft.com::51b1bd1c-374c-4333-91a8-ada6f1cc33a2" providerId="AD" clId="Web-{2A21C5F2-DC17-751A-75DD-55F97929A50F}" dt="2019-12-17T18:37:11.221" v="1525" actId="20577"/>
          <ac:spMkLst>
            <pc:docMk/>
            <pc:sldMk cId="3308349378" sldId="333"/>
            <ac:spMk id="2" creationId="{654188C8-559C-4829-A7D5-0E20AD49F326}"/>
          </ac:spMkLst>
        </pc:spChg>
        <pc:spChg chg="add mod">
          <ac:chgData name="Mariah Helgeson" userId="S::mariah@drbconsult.onmicrosoft.com::51b1bd1c-374c-4333-91a8-ada6f1cc33a2" providerId="AD" clId="Web-{2A21C5F2-DC17-751A-75DD-55F97929A50F}" dt="2019-12-17T18:37:06.018" v="1523" actId="20577"/>
          <ac:spMkLst>
            <pc:docMk/>
            <pc:sldMk cId="3308349378" sldId="333"/>
            <ac:spMk id="4" creationId="{3BB8A763-FCAB-45F4-B625-6CE428A7C767}"/>
          </ac:spMkLst>
        </pc:spChg>
        <pc:spChg chg="del">
          <ac:chgData name="Mariah Helgeson" userId="S::mariah@drbconsult.onmicrosoft.com::51b1bd1c-374c-4333-91a8-ada6f1cc33a2" providerId="AD" clId="Web-{2A21C5F2-DC17-751A-75DD-55F97929A50F}" dt="2019-12-17T18:37:02.362" v="1516"/>
          <ac:spMkLst>
            <pc:docMk/>
            <pc:sldMk cId="3308349378" sldId="333"/>
            <ac:spMk id="595970" creationId="{00000000-0000-0000-0000-000000000000}"/>
          </ac:spMkLst>
        </pc:spChg>
      </pc:sldChg>
      <pc:sldChg chg="addSp delSp modSp addAnim modAnim">
        <pc:chgData name="Mariah Helgeson" userId="S::mariah@drbconsult.onmicrosoft.com::51b1bd1c-374c-4333-91a8-ada6f1cc33a2" providerId="AD" clId="Web-{2A21C5F2-DC17-751A-75DD-55F97929A50F}" dt="2019-12-17T18:37:53.971" v="1529"/>
        <pc:sldMkLst>
          <pc:docMk/>
          <pc:sldMk cId="3117419424" sldId="334"/>
        </pc:sldMkLst>
        <pc:spChg chg="add mod">
          <ac:chgData name="Mariah Helgeson" userId="S::mariah@drbconsult.onmicrosoft.com::51b1bd1c-374c-4333-91a8-ada6f1cc33a2" providerId="AD" clId="Web-{2A21C5F2-DC17-751A-75DD-55F97929A50F}" dt="2019-12-17T18:36:40.408" v="1515" actId="20577"/>
          <ac:spMkLst>
            <pc:docMk/>
            <pc:sldMk cId="3117419424" sldId="334"/>
            <ac:spMk id="4" creationId="{228E9DF0-F153-4C17-B63B-81C80C8A3896}"/>
          </ac:spMkLst>
        </pc:spChg>
        <pc:spChg chg="del">
          <ac:chgData name="Mariah Helgeson" userId="S::mariah@drbconsult.onmicrosoft.com::51b1bd1c-374c-4333-91a8-ada6f1cc33a2" providerId="AD" clId="Web-{2A21C5F2-DC17-751A-75DD-55F97929A50F}" dt="2019-12-17T18:36:31.940" v="1507"/>
          <ac:spMkLst>
            <pc:docMk/>
            <pc:sldMk cId="3117419424" sldId="334"/>
            <ac:spMk id="598018" creationId="{00000000-0000-0000-0000-000000000000}"/>
          </ac:spMkLst>
        </pc:spChg>
      </pc:sldChg>
      <pc:sldChg chg="addAnim modAnim">
        <pc:chgData name="Mariah Helgeson" userId="S::mariah@drbconsult.onmicrosoft.com::51b1bd1c-374c-4333-91a8-ada6f1cc33a2" providerId="AD" clId="Web-{2A21C5F2-DC17-751A-75DD-55F97929A50F}" dt="2019-12-17T18:38:31.002" v="1532"/>
        <pc:sldMkLst>
          <pc:docMk/>
          <pc:sldMk cId="1668242005" sldId="335"/>
        </pc:sldMkLst>
      </pc:sldChg>
      <pc:sldChg chg="modSp mod modClrScheme chgLayout">
        <pc:chgData name="Mariah Helgeson" userId="S::mariah@drbconsult.onmicrosoft.com::51b1bd1c-374c-4333-91a8-ada6f1cc33a2" providerId="AD" clId="Web-{2A21C5F2-DC17-751A-75DD-55F97929A50F}" dt="2019-12-17T18:43:02.831" v="1586" actId="1076"/>
        <pc:sldMkLst>
          <pc:docMk/>
          <pc:sldMk cId="2447640010" sldId="339"/>
        </pc:sldMkLst>
        <pc:spChg chg="mod ord">
          <ac:chgData name="Mariah Helgeson" userId="S::mariah@drbconsult.onmicrosoft.com::51b1bd1c-374c-4333-91a8-ada6f1cc33a2" providerId="AD" clId="Web-{2A21C5F2-DC17-751A-75DD-55F97929A50F}" dt="2019-12-17T18:42:31.987" v="1575"/>
          <ac:spMkLst>
            <pc:docMk/>
            <pc:sldMk cId="2447640010" sldId="339"/>
            <ac:spMk id="2" creationId="{00000000-0000-0000-0000-000000000000}"/>
          </ac:spMkLst>
        </pc:spChg>
        <pc:spChg chg="mod ord">
          <ac:chgData name="Mariah Helgeson" userId="S::mariah@drbconsult.onmicrosoft.com::51b1bd1c-374c-4333-91a8-ada6f1cc33a2" providerId="AD" clId="Web-{2A21C5F2-DC17-751A-75DD-55F97929A50F}" dt="2019-12-17T18:43:02.831" v="1586" actId="1076"/>
          <ac:spMkLst>
            <pc:docMk/>
            <pc:sldMk cId="2447640010" sldId="339"/>
            <ac:spMk id="3" creationId="{00000000-0000-0000-0000-000000000000}"/>
          </ac:spMkLst>
        </pc:spChg>
        <pc:spChg chg="mod ord">
          <ac:chgData name="Mariah Helgeson" userId="S::mariah@drbconsult.onmicrosoft.com::51b1bd1c-374c-4333-91a8-ada6f1cc33a2" providerId="AD" clId="Web-{2A21C5F2-DC17-751A-75DD-55F97929A50F}" dt="2019-12-17T18:42:31.987" v="1575"/>
          <ac:spMkLst>
            <pc:docMk/>
            <pc:sldMk cId="2447640010" sldId="339"/>
            <ac:spMk id="4" creationId="{00000000-0000-0000-0000-000000000000}"/>
          </ac:spMkLst>
        </pc:spChg>
      </pc:sldChg>
      <pc:sldChg chg="delSp modSp">
        <pc:chgData name="Mariah Helgeson" userId="S::mariah@drbconsult.onmicrosoft.com::51b1bd1c-374c-4333-91a8-ada6f1cc33a2" providerId="AD" clId="Web-{2A21C5F2-DC17-751A-75DD-55F97929A50F}" dt="2019-12-17T18:44:14.081" v="1598" actId="1076"/>
        <pc:sldMkLst>
          <pc:docMk/>
          <pc:sldMk cId="3960640" sldId="340"/>
        </pc:sldMkLst>
        <pc:spChg chg="del">
          <ac:chgData name="Mariah Helgeson" userId="S::mariah@drbconsult.onmicrosoft.com::51b1bd1c-374c-4333-91a8-ada6f1cc33a2" providerId="AD" clId="Web-{2A21C5F2-DC17-751A-75DD-55F97929A50F}" dt="2019-12-17T18:43:26.784" v="1588"/>
          <ac:spMkLst>
            <pc:docMk/>
            <pc:sldMk cId="3960640" sldId="340"/>
            <ac:spMk id="2" creationId="{00000000-0000-0000-0000-000000000000}"/>
          </ac:spMkLst>
        </pc:spChg>
        <pc:spChg chg="mod">
          <ac:chgData name="Mariah Helgeson" userId="S::mariah@drbconsult.onmicrosoft.com::51b1bd1c-374c-4333-91a8-ada6f1cc33a2" providerId="AD" clId="Web-{2A21C5F2-DC17-751A-75DD-55F97929A50F}" dt="2019-12-17T18:44:14.081" v="1598" actId="1076"/>
          <ac:spMkLst>
            <pc:docMk/>
            <pc:sldMk cId="3960640" sldId="340"/>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8:45:38.175" v="1639" actId="1076"/>
        <pc:sldMkLst>
          <pc:docMk/>
          <pc:sldMk cId="1393241213" sldId="341"/>
        </pc:sldMkLst>
        <pc:spChg chg="mod ord">
          <ac:chgData name="Mariah Helgeson" userId="S::mariah@drbconsult.onmicrosoft.com::51b1bd1c-374c-4333-91a8-ada6f1cc33a2" providerId="AD" clId="Web-{2A21C5F2-DC17-751A-75DD-55F97929A50F}" dt="2019-12-17T18:44:48.659" v="1622" actId="20577"/>
          <ac:spMkLst>
            <pc:docMk/>
            <pc:sldMk cId="1393241213" sldId="341"/>
            <ac:spMk id="2" creationId="{00000000-0000-0000-0000-000000000000}"/>
          </ac:spMkLst>
        </pc:spChg>
        <pc:spChg chg="mod ord">
          <ac:chgData name="Mariah Helgeson" userId="S::mariah@drbconsult.onmicrosoft.com::51b1bd1c-374c-4333-91a8-ada6f1cc33a2" providerId="AD" clId="Web-{2A21C5F2-DC17-751A-75DD-55F97929A50F}" dt="2019-12-17T18:45:38.175" v="1639" actId="1076"/>
          <ac:spMkLst>
            <pc:docMk/>
            <pc:sldMk cId="1393241213" sldId="341"/>
            <ac:spMk id="3" creationId="{00000000-0000-0000-0000-000000000000}"/>
          </ac:spMkLst>
        </pc:spChg>
        <pc:spChg chg="mod ord">
          <ac:chgData name="Mariah Helgeson" userId="S::mariah@drbconsult.onmicrosoft.com::51b1bd1c-374c-4333-91a8-ada6f1cc33a2" providerId="AD" clId="Web-{2A21C5F2-DC17-751A-75DD-55F97929A50F}" dt="2019-12-17T18:44:29.456" v="1599"/>
          <ac:spMkLst>
            <pc:docMk/>
            <pc:sldMk cId="1393241213" sldId="341"/>
            <ac:spMk id="4" creationId="{00000000-0000-0000-0000-000000000000}"/>
          </ac:spMkLst>
        </pc:spChg>
      </pc:sldChg>
      <pc:sldChg chg="modSp">
        <pc:chgData name="Mariah Helgeson" userId="S::mariah@drbconsult.onmicrosoft.com::51b1bd1c-374c-4333-91a8-ada6f1cc33a2" providerId="AD" clId="Web-{2A21C5F2-DC17-751A-75DD-55F97929A50F}" dt="2019-12-17T18:46:43.565" v="1657" actId="1076"/>
        <pc:sldMkLst>
          <pc:docMk/>
          <pc:sldMk cId="375814856" sldId="342"/>
        </pc:sldMkLst>
        <pc:spChg chg="mod">
          <ac:chgData name="Mariah Helgeson" userId="S::mariah@drbconsult.onmicrosoft.com::51b1bd1c-374c-4333-91a8-ada6f1cc33a2" providerId="AD" clId="Web-{2A21C5F2-DC17-751A-75DD-55F97929A50F}" dt="2019-12-17T18:46:43.565" v="1657" actId="1076"/>
          <ac:spMkLst>
            <pc:docMk/>
            <pc:sldMk cId="375814856" sldId="342"/>
            <ac:spMk id="3" creationId="{00000000-0000-0000-0000-000000000000}"/>
          </ac:spMkLst>
        </pc:spChg>
      </pc:sldChg>
      <pc:sldChg chg="modSp">
        <pc:chgData name="Mariah Helgeson" userId="S::mariah@drbconsult.onmicrosoft.com::51b1bd1c-374c-4333-91a8-ada6f1cc33a2" providerId="AD" clId="Web-{2A21C5F2-DC17-751A-75DD-55F97929A50F}" dt="2019-12-17T18:41:55.909" v="1547" actId="20577"/>
        <pc:sldMkLst>
          <pc:docMk/>
          <pc:sldMk cId="175494969" sldId="343"/>
        </pc:sldMkLst>
        <pc:spChg chg="mod">
          <ac:chgData name="Mariah Helgeson" userId="S::mariah@drbconsult.onmicrosoft.com::51b1bd1c-374c-4333-91a8-ada6f1cc33a2" providerId="AD" clId="Web-{2A21C5F2-DC17-751A-75DD-55F97929A50F}" dt="2019-12-17T18:41:55.909" v="1547" actId="20577"/>
          <ac:spMkLst>
            <pc:docMk/>
            <pc:sldMk cId="175494969" sldId="343"/>
            <ac:spMk id="2" creationId="{00000000-0000-0000-0000-000000000000}"/>
          </ac:spMkLst>
        </pc:spChg>
      </pc:sldChg>
      <pc:sldChg chg="modSp">
        <pc:chgData name="Mariah Helgeson" userId="S::mariah@drbconsult.onmicrosoft.com::51b1bd1c-374c-4333-91a8-ada6f1cc33a2" providerId="AD" clId="Web-{2A21C5F2-DC17-751A-75DD-55F97929A50F}" dt="2019-12-17T18:47:04.487" v="1662" actId="20577"/>
        <pc:sldMkLst>
          <pc:docMk/>
          <pc:sldMk cId="3537579278" sldId="344"/>
        </pc:sldMkLst>
        <pc:spChg chg="mod">
          <ac:chgData name="Mariah Helgeson" userId="S::mariah@drbconsult.onmicrosoft.com::51b1bd1c-374c-4333-91a8-ada6f1cc33a2" providerId="AD" clId="Web-{2A21C5F2-DC17-751A-75DD-55F97929A50F}" dt="2019-12-17T18:47:04.487" v="1662" actId="20577"/>
          <ac:spMkLst>
            <pc:docMk/>
            <pc:sldMk cId="3537579278" sldId="344"/>
            <ac:spMk id="3" creationId="{00000000-0000-0000-0000-000000000000}"/>
          </ac:spMkLst>
        </pc:spChg>
      </pc:sldChg>
      <pc:sldChg chg="modSp">
        <pc:chgData name="Mariah Helgeson" userId="S::mariah@drbconsult.onmicrosoft.com::51b1bd1c-374c-4333-91a8-ada6f1cc33a2" providerId="AD" clId="Web-{2A21C5F2-DC17-751A-75DD-55F97929A50F}" dt="2019-12-17T18:47:56.159" v="1673" actId="1076"/>
        <pc:sldMkLst>
          <pc:docMk/>
          <pc:sldMk cId="2807191023" sldId="345"/>
        </pc:sldMkLst>
        <pc:spChg chg="mod">
          <ac:chgData name="Mariah Helgeson" userId="S::mariah@drbconsult.onmicrosoft.com::51b1bd1c-374c-4333-91a8-ada6f1cc33a2" providerId="AD" clId="Web-{2A21C5F2-DC17-751A-75DD-55F97929A50F}" dt="2019-12-17T18:47:56.159" v="1673" actId="1076"/>
          <ac:spMkLst>
            <pc:docMk/>
            <pc:sldMk cId="2807191023" sldId="345"/>
            <ac:spMk id="3" creationId="{00000000-0000-0000-0000-000000000000}"/>
          </ac:spMkLst>
        </pc:spChg>
      </pc:sldChg>
      <pc:sldChg chg="modSp">
        <pc:chgData name="Mariah Helgeson" userId="S::mariah@drbconsult.onmicrosoft.com::51b1bd1c-374c-4333-91a8-ada6f1cc33a2" providerId="AD" clId="Web-{2A21C5F2-DC17-751A-75DD-55F97929A50F}" dt="2019-12-17T15:28:38.193" v="117" actId="14100"/>
        <pc:sldMkLst>
          <pc:docMk/>
          <pc:sldMk cId="252586797" sldId="346"/>
        </pc:sldMkLst>
        <pc:picChg chg="mod">
          <ac:chgData name="Mariah Helgeson" userId="S::mariah@drbconsult.onmicrosoft.com::51b1bd1c-374c-4333-91a8-ada6f1cc33a2" providerId="AD" clId="Web-{2A21C5F2-DC17-751A-75DD-55F97929A50F}" dt="2019-12-17T15:28:38.193" v="117" actId="14100"/>
          <ac:picMkLst>
            <pc:docMk/>
            <pc:sldMk cId="252586797" sldId="346"/>
            <ac:picMk id="5" creationId="{00000000-0000-0000-0000-000000000000}"/>
          </ac:picMkLst>
        </pc:picChg>
      </pc:sldChg>
      <pc:sldChg chg="modSp">
        <pc:chgData name="Mariah Helgeson" userId="S::mariah@drbconsult.onmicrosoft.com::51b1bd1c-374c-4333-91a8-ada6f1cc33a2" providerId="AD" clId="Web-{2A21C5F2-DC17-751A-75DD-55F97929A50F}" dt="2019-12-17T18:54:02.581" v="1761" actId="1076"/>
        <pc:sldMkLst>
          <pc:docMk/>
          <pc:sldMk cId="2226609210" sldId="348"/>
        </pc:sldMkLst>
        <pc:spChg chg="mod">
          <ac:chgData name="Mariah Helgeson" userId="S::mariah@drbconsult.onmicrosoft.com::51b1bd1c-374c-4333-91a8-ada6f1cc33a2" providerId="AD" clId="Web-{2A21C5F2-DC17-751A-75DD-55F97929A50F}" dt="2019-12-17T18:54:02.581" v="1761" actId="1076"/>
          <ac:spMkLst>
            <pc:docMk/>
            <pc:sldMk cId="2226609210" sldId="348"/>
            <ac:spMk id="3" creationId="{00000000-0000-0000-0000-000000000000}"/>
          </ac:spMkLst>
        </pc:spChg>
      </pc:sldChg>
      <pc:sldChg chg="modSp">
        <pc:chgData name="Mariah Helgeson" userId="S::mariah@drbconsult.onmicrosoft.com::51b1bd1c-374c-4333-91a8-ada6f1cc33a2" providerId="AD" clId="Web-{2A21C5F2-DC17-751A-75DD-55F97929A50F}" dt="2019-12-17T15:39:46.065" v="166" actId="14100"/>
        <pc:sldMkLst>
          <pc:docMk/>
          <pc:sldMk cId="1647949910" sldId="350"/>
        </pc:sldMkLst>
        <pc:picChg chg="mod">
          <ac:chgData name="Mariah Helgeson" userId="S::mariah@drbconsult.onmicrosoft.com::51b1bd1c-374c-4333-91a8-ada6f1cc33a2" providerId="AD" clId="Web-{2A21C5F2-DC17-751A-75DD-55F97929A50F}" dt="2019-12-17T15:39:46.065" v="166" actId="14100"/>
          <ac:picMkLst>
            <pc:docMk/>
            <pc:sldMk cId="1647949910" sldId="350"/>
            <ac:picMk id="6" creationId="{00000000-0000-0000-0000-000000000000}"/>
          </ac:picMkLst>
        </pc:picChg>
      </pc:sldChg>
      <pc:sldChg chg="modSp">
        <pc:chgData name="Mariah Helgeson" userId="S::mariah@drbconsult.onmicrosoft.com::51b1bd1c-374c-4333-91a8-ada6f1cc33a2" providerId="AD" clId="Web-{2A21C5F2-DC17-751A-75DD-55F97929A50F}" dt="2019-12-17T15:39:57.785" v="168" actId="20577"/>
        <pc:sldMkLst>
          <pc:docMk/>
          <pc:sldMk cId="236178375" sldId="354"/>
        </pc:sldMkLst>
        <pc:spChg chg="mod">
          <ac:chgData name="Mariah Helgeson" userId="S::mariah@drbconsult.onmicrosoft.com::51b1bd1c-374c-4333-91a8-ada6f1cc33a2" providerId="AD" clId="Web-{2A21C5F2-DC17-751A-75DD-55F97929A50F}" dt="2019-12-17T15:39:57.785" v="168" actId="20577"/>
          <ac:spMkLst>
            <pc:docMk/>
            <pc:sldMk cId="236178375" sldId="354"/>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0:44.537" v="237" actId="20577"/>
        <pc:sldMkLst>
          <pc:docMk/>
          <pc:sldMk cId="2522056605" sldId="355"/>
        </pc:sldMkLst>
        <pc:spChg chg="mod ord">
          <ac:chgData name="Mariah Helgeson" userId="S::mariah@drbconsult.onmicrosoft.com::51b1bd1c-374c-4333-91a8-ada6f1cc33a2" providerId="AD" clId="Web-{2A21C5F2-DC17-751A-75DD-55F97929A50F}" dt="2019-12-17T15:40:17.739" v="234"/>
          <ac:spMkLst>
            <pc:docMk/>
            <pc:sldMk cId="2522056605" sldId="355"/>
            <ac:spMk id="2" creationId="{00000000-0000-0000-0000-000000000000}"/>
          </ac:spMkLst>
        </pc:spChg>
        <pc:spChg chg="mod ord">
          <ac:chgData name="Mariah Helgeson" userId="S::mariah@drbconsult.onmicrosoft.com::51b1bd1c-374c-4333-91a8-ada6f1cc33a2" providerId="AD" clId="Web-{2A21C5F2-DC17-751A-75DD-55F97929A50F}" dt="2019-12-17T15:40:44.537" v="237" actId="20577"/>
          <ac:spMkLst>
            <pc:docMk/>
            <pc:sldMk cId="2522056605" sldId="355"/>
            <ac:spMk id="3" creationId="{00000000-0000-0000-0000-000000000000}"/>
          </ac:spMkLst>
        </pc:spChg>
        <pc:spChg chg="mod ord">
          <ac:chgData name="Mariah Helgeson" userId="S::mariah@drbconsult.onmicrosoft.com::51b1bd1c-374c-4333-91a8-ada6f1cc33a2" providerId="AD" clId="Web-{2A21C5F2-DC17-751A-75DD-55F97929A50F}" dt="2019-12-17T15:40:17.739" v="234"/>
          <ac:spMkLst>
            <pc:docMk/>
            <pc:sldMk cId="2522056605" sldId="355"/>
            <ac:spMk id="5" creationId="{00000000-0000-0000-0000-000000000000}"/>
          </ac:spMkLst>
        </pc:spChg>
      </pc:sldChg>
      <pc:sldChg chg="modSp">
        <pc:chgData name="Mariah Helgeson" userId="S::mariah@drbconsult.onmicrosoft.com::51b1bd1c-374c-4333-91a8-ada6f1cc33a2" providerId="AD" clId="Web-{2A21C5F2-DC17-751A-75DD-55F97929A50F}" dt="2019-12-17T15:41:21.007" v="255" actId="1076"/>
        <pc:sldMkLst>
          <pc:docMk/>
          <pc:sldMk cId="2657039446" sldId="356"/>
        </pc:sldMkLst>
        <pc:spChg chg="mod">
          <ac:chgData name="Mariah Helgeson" userId="S::mariah@drbconsult.onmicrosoft.com::51b1bd1c-374c-4333-91a8-ada6f1cc33a2" providerId="AD" clId="Web-{2A21C5F2-DC17-751A-75DD-55F97929A50F}" dt="2019-12-17T15:41:21.007" v="255" actId="1076"/>
          <ac:spMkLst>
            <pc:docMk/>
            <pc:sldMk cId="2657039446" sldId="356"/>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1:57.290" v="272" actId="1076"/>
        <pc:sldMkLst>
          <pc:docMk/>
          <pc:sldMk cId="3620469744" sldId="357"/>
        </pc:sldMkLst>
        <pc:spChg chg="mod ord">
          <ac:chgData name="Mariah Helgeson" userId="S::mariah@drbconsult.onmicrosoft.com::51b1bd1c-374c-4333-91a8-ada6f1cc33a2" providerId="AD" clId="Web-{2A21C5F2-DC17-751A-75DD-55F97929A50F}" dt="2019-12-17T15:41:33.992" v="263"/>
          <ac:spMkLst>
            <pc:docMk/>
            <pc:sldMk cId="3620469744" sldId="357"/>
            <ac:spMk id="2" creationId="{00000000-0000-0000-0000-000000000000}"/>
          </ac:spMkLst>
        </pc:spChg>
        <pc:spChg chg="mod ord">
          <ac:chgData name="Mariah Helgeson" userId="S::mariah@drbconsult.onmicrosoft.com::51b1bd1c-374c-4333-91a8-ada6f1cc33a2" providerId="AD" clId="Web-{2A21C5F2-DC17-751A-75DD-55F97929A50F}" dt="2019-12-17T15:41:57.290" v="272" actId="1076"/>
          <ac:spMkLst>
            <pc:docMk/>
            <pc:sldMk cId="3620469744" sldId="357"/>
            <ac:spMk id="3" creationId="{00000000-0000-0000-0000-000000000000}"/>
          </ac:spMkLst>
        </pc:spChg>
        <pc:spChg chg="mod ord">
          <ac:chgData name="Mariah Helgeson" userId="S::mariah@drbconsult.onmicrosoft.com::51b1bd1c-374c-4333-91a8-ada6f1cc33a2" providerId="AD" clId="Web-{2A21C5F2-DC17-751A-75DD-55F97929A50F}" dt="2019-12-17T15:41:33.992" v="263"/>
          <ac:spMkLst>
            <pc:docMk/>
            <pc:sldMk cId="3620469744" sldId="357"/>
            <ac:spMk id="5" creationId="{00000000-0000-0000-0000-000000000000}"/>
          </ac:spMkLst>
        </pc:spChg>
      </pc:sldChg>
      <pc:sldChg chg="modSp">
        <pc:chgData name="Mariah Helgeson" userId="S::mariah@drbconsult.onmicrosoft.com::51b1bd1c-374c-4333-91a8-ada6f1cc33a2" providerId="AD" clId="Web-{2A21C5F2-DC17-751A-75DD-55F97929A50F}" dt="2019-12-17T15:42:17.603" v="278" actId="1076"/>
        <pc:sldMkLst>
          <pc:docMk/>
          <pc:sldMk cId="1964940990" sldId="358"/>
        </pc:sldMkLst>
        <pc:spChg chg="mod">
          <ac:chgData name="Mariah Helgeson" userId="S::mariah@drbconsult.onmicrosoft.com::51b1bd1c-374c-4333-91a8-ada6f1cc33a2" providerId="AD" clId="Web-{2A21C5F2-DC17-751A-75DD-55F97929A50F}" dt="2019-12-17T15:42:06.103" v="275" actId="20577"/>
          <ac:spMkLst>
            <pc:docMk/>
            <pc:sldMk cId="1964940990" sldId="358"/>
            <ac:spMk id="2" creationId="{00000000-0000-0000-0000-000000000000}"/>
          </ac:spMkLst>
        </pc:spChg>
        <pc:spChg chg="mod">
          <ac:chgData name="Mariah Helgeson" userId="S::mariah@drbconsult.onmicrosoft.com::51b1bd1c-374c-4333-91a8-ada6f1cc33a2" providerId="AD" clId="Web-{2A21C5F2-DC17-751A-75DD-55F97929A50F}" dt="2019-12-17T15:42:17.603" v="278" actId="1076"/>
          <ac:spMkLst>
            <pc:docMk/>
            <pc:sldMk cId="1964940990" sldId="358"/>
            <ac:spMk id="3" creationId="{00000000-0000-0000-0000-000000000000}"/>
          </ac:spMkLst>
        </pc:spChg>
      </pc:sldChg>
      <pc:sldChg chg="modSp">
        <pc:chgData name="Mariah Helgeson" userId="S::mariah@drbconsult.onmicrosoft.com::51b1bd1c-374c-4333-91a8-ada6f1cc33a2" providerId="AD" clId="Web-{2A21C5F2-DC17-751A-75DD-55F97929A50F}" dt="2019-12-17T15:42:58.636" v="288" actId="20577"/>
        <pc:sldMkLst>
          <pc:docMk/>
          <pc:sldMk cId="3853300982" sldId="359"/>
        </pc:sldMkLst>
        <pc:spChg chg="mod">
          <ac:chgData name="Mariah Helgeson" userId="S::mariah@drbconsult.onmicrosoft.com::51b1bd1c-374c-4333-91a8-ada6f1cc33a2" providerId="AD" clId="Web-{2A21C5F2-DC17-751A-75DD-55F97929A50F}" dt="2019-12-17T15:42:58.636" v="288" actId="20577"/>
          <ac:spMkLst>
            <pc:docMk/>
            <pc:sldMk cId="3853300982" sldId="359"/>
            <ac:spMk id="2" creationId="{00000000-0000-0000-0000-000000000000}"/>
          </ac:spMkLst>
        </pc:spChg>
        <pc:spChg chg="mod">
          <ac:chgData name="Mariah Helgeson" userId="S::mariah@drbconsult.onmicrosoft.com::51b1bd1c-374c-4333-91a8-ada6f1cc33a2" providerId="AD" clId="Web-{2A21C5F2-DC17-751A-75DD-55F97929A50F}" dt="2019-12-17T15:42:48.167" v="283" actId="20577"/>
          <ac:spMkLst>
            <pc:docMk/>
            <pc:sldMk cId="3853300982" sldId="359"/>
            <ac:spMk id="3" creationId="{00000000-0000-0000-0000-000000000000}"/>
          </ac:spMkLst>
        </pc:spChg>
      </pc:sldChg>
      <pc:sldChg chg="modSp">
        <pc:chgData name="Mariah Helgeson" userId="S::mariah@drbconsult.onmicrosoft.com::51b1bd1c-374c-4333-91a8-ada6f1cc33a2" providerId="AD" clId="Web-{2A21C5F2-DC17-751A-75DD-55F97929A50F}" dt="2019-12-17T15:43:07.715" v="291" actId="20577"/>
        <pc:sldMkLst>
          <pc:docMk/>
          <pc:sldMk cId="1906435849" sldId="360"/>
        </pc:sldMkLst>
        <pc:spChg chg="mod">
          <ac:chgData name="Mariah Helgeson" userId="S::mariah@drbconsult.onmicrosoft.com::51b1bd1c-374c-4333-91a8-ada6f1cc33a2" providerId="AD" clId="Web-{2A21C5F2-DC17-751A-75DD-55F97929A50F}" dt="2019-12-17T15:43:07.715" v="291" actId="20577"/>
          <ac:spMkLst>
            <pc:docMk/>
            <pc:sldMk cId="1906435849" sldId="360"/>
            <ac:spMk id="3" creationId="{00000000-0000-0000-0000-000000000000}"/>
          </ac:spMkLst>
        </pc:spChg>
      </pc:sldChg>
      <pc:sldChg chg="modSp">
        <pc:chgData name="Mariah Helgeson" userId="S::mariah@drbconsult.onmicrosoft.com::51b1bd1c-374c-4333-91a8-ada6f1cc33a2" providerId="AD" clId="Web-{2A21C5F2-DC17-751A-75DD-55F97929A50F}" dt="2019-12-17T15:42:38.479" v="282" actId="20577"/>
        <pc:sldMkLst>
          <pc:docMk/>
          <pc:sldMk cId="1350904171" sldId="361"/>
        </pc:sldMkLst>
        <pc:spChg chg="mod">
          <ac:chgData name="Mariah Helgeson" userId="S::mariah@drbconsult.onmicrosoft.com::51b1bd1c-374c-4333-91a8-ada6f1cc33a2" providerId="AD" clId="Web-{2A21C5F2-DC17-751A-75DD-55F97929A50F}" dt="2019-12-17T15:42:38.479" v="282" actId="20577"/>
          <ac:spMkLst>
            <pc:docMk/>
            <pc:sldMk cId="1350904171" sldId="361"/>
            <ac:spMk id="26626" creationId="{00000000-0000-0000-0000-000000000000}"/>
          </ac:spMkLst>
        </pc:spChg>
      </pc:sldChg>
      <pc:sldChg chg="modSp">
        <pc:chgData name="Mariah Helgeson" userId="S::mariah@drbconsult.onmicrosoft.com::51b1bd1c-374c-4333-91a8-ada6f1cc33a2" providerId="AD" clId="Web-{2A21C5F2-DC17-751A-75DD-55F97929A50F}" dt="2019-12-17T15:43:36.045" v="292" actId="20577"/>
        <pc:sldMkLst>
          <pc:docMk/>
          <pc:sldMk cId="787338633" sldId="365"/>
        </pc:sldMkLst>
        <pc:spChg chg="mod">
          <ac:chgData name="Mariah Helgeson" userId="S::mariah@drbconsult.onmicrosoft.com::51b1bd1c-374c-4333-91a8-ada6f1cc33a2" providerId="AD" clId="Web-{2A21C5F2-DC17-751A-75DD-55F97929A50F}" dt="2019-12-17T15:43:36.045" v="292" actId="20577"/>
          <ac:spMkLst>
            <pc:docMk/>
            <pc:sldMk cId="787338633" sldId="365"/>
            <ac:spMk id="3" creationId="{00000000-0000-0000-0000-000000000000}"/>
          </ac:spMkLst>
        </pc:spChg>
      </pc:sldChg>
      <pc:sldChg chg="modSp">
        <pc:chgData name="Mariah Helgeson" userId="S::mariah@drbconsult.onmicrosoft.com::51b1bd1c-374c-4333-91a8-ada6f1cc33a2" providerId="AD" clId="Web-{2A21C5F2-DC17-751A-75DD-55F97929A50F}" dt="2019-12-17T15:43:53.607" v="297" actId="1076"/>
        <pc:sldMkLst>
          <pc:docMk/>
          <pc:sldMk cId="1928194204" sldId="366"/>
        </pc:sldMkLst>
        <pc:spChg chg="mod">
          <ac:chgData name="Mariah Helgeson" userId="S::mariah@drbconsult.onmicrosoft.com::51b1bd1c-374c-4333-91a8-ada6f1cc33a2" providerId="AD" clId="Web-{2A21C5F2-DC17-751A-75DD-55F97929A50F}" dt="2019-12-17T15:43:53.607" v="297" actId="1076"/>
          <ac:spMkLst>
            <pc:docMk/>
            <pc:sldMk cId="1928194204" sldId="366"/>
            <ac:spMk id="3" creationId="{00000000-0000-0000-0000-000000000000}"/>
          </ac:spMkLst>
        </pc:spChg>
      </pc:sldChg>
      <pc:sldChg chg="modSp">
        <pc:chgData name="Mariah Helgeson" userId="S::mariah@drbconsult.onmicrosoft.com::51b1bd1c-374c-4333-91a8-ada6f1cc33a2" providerId="AD" clId="Web-{2A21C5F2-DC17-751A-75DD-55F97929A50F}" dt="2019-12-17T15:44:05.358" v="299" actId="1076"/>
        <pc:sldMkLst>
          <pc:docMk/>
          <pc:sldMk cId="2997987809" sldId="367"/>
        </pc:sldMkLst>
        <pc:spChg chg="mod">
          <ac:chgData name="Mariah Helgeson" userId="S::mariah@drbconsult.onmicrosoft.com::51b1bd1c-374c-4333-91a8-ada6f1cc33a2" providerId="AD" clId="Web-{2A21C5F2-DC17-751A-75DD-55F97929A50F}" dt="2019-12-17T15:44:05.358" v="299" actId="1076"/>
          <ac:spMkLst>
            <pc:docMk/>
            <pc:sldMk cId="2997987809" sldId="367"/>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4:29.765" v="304" actId="1076"/>
        <pc:sldMkLst>
          <pc:docMk/>
          <pc:sldMk cId="1521723516" sldId="368"/>
        </pc:sldMkLst>
        <pc:spChg chg="mod ord">
          <ac:chgData name="Mariah Helgeson" userId="S::mariah@drbconsult.onmicrosoft.com::51b1bd1c-374c-4333-91a8-ada6f1cc33a2" providerId="AD" clId="Web-{2A21C5F2-DC17-751A-75DD-55F97929A50F}" dt="2019-12-17T15:22:38.693" v="8"/>
          <ac:spMkLst>
            <pc:docMk/>
            <pc:sldMk cId="1521723516" sldId="368"/>
            <ac:spMk id="2" creationId="{00000000-0000-0000-0000-000000000000}"/>
          </ac:spMkLst>
        </pc:spChg>
        <pc:spChg chg="mod ord">
          <ac:chgData name="Mariah Helgeson" userId="S::mariah@drbconsult.onmicrosoft.com::51b1bd1c-374c-4333-91a8-ada6f1cc33a2" providerId="AD" clId="Web-{2A21C5F2-DC17-751A-75DD-55F97929A50F}" dt="2019-12-17T15:44:27.937" v="303" actId="1076"/>
          <ac:spMkLst>
            <pc:docMk/>
            <pc:sldMk cId="1521723516" sldId="368"/>
            <ac:spMk id="3" creationId="{00000000-0000-0000-0000-000000000000}"/>
          </ac:spMkLst>
        </pc:spChg>
        <pc:spChg chg="mod ord">
          <ac:chgData name="Mariah Helgeson" userId="S::mariah@drbconsult.onmicrosoft.com::51b1bd1c-374c-4333-91a8-ada6f1cc33a2" providerId="AD" clId="Web-{2A21C5F2-DC17-751A-75DD-55F97929A50F}" dt="2019-12-17T15:22:38.693" v="8"/>
          <ac:spMkLst>
            <pc:docMk/>
            <pc:sldMk cId="1521723516" sldId="368"/>
            <ac:spMk id="5" creationId="{00000000-0000-0000-0000-000000000000}"/>
          </ac:spMkLst>
        </pc:spChg>
        <pc:picChg chg="mod">
          <ac:chgData name="Mariah Helgeson" userId="S::mariah@drbconsult.onmicrosoft.com::51b1bd1c-374c-4333-91a8-ada6f1cc33a2" providerId="AD" clId="Web-{2A21C5F2-DC17-751A-75DD-55F97929A50F}" dt="2019-12-17T15:44:29.765" v="304" actId="1076"/>
          <ac:picMkLst>
            <pc:docMk/>
            <pc:sldMk cId="1521723516" sldId="368"/>
            <ac:picMk id="6" creationId="{00000000-0000-0000-0000-000000000000}"/>
          </ac:picMkLst>
        </pc:picChg>
      </pc:sldChg>
      <pc:sldChg chg="modSp mod modClrScheme chgLayout">
        <pc:chgData name="Mariah Helgeson" userId="S::mariah@drbconsult.onmicrosoft.com::51b1bd1c-374c-4333-91a8-ada6f1cc33a2" providerId="AD" clId="Web-{2A21C5F2-DC17-751A-75DD-55F97929A50F}" dt="2019-12-17T15:44:42.500" v="306" actId="1076"/>
        <pc:sldMkLst>
          <pc:docMk/>
          <pc:sldMk cId="2636362893" sldId="369"/>
        </pc:sldMkLst>
        <pc:spChg chg="mod ord">
          <ac:chgData name="Mariah Helgeson" userId="S::mariah@drbconsult.onmicrosoft.com::51b1bd1c-374c-4333-91a8-ada6f1cc33a2" providerId="AD" clId="Web-{2A21C5F2-DC17-751A-75DD-55F97929A50F}" dt="2019-12-17T15:23:24.117" v="19"/>
          <ac:spMkLst>
            <pc:docMk/>
            <pc:sldMk cId="2636362893" sldId="369"/>
            <ac:spMk id="2" creationId="{00000000-0000-0000-0000-000000000000}"/>
          </ac:spMkLst>
        </pc:spChg>
        <pc:spChg chg="mod ord">
          <ac:chgData name="Mariah Helgeson" userId="S::mariah@drbconsult.onmicrosoft.com::51b1bd1c-374c-4333-91a8-ada6f1cc33a2" providerId="AD" clId="Web-{2A21C5F2-DC17-751A-75DD-55F97929A50F}" dt="2019-12-17T15:44:42.500" v="306" actId="1076"/>
          <ac:spMkLst>
            <pc:docMk/>
            <pc:sldMk cId="2636362893" sldId="369"/>
            <ac:spMk id="3" creationId="{00000000-0000-0000-0000-000000000000}"/>
          </ac:spMkLst>
        </pc:spChg>
        <pc:spChg chg="mod ord">
          <ac:chgData name="Mariah Helgeson" userId="S::mariah@drbconsult.onmicrosoft.com::51b1bd1c-374c-4333-91a8-ada6f1cc33a2" providerId="AD" clId="Web-{2A21C5F2-DC17-751A-75DD-55F97929A50F}" dt="2019-12-17T15:23:24.117" v="19"/>
          <ac:spMkLst>
            <pc:docMk/>
            <pc:sldMk cId="2636362893" sldId="369"/>
            <ac:spMk id="5" creationId="{00000000-0000-0000-0000-000000000000}"/>
          </ac:spMkLst>
        </pc:spChg>
      </pc:sldChg>
      <pc:sldChg chg="modSp">
        <pc:chgData name="Mariah Helgeson" userId="S::mariah@drbconsult.onmicrosoft.com::51b1bd1c-374c-4333-91a8-ada6f1cc33a2" providerId="AD" clId="Web-{2A21C5F2-DC17-751A-75DD-55F97929A50F}" dt="2019-12-17T15:45:26.939" v="312" actId="1076"/>
        <pc:sldMkLst>
          <pc:docMk/>
          <pc:sldMk cId="2323105177" sldId="370"/>
        </pc:sldMkLst>
        <pc:spChg chg="mod">
          <ac:chgData name="Mariah Helgeson" userId="S::mariah@drbconsult.onmicrosoft.com::51b1bd1c-374c-4333-91a8-ada6f1cc33a2" providerId="AD" clId="Web-{2A21C5F2-DC17-751A-75DD-55F97929A50F}" dt="2019-12-17T15:45:26.939" v="312" actId="1076"/>
          <ac:spMkLst>
            <pc:docMk/>
            <pc:sldMk cId="2323105177" sldId="370"/>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5:35.643" v="314" actId="1076"/>
        <pc:sldMkLst>
          <pc:docMk/>
          <pc:sldMk cId="2264586410" sldId="371"/>
        </pc:sldMkLst>
        <pc:spChg chg="mod ord">
          <ac:chgData name="Mariah Helgeson" userId="S::mariah@drbconsult.onmicrosoft.com::51b1bd1c-374c-4333-91a8-ada6f1cc33a2" providerId="AD" clId="Web-{2A21C5F2-DC17-751A-75DD-55F97929A50F}" dt="2019-12-17T15:24:29.010" v="39"/>
          <ac:spMkLst>
            <pc:docMk/>
            <pc:sldMk cId="2264586410" sldId="371"/>
            <ac:spMk id="2" creationId="{00000000-0000-0000-0000-000000000000}"/>
          </ac:spMkLst>
        </pc:spChg>
        <pc:spChg chg="mod ord">
          <ac:chgData name="Mariah Helgeson" userId="S::mariah@drbconsult.onmicrosoft.com::51b1bd1c-374c-4333-91a8-ada6f1cc33a2" providerId="AD" clId="Web-{2A21C5F2-DC17-751A-75DD-55F97929A50F}" dt="2019-12-17T15:45:35.643" v="314" actId="1076"/>
          <ac:spMkLst>
            <pc:docMk/>
            <pc:sldMk cId="2264586410" sldId="371"/>
            <ac:spMk id="3" creationId="{00000000-0000-0000-0000-000000000000}"/>
          </ac:spMkLst>
        </pc:spChg>
        <pc:spChg chg="mod ord">
          <ac:chgData name="Mariah Helgeson" userId="S::mariah@drbconsult.onmicrosoft.com::51b1bd1c-374c-4333-91a8-ada6f1cc33a2" providerId="AD" clId="Web-{2A21C5F2-DC17-751A-75DD-55F97929A50F}" dt="2019-12-17T15:24:29.010" v="39"/>
          <ac:spMkLst>
            <pc:docMk/>
            <pc:sldMk cId="2264586410" sldId="371"/>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25:33.748" v="56" actId="1076"/>
        <pc:sldMkLst>
          <pc:docMk/>
          <pc:sldMk cId="1458169938" sldId="372"/>
        </pc:sldMkLst>
        <pc:spChg chg="mod ord">
          <ac:chgData name="Mariah Helgeson" userId="S::mariah@drbconsult.onmicrosoft.com::51b1bd1c-374c-4333-91a8-ada6f1cc33a2" providerId="AD" clId="Web-{2A21C5F2-DC17-751A-75DD-55F97929A50F}" dt="2019-12-17T15:24:59.152" v="50"/>
          <ac:spMkLst>
            <pc:docMk/>
            <pc:sldMk cId="1458169938" sldId="372"/>
            <ac:spMk id="2" creationId="{00000000-0000-0000-0000-000000000000}"/>
          </ac:spMkLst>
        </pc:spChg>
        <pc:spChg chg="mod ord">
          <ac:chgData name="Mariah Helgeson" userId="S::mariah@drbconsult.onmicrosoft.com::51b1bd1c-374c-4333-91a8-ada6f1cc33a2" providerId="AD" clId="Web-{2A21C5F2-DC17-751A-75DD-55F97929A50F}" dt="2019-12-17T15:25:33.748" v="56" actId="1076"/>
          <ac:spMkLst>
            <pc:docMk/>
            <pc:sldMk cId="1458169938" sldId="372"/>
            <ac:spMk id="3" creationId="{00000000-0000-0000-0000-000000000000}"/>
          </ac:spMkLst>
        </pc:spChg>
        <pc:spChg chg="mod ord">
          <ac:chgData name="Mariah Helgeson" userId="S::mariah@drbconsult.onmicrosoft.com::51b1bd1c-374c-4333-91a8-ada6f1cc33a2" providerId="AD" clId="Web-{2A21C5F2-DC17-751A-75DD-55F97929A50F}" dt="2019-12-17T15:24:59.152" v="50"/>
          <ac:spMkLst>
            <pc:docMk/>
            <pc:sldMk cId="1458169938" sldId="372"/>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26:23.296" v="87" actId="1076"/>
        <pc:sldMkLst>
          <pc:docMk/>
          <pc:sldMk cId="2166111453" sldId="373"/>
        </pc:sldMkLst>
        <pc:spChg chg="mod ord">
          <ac:chgData name="Mariah Helgeson" userId="S::mariah@drbconsult.onmicrosoft.com::51b1bd1c-374c-4333-91a8-ada6f1cc33a2" providerId="AD" clId="Web-{2A21C5F2-DC17-751A-75DD-55F97929A50F}" dt="2019-12-17T15:25:59.389" v="78"/>
          <ac:spMkLst>
            <pc:docMk/>
            <pc:sldMk cId="2166111453" sldId="373"/>
            <ac:spMk id="2" creationId="{00000000-0000-0000-0000-000000000000}"/>
          </ac:spMkLst>
        </pc:spChg>
        <pc:spChg chg="mod ord">
          <ac:chgData name="Mariah Helgeson" userId="S::mariah@drbconsult.onmicrosoft.com::51b1bd1c-374c-4333-91a8-ada6f1cc33a2" providerId="AD" clId="Web-{2A21C5F2-DC17-751A-75DD-55F97929A50F}" dt="2019-12-17T15:26:23.296" v="87" actId="1076"/>
          <ac:spMkLst>
            <pc:docMk/>
            <pc:sldMk cId="2166111453" sldId="373"/>
            <ac:spMk id="3" creationId="{00000000-0000-0000-0000-000000000000}"/>
          </ac:spMkLst>
        </pc:spChg>
        <pc:spChg chg="mod ord">
          <ac:chgData name="Mariah Helgeson" userId="S::mariah@drbconsult.onmicrosoft.com::51b1bd1c-374c-4333-91a8-ada6f1cc33a2" providerId="AD" clId="Web-{2A21C5F2-DC17-751A-75DD-55F97929A50F}" dt="2019-12-17T15:25:59.389" v="78"/>
          <ac:spMkLst>
            <pc:docMk/>
            <pc:sldMk cId="2166111453" sldId="373"/>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45:54.503" v="315" actId="1076"/>
        <pc:sldMkLst>
          <pc:docMk/>
          <pc:sldMk cId="3162927907" sldId="374"/>
        </pc:sldMkLst>
        <pc:spChg chg="add mod ord">
          <ac:chgData name="Mariah Helgeson" userId="S::mariah@drbconsult.onmicrosoft.com::51b1bd1c-374c-4333-91a8-ada6f1cc33a2" providerId="AD" clId="Web-{2A21C5F2-DC17-751A-75DD-55F97929A50F}" dt="2019-12-17T15:26:36.422" v="92" actId="20577"/>
          <ac:spMkLst>
            <pc:docMk/>
            <pc:sldMk cId="3162927907" sldId="374"/>
            <ac:spMk id="2" creationId="{159F9738-0B2C-4EF3-9A8F-DE103F40E4DA}"/>
          </ac:spMkLst>
        </pc:spChg>
        <pc:spChg chg="mod ord">
          <ac:chgData name="Mariah Helgeson" userId="S::mariah@drbconsult.onmicrosoft.com::51b1bd1c-374c-4333-91a8-ada6f1cc33a2" providerId="AD" clId="Web-{2A21C5F2-DC17-751A-75DD-55F97929A50F}" dt="2019-12-17T15:45:54.503" v="315" actId="1076"/>
          <ac:spMkLst>
            <pc:docMk/>
            <pc:sldMk cId="3162927907" sldId="374"/>
            <ac:spMk id="3" creationId="{00000000-0000-0000-0000-000000000000}"/>
          </ac:spMkLst>
        </pc:spChg>
        <pc:spChg chg="mod ord">
          <ac:chgData name="Mariah Helgeson" userId="S::mariah@drbconsult.onmicrosoft.com::51b1bd1c-374c-4333-91a8-ada6f1cc33a2" providerId="AD" clId="Web-{2A21C5F2-DC17-751A-75DD-55F97929A50F}" dt="2019-12-17T15:26:30.078" v="88"/>
          <ac:spMkLst>
            <pc:docMk/>
            <pc:sldMk cId="3162927907" sldId="374"/>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46:18.020" v="319" actId="1076"/>
        <pc:sldMkLst>
          <pc:docMk/>
          <pc:sldMk cId="3404157564" sldId="375"/>
        </pc:sldMkLst>
        <pc:spChg chg="add mod ord">
          <ac:chgData name="Mariah Helgeson" userId="S::mariah@drbconsult.onmicrosoft.com::51b1bd1c-374c-4333-91a8-ada6f1cc33a2" providerId="AD" clId="Web-{2A21C5F2-DC17-751A-75DD-55F97929A50F}" dt="2019-12-17T15:27:41.988" v="111" actId="20577"/>
          <ac:spMkLst>
            <pc:docMk/>
            <pc:sldMk cId="3404157564" sldId="375"/>
            <ac:spMk id="2" creationId="{49C8FC21-B3C5-423C-92C0-69D2128DB048}"/>
          </ac:spMkLst>
        </pc:spChg>
        <pc:spChg chg="mod ord">
          <ac:chgData name="Mariah Helgeson" userId="S::mariah@drbconsult.onmicrosoft.com::51b1bd1c-374c-4333-91a8-ada6f1cc33a2" providerId="AD" clId="Web-{2A21C5F2-DC17-751A-75DD-55F97929A50F}" dt="2019-12-17T15:46:18.020" v="319" actId="1076"/>
          <ac:spMkLst>
            <pc:docMk/>
            <pc:sldMk cId="3404157564" sldId="375"/>
            <ac:spMk id="3" creationId="{00000000-0000-0000-0000-000000000000}"/>
          </ac:spMkLst>
        </pc:spChg>
        <pc:spChg chg="mod ord">
          <ac:chgData name="Mariah Helgeson" userId="S::mariah@drbconsult.onmicrosoft.com::51b1bd1c-374c-4333-91a8-ada6f1cc33a2" providerId="AD" clId="Web-{2A21C5F2-DC17-751A-75DD-55F97929A50F}" dt="2019-12-17T15:27:35.612" v="108"/>
          <ac:spMkLst>
            <pc:docMk/>
            <pc:sldMk cId="3404157564" sldId="375"/>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46:04.722" v="317" actId="20577"/>
        <pc:sldMkLst>
          <pc:docMk/>
          <pc:sldMk cId="1705873891" sldId="376"/>
        </pc:sldMkLst>
        <pc:spChg chg="add mod ord">
          <ac:chgData name="Mariah Helgeson" userId="S::mariah@drbconsult.onmicrosoft.com::51b1bd1c-374c-4333-91a8-ada6f1cc33a2" providerId="AD" clId="Web-{2A21C5F2-DC17-751A-75DD-55F97929A50F}" dt="2019-12-17T15:27:19.549" v="106" actId="20577"/>
          <ac:spMkLst>
            <pc:docMk/>
            <pc:sldMk cId="1705873891" sldId="376"/>
            <ac:spMk id="2" creationId="{2C6CB5DA-B8D0-4CA1-89D0-96CEDA7605E2}"/>
          </ac:spMkLst>
        </pc:spChg>
        <pc:spChg chg="mod ord">
          <ac:chgData name="Mariah Helgeson" userId="S::mariah@drbconsult.onmicrosoft.com::51b1bd1c-374c-4333-91a8-ada6f1cc33a2" providerId="AD" clId="Web-{2A21C5F2-DC17-751A-75DD-55F97929A50F}" dt="2019-12-17T15:46:04.722" v="317" actId="20577"/>
          <ac:spMkLst>
            <pc:docMk/>
            <pc:sldMk cId="1705873891" sldId="376"/>
            <ac:spMk id="3" creationId="{00000000-0000-0000-0000-000000000000}"/>
          </ac:spMkLst>
        </pc:spChg>
        <pc:spChg chg="mod ord">
          <ac:chgData name="Mariah Helgeson" userId="S::mariah@drbconsult.onmicrosoft.com::51b1bd1c-374c-4333-91a8-ada6f1cc33a2" providerId="AD" clId="Web-{2A21C5F2-DC17-751A-75DD-55F97929A50F}" dt="2019-12-17T15:27:16.283" v="99"/>
          <ac:spMkLst>
            <pc:docMk/>
            <pc:sldMk cId="1705873891" sldId="376"/>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46:47.709" v="328" actId="1076"/>
        <pc:sldMkLst>
          <pc:docMk/>
          <pc:sldMk cId="3488708646" sldId="377"/>
        </pc:sldMkLst>
        <pc:spChg chg="add mod ord">
          <ac:chgData name="Mariah Helgeson" userId="S::mariah@drbconsult.onmicrosoft.com::51b1bd1c-374c-4333-91a8-ada6f1cc33a2" providerId="AD" clId="Web-{2A21C5F2-DC17-751A-75DD-55F97929A50F}" dt="2019-12-17T15:46:29.380" v="323" actId="20577"/>
          <ac:spMkLst>
            <pc:docMk/>
            <pc:sldMk cId="3488708646" sldId="377"/>
            <ac:spMk id="2" creationId="{036A1D30-D742-43D8-AB56-AA192FA096DD}"/>
          </ac:spMkLst>
        </pc:spChg>
        <pc:spChg chg="mod ord">
          <ac:chgData name="Mariah Helgeson" userId="S::mariah@drbconsult.onmicrosoft.com::51b1bd1c-374c-4333-91a8-ada6f1cc33a2" providerId="AD" clId="Web-{2A21C5F2-DC17-751A-75DD-55F97929A50F}" dt="2019-12-17T15:46:47.709" v="328" actId="1076"/>
          <ac:spMkLst>
            <pc:docMk/>
            <pc:sldMk cId="3488708646" sldId="377"/>
            <ac:spMk id="3" creationId="{00000000-0000-0000-0000-000000000000}"/>
          </ac:spMkLst>
        </pc:spChg>
        <pc:spChg chg="mod ord">
          <ac:chgData name="Mariah Helgeson" userId="S::mariah@drbconsult.onmicrosoft.com::51b1bd1c-374c-4333-91a8-ada6f1cc33a2" providerId="AD" clId="Web-{2A21C5F2-DC17-751A-75DD-55F97929A50F}" dt="2019-12-17T15:46:24.473" v="320"/>
          <ac:spMkLst>
            <pc:docMk/>
            <pc:sldMk cId="3488708646" sldId="377"/>
            <ac:spMk id="4"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7:29.226" v="356" actId="1076"/>
        <pc:sldMkLst>
          <pc:docMk/>
          <pc:sldMk cId="374519791" sldId="378"/>
        </pc:sldMkLst>
        <pc:spChg chg="mod ord">
          <ac:chgData name="Mariah Helgeson" userId="S::mariah@drbconsult.onmicrosoft.com::51b1bd1c-374c-4333-91a8-ada6f1cc33a2" providerId="AD" clId="Web-{2A21C5F2-DC17-751A-75DD-55F97929A50F}" dt="2019-12-17T15:47:04.194" v="352"/>
          <ac:spMkLst>
            <pc:docMk/>
            <pc:sldMk cId="374519791" sldId="378"/>
            <ac:spMk id="2" creationId="{00000000-0000-0000-0000-000000000000}"/>
          </ac:spMkLst>
        </pc:spChg>
        <pc:spChg chg="mod ord">
          <ac:chgData name="Mariah Helgeson" userId="S::mariah@drbconsult.onmicrosoft.com::51b1bd1c-374c-4333-91a8-ada6f1cc33a2" providerId="AD" clId="Web-{2A21C5F2-DC17-751A-75DD-55F97929A50F}" dt="2019-12-17T15:47:29.226" v="356" actId="1076"/>
          <ac:spMkLst>
            <pc:docMk/>
            <pc:sldMk cId="374519791" sldId="378"/>
            <ac:spMk id="3" creationId="{00000000-0000-0000-0000-000000000000}"/>
          </ac:spMkLst>
        </pc:spChg>
        <pc:spChg chg="mod ord">
          <ac:chgData name="Mariah Helgeson" userId="S::mariah@drbconsult.onmicrosoft.com::51b1bd1c-374c-4333-91a8-ada6f1cc33a2" providerId="AD" clId="Web-{2A21C5F2-DC17-751A-75DD-55F97929A50F}" dt="2019-12-17T15:47:04.194" v="352"/>
          <ac:spMkLst>
            <pc:docMk/>
            <pc:sldMk cId="374519791" sldId="378"/>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48:51.058" v="389" actId="1076"/>
        <pc:sldMkLst>
          <pc:docMk/>
          <pc:sldMk cId="1015323896" sldId="379"/>
        </pc:sldMkLst>
        <pc:spChg chg="mod ord">
          <ac:chgData name="Mariah Helgeson" userId="S::mariah@drbconsult.onmicrosoft.com::51b1bd1c-374c-4333-91a8-ada6f1cc33a2" providerId="AD" clId="Web-{2A21C5F2-DC17-751A-75DD-55F97929A50F}" dt="2019-12-17T15:47:50.289" v="380"/>
          <ac:spMkLst>
            <pc:docMk/>
            <pc:sldMk cId="1015323896" sldId="379"/>
            <ac:spMk id="2" creationId="{00000000-0000-0000-0000-000000000000}"/>
          </ac:spMkLst>
        </pc:spChg>
        <pc:spChg chg="mod ord">
          <ac:chgData name="Mariah Helgeson" userId="S::mariah@drbconsult.onmicrosoft.com::51b1bd1c-374c-4333-91a8-ada6f1cc33a2" providerId="AD" clId="Web-{2A21C5F2-DC17-751A-75DD-55F97929A50F}" dt="2019-12-17T15:48:51.058" v="389" actId="1076"/>
          <ac:spMkLst>
            <pc:docMk/>
            <pc:sldMk cId="1015323896" sldId="379"/>
            <ac:spMk id="3" creationId="{00000000-0000-0000-0000-000000000000}"/>
          </ac:spMkLst>
        </pc:spChg>
        <pc:spChg chg="mod ord">
          <ac:chgData name="Mariah Helgeson" userId="S::mariah@drbconsult.onmicrosoft.com::51b1bd1c-374c-4333-91a8-ada6f1cc33a2" providerId="AD" clId="Web-{2A21C5F2-DC17-751A-75DD-55F97929A50F}" dt="2019-12-17T15:47:50.289" v="380"/>
          <ac:spMkLst>
            <pc:docMk/>
            <pc:sldMk cId="1015323896" sldId="379"/>
            <ac:spMk id="5" creationId="{00000000-0000-0000-0000-000000000000}"/>
          </ac:spMkLst>
        </pc:spChg>
      </pc:sldChg>
      <pc:sldChg chg="modSp">
        <pc:chgData name="Mariah Helgeson" userId="S::mariah@drbconsult.onmicrosoft.com::51b1bd1c-374c-4333-91a8-ada6f1cc33a2" providerId="AD" clId="Web-{2A21C5F2-DC17-751A-75DD-55F97929A50F}" dt="2019-12-17T15:49:19.324" v="398" actId="1076"/>
        <pc:sldMkLst>
          <pc:docMk/>
          <pc:sldMk cId="788705310" sldId="380"/>
        </pc:sldMkLst>
        <pc:spChg chg="mod">
          <ac:chgData name="Mariah Helgeson" userId="S::mariah@drbconsult.onmicrosoft.com::51b1bd1c-374c-4333-91a8-ada6f1cc33a2" providerId="AD" clId="Web-{2A21C5F2-DC17-751A-75DD-55F97929A50F}" dt="2019-12-17T15:49:19.324" v="398" actId="1076"/>
          <ac:spMkLst>
            <pc:docMk/>
            <pc:sldMk cId="788705310" sldId="380"/>
            <ac:spMk id="3" creationId="{00000000-0000-0000-0000-000000000000}"/>
          </ac:spMkLst>
        </pc:spChg>
      </pc:sldChg>
      <pc:sldChg chg="modSp">
        <pc:chgData name="Mariah Helgeson" userId="S::mariah@drbconsult.onmicrosoft.com::51b1bd1c-374c-4333-91a8-ada6f1cc33a2" providerId="AD" clId="Web-{2A21C5F2-DC17-751A-75DD-55F97929A50F}" dt="2019-12-17T15:50:18.452" v="424" actId="1076"/>
        <pc:sldMkLst>
          <pc:docMk/>
          <pc:sldMk cId="165616244" sldId="381"/>
        </pc:sldMkLst>
        <pc:spChg chg="mod">
          <ac:chgData name="Mariah Helgeson" userId="S::mariah@drbconsult.onmicrosoft.com::51b1bd1c-374c-4333-91a8-ada6f1cc33a2" providerId="AD" clId="Web-{2A21C5F2-DC17-751A-75DD-55F97929A50F}" dt="2019-12-17T15:49:30.981" v="409" actId="20577"/>
          <ac:spMkLst>
            <pc:docMk/>
            <pc:sldMk cId="165616244" sldId="381"/>
            <ac:spMk id="2" creationId="{00000000-0000-0000-0000-000000000000}"/>
          </ac:spMkLst>
        </pc:spChg>
        <pc:spChg chg="mod">
          <ac:chgData name="Mariah Helgeson" userId="S::mariah@drbconsult.onmicrosoft.com::51b1bd1c-374c-4333-91a8-ada6f1cc33a2" providerId="AD" clId="Web-{2A21C5F2-DC17-751A-75DD-55F97929A50F}" dt="2019-12-17T15:50:18.452" v="424" actId="1076"/>
          <ac:spMkLst>
            <pc:docMk/>
            <pc:sldMk cId="165616244" sldId="381"/>
            <ac:spMk id="3" creationId="{00000000-0000-0000-0000-000000000000}"/>
          </ac:spMkLst>
        </pc:spChg>
      </pc:sldChg>
      <pc:sldChg chg="addSp delSp modSp mod modClrScheme chgLayout">
        <pc:chgData name="Mariah Helgeson" userId="S::mariah@drbconsult.onmicrosoft.com::51b1bd1c-374c-4333-91a8-ada6f1cc33a2" providerId="AD" clId="Web-{2A21C5F2-DC17-751A-75DD-55F97929A50F}" dt="2019-12-17T18:57:55.378" v="1768" actId="1076"/>
        <pc:sldMkLst>
          <pc:docMk/>
          <pc:sldMk cId="1773990334" sldId="382"/>
        </pc:sldMkLst>
        <pc:spChg chg="add del mod ord">
          <ac:chgData name="Mariah Helgeson" userId="S::mariah@drbconsult.onmicrosoft.com::51b1bd1c-374c-4333-91a8-ada6f1cc33a2" providerId="AD" clId="Web-{2A21C5F2-DC17-751A-75DD-55F97929A50F}" dt="2019-12-17T18:57:40.441" v="1764"/>
          <ac:spMkLst>
            <pc:docMk/>
            <pc:sldMk cId="1773990334" sldId="382"/>
            <ac:spMk id="2" creationId="{32B1416B-6BD9-42D4-97BA-E4E320155614}"/>
          </ac:spMkLst>
        </pc:spChg>
        <pc:spChg chg="mod ord">
          <ac:chgData name="Mariah Helgeson" userId="S::mariah@drbconsult.onmicrosoft.com::51b1bd1c-374c-4333-91a8-ada6f1cc33a2" providerId="AD" clId="Web-{2A21C5F2-DC17-751A-75DD-55F97929A50F}" dt="2019-12-17T18:57:55.378" v="1768" actId="1076"/>
          <ac:spMkLst>
            <pc:docMk/>
            <pc:sldMk cId="1773990334" sldId="382"/>
            <ac:spMk id="3" creationId="{00000000-0000-0000-0000-000000000000}"/>
          </ac:spMkLst>
        </pc:spChg>
        <pc:spChg chg="mod ord">
          <ac:chgData name="Mariah Helgeson" userId="S::mariah@drbconsult.onmicrosoft.com::51b1bd1c-374c-4333-91a8-ada6f1cc33a2" providerId="AD" clId="Web-{2A21C5F2-DC17-751A-75DD-55F97929A50F}" dt="2019-12-17T18:57:34.831" v="1763"/>
          <ac:spMkLst>
            <pc:docMk/>
            <pc:sldMk cId="1773990334" sldId="382"/>
            <ac:spMk id="4"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52:11.988" v="459" actId="20577"/>
        <pc:sldMkLst>
          <pc:docMk/>
          <pc:sldMk cId="3631948498" sldId="383"/>
        </pc:sldMkLst>
        <pc:spChg chg="mod ord">
          <ac:chgData name="Mariah Helgeson" userId="S::mariah@drbconsult.onmicrosoft.com::51b1bd1c-374c-4333-91a8-ada6f1cc33a2" providerId="AD" clId="Web-{2A21C5F2-DC17-751A-75DD-55F97929A50F}" dt="2019-12-17T15:51:26.533" v="448"/>
          <ac:spMkLst>
            <pc:docMk/>
            <pc:sldMk cId="3631948498" sldId="383"/>
            <ac:spMk id="2" creationId="{00000000-0000-0000-0000-000000000000}"/>
          </ac:spMkLst>
        </pc:spChg>
        <pc:spChg chg="mod ord">
          <ac:chgData name="Mariah Helgeson" userId="S::mariah@drbconsult.onmicrosoft.com::51b1bd1c-374c-4333-91a8-ada6f1cc33a2" providerId="AD" clId="Web-{2A21C5F2-DC17-751A-75DD-55F97929A50F}" dt="2019-12-17T15:52:11.988" v="459" actId="20577"/>
          <ac:spMkLst>
            <pc:docMk/>
            <pc:sldMk cId="3631948498" sldId="383"/>
            <ac:spMk id="3" creationId="{00000000-0000-0000-0000-000000000000}"/>
          </ac:spMkLst>
        </pc:spChg>
        <pc:spChg chg="mod ord">
          <ac:chgData name="Mariah Helgeson" userId="S::mariah@drbconsult.onmicrosoft.com::51b1bd1c-374c-4333-91a8-ada6f1cc33a2" providerId="AD" clId="Web-{2A21C5F2-DC17-751A-75DD-55F97929A50F}" dt="2019-12-17T15:51:26.533" v="448"/>
          <ac:spMkLst>
            <pc:docMk/>
            <pc:sldMk cId="3631948498" sldId="383"/>
            <ac:spMk id="4"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52:55.396" v="483" actId="20577"/>
        <pc:sldMkLst>
          <pc:docMk/>
          <pc:sldMk cId="3203668606" sldId="384"/>
        </pc:sldMkLst>
        <pc:spChg chg="mod ord">
          <ac:chgData name="Mariah Helgeson" userId="S::mariah@drbconsult.onmicrosoft.com::51b1bd1c-374c-4333-91a8-ada6f1cc33a2" providerId="AD" clId="Web-{2A21C5F2-DC17-751A-75DD-55F97929A50F}" dt="2019-12-17T15:52:26.223" v="479"/>
          <ac:spMkLst>
            <pc:docMk/>
            <pc:sldMk cId="3203668606" sldId="384"/>
            <ac:spMk id="2" creationId="{00000000-0000-0000-0000-000000000000}"/>
          </ac:spMkLst>
        </pc:spChg>
        <pc:spChg chg="mod ord">
          <ac:chgData name="Mariah Helgeson" userId="S::mariah@drbconsult.onmicrosoft.com::51b1bd1c-374c-4333-91a8-ada6f1cc33a2" providerId="AD" clId="Web-{2A21C5F2-DC17-751A-75DD-55F97929A50F}" dt="2019-12-17T15:52:55.396" v="483" actId="20577"/>
          <ac:spMkLst>
            <pc:docMk/>
            <pc:sldMk cId="3203668606" sldId="384"/>
            <ac:spMk id="3" creationId="{00000000-0000-0000-0000-000000000000}"/>
          </ac:spMkLst>
        </pc:spChg>
        <pc:spChg chg="mod ord">
          <ac:chgData name="Mariah Helgeson" userId="S::mariah@drbconsult.onmicrosoft.com::51b1bd1c-374c-4333-91a8-ada6f1cc33a2" providerId="AD" clId="Web-{2A21C5F2-DC17-751A-75DD-55F97929A50F}" dt="2019-12-17T15:52:26.223" v="479"/>
          <ac:spMkLst>
            <pc:docMk/>
            <pc:sldMk cId="3203668606" sldId="384"/>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53:44.164" v="493" actId="1076"/>
        <pc:sldMkLst>
          <pc:docMk/>
          <pc:sldMk cId="2431647182" sldId="385"/>
        </pc:sldMkLst>
        <pc:spChg chg="add mod ord">
          <ac:chgData name="Mariah Helgeson" userId="S::mariah@drbconsult.onmicrosoft.com::51b1bd1c-374c-4333-91a8-ada6f1cc33a2" providerId="AD" clId="Web-{2A21C5F2-DC17-751A-75DD-55F97929A50F}" dt="2019-12-17T15:53:11.148" v="488" actId="20577"/>
          <ac:spMkLst>
            <pc:docMk/>
            <pc:sldMk cId="2431647182" sldId="385"/>
            <ac:spMk id="2" creationId="{A57B5166-F2BD-4079-A361-FCD77ED9C5C8}"/>
          </ac:spMkLst>
        </pc:spChg>
        <pc:spChg chg="mod ord">
          <ac:chgData name="Mariah Helgeson" userId="S::mariah@drbconsult.onmicrosoft.com::51b1bd1c-374c-4333-91a8-ada6f1cc33a2" providerId="AD" clId="Web-{2A21C5F2-DC17-751A-75DD-55F97929A50F}" dt="2019-12-17T15:53:44.164" v="493" actId="1076"/>
          <ac:spMkLst>
            <pc:docMk/>
            <pc:sldMk cId="2431647182" sldId="385"/>
            <ac:spMk id="3" creationId="{00000000-0000-0000-0000-000000000000}"/>
          </ac:spMkLst>
        </pc:spChg>
        <pc:spChg chg="mod ord">
          <ac:chgData name="Mariah Helgeson" userId="S::mariah@drbconsult.onmicrosoft.com::51b1bd1c-374c-4333-91a8-ada6f1cc33a2" providerId="AD" clId="Web-{2A21C5F2-DC17-751A-75DD-55F97929A50F}" dt="2019-12-17T15:53:03.818" v="484"/>
          <ac:spMkLst>
            <pc:docMk/>
            <pc:sldMk cId="2431647182" sldId="385"/>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55:06.574" v="551" actId="20577"/>
        <pc:sldMkLst>
          <pc:docMk/>
          <pc:sldMk cId="3814682573" sldId="386"/>
        </pc:sldMkLst>
        <pc:spChg chg="mod ord">
          <ac:chgData name="Mariah Helgeson" userId="S::mariah@drbconsult.onmicrosoft.com::51b1bd1c-374c-4333-91a8-ada6f1cc33a2" providerId="AD" clId="Web-{2A21C5F2-DC17-751A-75DD-55F97929A50F}" dt="2019-12-17T15:54:31.885" v="537"/>
          <ac:spMkLst>
            <pc:docMk/>
            <pc:sldMk cId="3814682573" sldId="386"/>
            <ac:spMk id="2" creationId="{00000000-0000-0000-0000-000000000000}"/>
          </ac:spMkLst>
        </pc:spChg>
        <pc:spChg chg="mod ord">
          <ac:chgData name="Mariah Helgeson" userId="S::mariah@drbconsult.onmicrosoft.com::51b1bd1c-374c-4333-91a8-ada6f1cc33a2" providerId="AD" clId="Web-{2A21C5F2-DC17-751A-75DD-55F97929A50F}" dt="2019-12-17T15:55:06.574" v="551" actId="20577"/>
          <ac:spMkLst>
            <pc:docMk/>
            <pc:sldMk cId="3814682573" sldId="386"/>
            <ac:spMk id="3" creationId="{00000000-0000-0000-0000-000000000000}"/>
          </ac:spMkLst>
        </pc:spChg>
        <pc:spChg chg="mod ord">
          <ac:chgData name="Mariah Helgeson" userId="S::mariah@drbconsult.onmicrosoft.com::51b1bd1c-374c-4333-91a8-ada6f1cc33a2" providerId="AD" clId="Web-{2A21C5F2-DC17-751A-75DD-55F97929A50F}" dt="2019-12-17T15:54:31.885" v="537"/>
          <ac:spMkLst>
            <pc:docMk/>
            <pc:sldMk cId="3814682573" sldId="386"/>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55:48.247" v="588" actId="20577"/>
        <pc:sldMkLst>
          <pc:docMk/>
          <pc:sldMk cId="3366979207" sldId="387"/>
        </pc:sldMkLst>
        <pc:spChg chg="add mod ord">
          <ac:chgData name="Mariah Helgeson" userId="S::mariah@drbconsult.onmicrosoft.com::51b1bd1c-374c-4333-91a8-ada6f1cc33a2" providerId="AD" clId="Web-{2A21C5F2-DC17-751A-75DD-55F97929A50F}" dt="2019-12-17T15:55:19.309" v="570" actId="20577"/>
          <ac:spMkLst>
            <pc:docMk/>
            <pc:sldMk cId="3366979207" sldId="387"/>
            <ac:spMk id="2" creationId="{07FC865B-F759-4245-A279-28B615BBA834}"/>
          </ac:spMkLst>
        </pc:spChg>
        <pc:spChg chg="mod ord">
          <ac:chgData name="Mariah Helgeson" userId="S::mariah@drbconsult.onmicrosoft.com::51b1bd1c-374c-4333-91a8-ada6f1cc33a2" providerId="AD" clId="Web-{2A21C5F2-DC17-751A-75DD-55F97929A50F}" dt="2019-12-17T15:55:48.247" v="588" actId="20577"/>
          <ac:spMkLst>
            <pc:docMk/>
            <pc:sldMk cId="3366979207" sldId="387"/>
            <ac:spMk id="3" creationId="{00000000-0000-0000-0000-000000000000}"/>
          </ac:spMkLst>
        </pc:spChg>
        <pc:spChg chg="mod ord">
          <ac:chgData name="Mariah Helgeson" userId="S::mariah@drbconsult.onmicrosoft.com::51b1bd1c-374c-4333-91a8-ada6f1cc33a2" providerId="AD" clId="Web-{2A21C5F2-DC17-751A-75DD-55F97929A50F}" dt="2019-12-17T15:55:14.262" v="554"/>
          <ac:spMkLst>
            <pc:docMk/>
            <pc:sldMk cId="3366979207" sldId="387"/>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56:26.499" v="617" actId="1076"/>
        <pc:sldMkLst>
          <pc:docMk/>
          <pc:sldMk cId="1842889278" sldId="388"/>
        </pc:sldMkLst>
        <pc:spChg chg="mod ord">
          <ac:chgData name="Mariah Helgeson" userId="S::mariah@drbconsult.onmicrosoft.com::51b1bd1c-374c-4333-91a8-ada6f1cc33a2" providerId="AD" clId="Web-{2A21C5F2-DC17-751A-75DD-55F97929A50F}" dt="2019-12-17T15:56:01.201" v="603"/>
          <ac:spMkLst>
            <pc:docMk/>
            <pc:sldMk cId="1842889278" sldId="388"/>
            <ac:spMk id="2" creationId="{00000000-0000-0000-0000-000000000000}"/>
          </ac:spMkLst>
        </pc:spChg>
        <pc:spChg chg="mod ord">
          <ac:chgData name="Mariah Helgeson" userId="S::mariah@drbconsult.onmicrosoft.com::51b1bd1c-374c-4333-91a8-ada6f1cc33a2" providerId="AD" clId="Web-{2A21C5F2-DC17-751A-75DD-55F97929A50F}" dt="2019-12-17T15:56:26.499" v="617" actId="1076"/>
          <ac:spMkLst>
            <pc:docMk/>
            <pc:sldMk cId="1842889278" sldId="388"/>
            <ac:spMk id="3" creationId="{00000000-0000-0000-0000-000000000000}"/>
          </ac:spMkLst>
        </pc:spChg>
        <pc:spChg chg="mod ord">
          <ac:chgData name="Mariah Helgeson" userId="S::mariah@drbconsult.onmicrosoft.com::51b1bd1c-374c-4333-91a8-ada6f1cc33a2" providerId="AD" clId="Web-{2A21C5F2-DC17-751A-75DD-55F97929A50F}" dt="2019-12-17T15:56:01.201" v="603"/>
          <ac:spMkLst>
            <pc:docMk/>
            <pc:sldMk cId="1842889278" sldId="388"/>
            <ac:spMk id="4"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5:57:45.034" v="644" actId="1076"/>
        <pc:sldMkLst>
          <pc:docMk/>
          <pc:sldMk cId="2648853508" sldId="389"/>
        </pc:sldMkLst>
        <pc:spChg chg="add mod ord">
          <ac:chgData name="Mariah Helgeson" userId="S::mariah@drbconsult.onmicrosoft.com::51b1bd1c-374c-4333-91a8-ada6f1cc33a2" providerId="AD" clId="Web-{2A21C5F2-DC17-751A-75DD-55F97929A50F}" dt="2019-12-17T15:56:44.515" v="623" actId="20577"/>
          <ac:spMkLst>
            <pc:docMk/>
            <pc:sldMk cId="2648853508" sldId="389"/>
            <ac:spMk id="2" creationId="{93699483-CC86-4B0E-8581-CB8C1A2736B0}"/>
          </ac:spMkLst>
        </pc:spChg>
        <pc:spChg chg="mod ord">
          <ac:chgData name="Mariah Helgeson" userId="S::mariah@drbconsult.onmicrosoft.com::51b1bd1c-374c-4333-91a8-ada6f1cc33a2" providerId="AD" clId="Web-{2A21C5F2-DC17-751A-75DD-55F97929A50F}" dt="2019-12-17T15:57:45.034" v="644" actId="1076"/>
          <ac:spMkLst>
            <pc:docMk/>
            <pc:sldMk cId="2648853508" sldId="389"/>
            <ac:spMk id="3" creationId="{00000000-0000-0000-0000-000000000000}"/>
          </ac:spMkLst>
        </pc:spChg>
        <pc:spChg chg="mod ord">
          <ac:chgData name="Mariah Helgeson" userId="S::mariah@drbconsult.onmicrosoft.com::51b1bd1c-374c-4333-91a8-ada6f1cc33a2" providerId="AD" clId="Web-{2A21C5F2-DC17-751A-75DD-55F97929A50F}" dt="2019-12-17T15:56:37.062" v="618"/>
          <ac:spMkLst>
            <pc:docMk/>
            <pc:sldMk cId="2648853508" sldId="389"/>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5:59:19.444" v="694" actId="20577"/>
        <pc:sldMkLst>
          <pc:docMk/>
          <pc:sldMk cId="947443855" sldId="390"/>
        </pc:sldMkLst>
        <pc:spChg chg="mod ord">
          <ac:chgData name="Mariah Helgeson" userId="S::mariah@drbconsult.onmicrosoft.com::51b1bd1c-374c-4333-91a8-ada6f1cc33a2" providerId="AD" clId="Web-{2A21C5F2-DC17-751A-75DD-55F97929A50F}" dt="2019-12-17T15:58:31.301" v="680"/>
          <ac:spMkLst>
            <pc:docMk/>
            <pc:sldMk cId="947443855" sldId="390"/>
            <ac:spMk id="2" creationId="{00000000-0000-0000-0000-000000000000}"/>
          </ac:spMkLst>
        </pc:spChg>
        <pc:spChg chg="mod ord">
          <ac:chgData name="Mariah Helgeson" userId="S::mariah@drbconsult.onmicrosoft.com::51b1bd1c-374c-4333-91a8-ada6f1cc33a2" providerId="AD" clId="Web-{2A21C5F2-DC17-751A-75DD-55F97929A50F}" dt="2019-12-17T15:59:19.444" v="694" actId="20577"/>
          <ac:spMkLst>
            <pc:docMk/>
            <pc:sldMk cId="947443855" sldId="390"/>
            <ac:spMk id="3" creationId="{00000000-0000-0000-0000-000000000000}"/>
          </ac:spMkLst>
        </pc:spChg>
        <pc:spChg chg="mod ord">
          <ac:chgData name="Mariah Helgeson" userId="S::mariah@drbconsult.onmicrosoft.com::51b1bd1c-374c-4333-91a8-ada6f1cc33a2" providerId="AD" clId="Web-{2A21C5F2-DC17-751A-75DD-55F97929A50F}" dt="2019-12-17T15:58:31.301" v="680"/>
          <ac:spMkLst>
            <pc:docMk/>
            <pc:sldMk cId="947443855" sldId="390"/>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0:21.103" v="743" actId="1076"/>
        <pc:sldMkLst>
          <pc:docMk/>
          <pc:sldMk cId="4002687049" sldId="391"/>
        </pc:sldMkLst>
        <pc:spChg chg="add mod ord">
          <ac:chgData name="Mariah Helgeson" userId="S::mariah@drbconsult.onmicrosoft.com::51b1bd1c-374c-4333-91a8-ada6f1cc33a2" providerId="AD" clId="Web-{2A21C5F2-DC17-751A-75DD-55F97929A50F}" dt="2019-12-17T15:59:51.477" v="717" actId="20577"/>
          <ac:spMkLst>
            <pc:docMk/>
            <pc:sldMk cId="4002687049" sldId="391"/>
            <ac:spMk id="2" creationId="{722E9280-300E-48F8-A815-8D50EC120E3A}"/>
          </ac:spMkLst>
        </pc:spChg>
        <pc:spChg chg="mod ord">
          <ac:chgData name="Mariah Helgeson" userId="S::mariah@drbconsult.onmicrosoft.com::51b1bd1c-374c-4333-91a8-ada6f1cc33a2" providerId="AD" clId="Web-{2A21C5F2-DC17-751A-75DD-55F97929A50F}" dt="2019-12-17T16:00:21.103" v="743" actId="1076"/>
          <ac:spMkLst>
            <pc:docMk/>
            <pc:sldMk cId="4002687049" sldId="391"/>
            <ac:spMk id="3" creationId="{00000000-0000-0000-0000-000000000000}"/>
          </ac:spMkLst>
        </pc:spChg>
        <pc:spChg chg="mod ord">
          <ac:chgData name="Mariah Helgeson" userId="S::mariah@drbconsult.onmicrosoft.com::51b1bd1c-374c-4333-91a8-ada6f1cc33a2" providerId="AD" clId="Web-{2A21C5F2-DC17-751A-75DD-55F97929A50F}" dt="2019-12-17T15:59:44.789" v="695"/>
          <ac:spMkLst>
            <pc:docMk/>
            <pc:sldMk cId="4002687049" sldId="391"/>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1:02.948" v="757" actId="1076"/>
        <pc:sldMkLst>
          <pc:docMk/>
          <pc:sldMk cId="2109157325" sldId="392"/>
        </pc:sldMkLst>
        <pc:spChg chg="add mod ord">
          <ac:chgData name="Mariah Helgeson" userId="S::mariah@drbconsult.onmicrosoft.com::51b1bd1c-374c-4333-91a8-ada6f1cc33a2" providerId="AD" clId="Web-{2A21C5F2-DC17-751A-75DD-55F97929A50F}" dt="2019-12-17T16:00:37.041" v="752" actId="20577"/>
          <ac:spMkLst>
            <pc:docMk/>
            <pc:sldMk cId="2109157325" sldId="392"/>
            <ac:spMk id="2" creationId="{5FB4A449-83B6-4586-B81D-0A3ECF1CF882}"/>
          </ac:spMkLst>
        </pc:spChg>
        <pc:spChg chg="mod ord">
          <ac:chgData name="Mariah Helgeson" userId="S::mariah@drbconsult.onmicrosoft.com::51b1bd1c-374c-4333-91a8-ada6f1cc33a2" providerId="AD" clId="Web-{2A21C5F2-DC17-751A-75DD-55F97929A50F}" dt="2019-12-17T16:01:02.948" v="757" actId="1076"/>
          <ac:spMkLst>
            <pc:docMk/>
            <pc:sldMk cId="2109157325" sldId="392"/>
            <ac:spMk id="3" creationId="{00000000-0000-0000-0000-000000000000}"/>
          </ac:spMkLst>
        </pc:spChg>
        <pc:spChg chg="mod ord">
          <ac:chgData name="Mariah Helgeson" userId="S::mariah@drbconsult.onmicrosoft.com::51b1bd1c-374c-4333-91a8-ada6f1cc33a2" providerId="AD" clId="Web-{2A21C5F2-DC17-751A-75DD-55F97929A50F}" dt="2019-12-17T16:00:28.947" v="744"/>
          <ac:spMkLst>
            <pc:docMk/>
            <pc:sldMk cId="2109157325" sldId="392"/>
            <ac:spMk id="4"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1:38.637" v="780" actId="1076"/>
        <pc:sldMkLst>
          <pc:docMk/>
          <pc:sldMk cId="3494087687" sldId="393"/>
        </pc:sldMkLst>
        <pc:spChg chg="add mod ord">
          <ac:chgData name="Mariah Helgeson" userId="S::mariah@drbconsult.onmicrosoft.com::51b1bd1c-374c-4333-91a8-ada6f1cc33a2" providerId="AD" clId="Web-{2A21C5F2-DC17-751A-75DD-55F97929A50F}" dt="2019-12-17T16:01:15.855" v="776" actId="20577"/>
          <ac:spMkLst>
            <pc:docMk/>
            <pc:sldMk cId="3494087687" sldId="393"/>
            <ac:spMk id="2" creationId="{9586CBF4-04A9-45B3-BA29-1C8F9601BE07}"/>
          </ac:spMkLst>
        </pc:spChg>
        <pc:spChg chg="mod ord">
          <ac:chgData name="Mariah Helgeson" userId="S::mariah@drbconsult.onmicrosoft.com::51b1bd1c-374c-4333-91a8-ada6f1cc33a2" providerId="AD" clId="Web-{2A21C5F2-DC17-751A-75DD-55F97929A50F}" dt="2019-12-17T16:01:38.637" v="780" actId="1076"/>
          <ac:spMkLst>
            <pc:docMk/>
            <pc:sldMk cId="3494087687" sldId="393"/>
            <ac:spMk id="3" creationId="{00000000-0000-0000-0000-000000000000}"/>
          </ac:spMkLst>
        </pc:spChg>
        <pc:spChg chg="mod ord">
          <ac:chgData name="Mariah Helgeson" userId="S::mariah@drbconsult.onmicrosoft.com::51b1bd1c-374c-4333-91a8-ada6f1cc33a2" providerId="AD" clId="Web-{2A21C5F2-DC17-751A-75DD-55F97929A50F}" dt="2019-12-17T16:01:10.261" v="758"/>
          <ac:spMkLst>
            <pc:docMk/>
            <pc:sldMk cId="3494087687" sldId="393"/>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2:44.422" v="803" actId="1076"/>
        <pc:sldMkLst>
          <pc:docMk/>
          <pc:sldMk cId="2302518352" sldId="394"/>
        </pc:sldMkLst>
        <pc:spChg chg="add mod ord">
          <ac:chgData name="Mariah Helgeson" userId="S::mariah@drbconsult.onmicrosoft.com::51b1bd1c-374c-4333-91a8-ada6f1cc33a2" providerId="AD" clId="Web-{2A21C5F2-DC17-751A-75DD-55F97929A50F}" dt="2019-12-17T16:01:55.529" v="798" actId="20577"/>
          <ac:spMkLst>
            <pc:docMk/>
            <pc:sldMk cId="2302518352" sldId="394"/>
            <ac:spMk id="2" creationId="{4A3DFAD9-0F4E-4829-A880-C58BA6969FEC}"/>
          </ac:spMkLst>
        </pc:spChg>
        <pc:spChg chg="mod ord">
          <ac:chgData name="Mariah Helgeson" userId="S::mariah@drbconsult.onmicrosoft.com::51b1bd1c-374c-4333-91a8-ada6f1cc33a2" providerId="AD" clId="Web-{2A21C5F2-DC17-751A-75DD-55F97929A50F}" dt="2019-12-17T16:02:44.422" v="803" actId="1076"/>
          <ac:spMkLst>
            <pc:docMk/>
            <pc:sldMk cId="2302518352" sldId="394"/>
            <ac:spMk id="3" creationId="{00000000-0000-0000-0000-000000000000}"/>
          </ac:spMkLst>
        </pc:spChg>
        <pc:spChg chg="mod ord">
          <ac:chgData name="Mariah Helgeson" userId="S::mariah@drbconsult.onmicrosoft.com::51b1bd1c-374c-4333-91a8-ada6f1cc33a2" providerId="AD" clId="Web-{2A21C5F2-DC17-751A-75DD-55F97929A50F}" dt="2019-12-17T16:01:49.607" v="781"/>
          <ac:spMkLst>
            <pc:docMk/>
            <pc:sldMk cId="2302518352" sldId="394"/>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3:46.221" v="824" actId="1076"/>
        <pc:sldMkLst>
          <pc:docMk/>
          <pc:sldMk cId="413188493" sldId="395"/>
        </pc:sldMkLst>
        <pc:spChg chg="add mod ord">
          <ac:chgData name="Mariah Helgeson" userId="S::mariah@drbconsult.onmicrosoft.com::51b1bd1c-374c-4333-91a8-ada6f1cc33a2" providerId="AD" clId="Web-{2A21C5F2-DC17-751A-75DD-55F97929A50F}" dt="2019-12-17T16:03:10.048" v="816" actId="20577"/>
          <ac:spMkLst>
            <pc:docMk/>
            <pc:sldMk cId="413188493" sldId="395"/>
            <ac:spMk id="2" creationId="{C4BE9F00-51AE-498F-A984-52C83D89A7D8}"/>
          </ac:spMkLst>
        </pc:spChg>
        <pc:spChg chg="mod ord">
          <ac:chgData name="Mariah Helgeson" userId="S::mariah@drbconsult.onmicrosoft.com::51b1bd1c-374c-4333-91a8-ada6f1cc33a2" providerId="AD" clId="Web-{2A21C5F2-DC17-751A-75DD-55F97929A50F}" dt="2019-12-17T16:03:46.221" v="824" actId="1076"/>
          <ac:spMkLst>
            <pc:docMk/>
            <pc:sldMk cId="413188493" sldId="395"/>
            <ac:spMk id="3" creationId="{00000000-0000-0000-0000-000000000000}"/>
          </ac:spMkLst>
        </pc:spChg>
        <pc:spChg chg="mod ord">
          <ac:chgData name="Mariah Helgeson" userId="S::mariah@drbconsult.onmicrosoft.com::51b1bd1c-374c-4333-91a8-ada6f1cc33a2" providerId="AD" clId="Web-{2A21C5F2-DC17-751A-75DD-55F97929A50F}" dt="2019-12-17T16:03:03.891" v="804"/>
          <ac:spMkLst>
            <pc:docMk/>
            <pc:sldMk cId="413188493" sldId="395"/>
            <ac:spMk id="5" creationId="{00000000-0000-0000-0000-000000000000}"/>
          </ac:spMkLst>
        </pc:spChg>
      </pc:sldChg>
      <pc:sldChg chg="modSp">
        <pc:chgData name="Mariah Helgeson" userId="S::mariah@drbconsult.onmicrosoft.com::51b1bd1c-374c-4333-91a8-ada6f1cc33a2" providerId="AD" clId="Web-{2A21C5F2-DC17-751A-75DD-55F97929A50F}" dt="2019-12-17T16:04:23.926" v="838" actId="20577"/>
        <pc:sldMkLst>
          <pc:docMk/>
          <pc:sldMk cId="919376702" sldId="396"/>
        </pc:sldMkLst>
        <pc:spChg chg="mod">
          <ac:chgData name="Mariah Helgeson" userId="S::mariah@drbconsult.onmicrosoft.com::51b1bd1c-374c-4333-91a8-ada6f1cc33a2" providerId="AD" clId="Web-{2A21C5F2-DC17-751A-75DD-55F97929A50F}" dt="2019-12-17T16:03:53.378" v="831" actId="20577"/>
          <ac:spMkLst>
            <pc:docMk/>
            <pc:sldMk cId="919376702" sldId="396"/>
            <ac:spMk id="2" creationId="{00000000-0000-0000-0000-000000000000}"/>
          </ac:spMkLst>
        </pc:spChg>
        <pc:spChg chg="mod">
          <ac:chgData name="Mariah Helgeson" userId="S::mariah@drbconsult.onmicrosoft.com::51b1bd1c-374c-4333-91a8-ada6f1cc33a2" providerId="AD" clId="Web-{2A21C5F2-DC17-751A-75DD-55F97929A50F}" dt="2019-12-17T16:04:23.926" v="838" actId="20577"/>
          <ac:spMkLst>
            <pc:docMk/>
            <pc:sldMk cId="919376702" sldId="396"/>
            <ac:spMk id="3"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6:05:35.413" v="860" actId="1076"/>
        <pc:sldMkLst>
          <pc:docMk/>
          <pc:sldMk cId="968557044" sldId="397"/>
        </pc:sldMkLst>
        <pc:spChg chg="mod ord">
          <ac:chgData name="Mariah Helgeson" userId="S::mariah@drbconsult.onmicrosoft.com::51b1bd1c-374c-4333-91a8-ada6f1cc33a2" providerId="AD" clId="Web-{2A21C5F2-DC17-751A-75DD-55F97929A50F}" dt="2019-12-17T16:05:28.460" v="859"/>
          <ac:spMkLst>
            <pc:docMk/>
            <pc:sldMk cId="968557044" sldId="397"/>
            <ac:spMk id="2" creationId="{00000000-0000-0000-0000-000000000000}"/>
          </ac:spMkLst>
        </pc:spChg>
        <pc:spChg chg="mod ord">
          <ac:chgData name="Mariah Helgeson" userId="S::mariah@drbconsult.onmicrosoft.com::51b1bd1c-374c-4333-91a8-ada6f1cc33a2" providerId="AD" clId="Web-{2A21C5F2-DC17-751A-75DD-55F97929A50F}" dt="2019-12-17T16:05:35.413" v="860" actId="1076"/>
          <ac:spMkLst>
            <pc:docMk/>
            <pc:sldMk cId="968557044" sldId="397"/>
            <ac:spMk id="3" creationId="{00000000-0000-0000-0000-000000000000}"/>
          </ac:spMkLst>
        </pc:spChg>
        <pc:spChg chg="mod ord">
          <ac:chgData name="Mariah Helgeson" userId="S::mariah@drbconsult.onmicrosoft.com::51b1bd1c-374c-4333-91a8-ada6f1cc33a2" providerId="AD" clId="Web-{2A21C5F2-DC17-751A-75DD-55F97929A50F}" dt="2019-12-17T16:05:28.460" v="859"/>
          <ac:spMkLst>
            <pc:docMk/>
            <pc:sldMk cId="968557044" sldId="397"/>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6:40.604" v="881" actId="20577"/>
        <pc:sldMkLst>
          <pc:docMk/>
          <pc:sldMk cId="1566489020" sldId="398"/>
        </pc:sldMkLst>
        <pc:spChg chg="add mod ord">
          <ac:chgData name="Mariah Helgeson" userId="S::mariah@drbconsult.onmicrosoft.com::51b1bd1c-374c-4333-91a8-ada6f1cc33a2" providerId="AD" clId="Web-{2A21C5F2-DC17-751A-75DD-55F97929A50F}" dt="2019-12-17T16:05:49.086" v="868" actId="20577"/>
          <ac:spMkLst>
            <pc:docMk/>
            <pc:sldMk cId="1566489020" sldId="398"/>
            <ac:spMk id="2" creationId="{9CFE0878-723D-4791-A756-A5958EF8C116}"/>
          </ac:spMkLst>
        </pc:spChg>
        <pc:spChg chg="mod ord">
          <ac:chgData name="Mariah Helgeson" userId="S::mariah@drbconsult.onmicrosoft.com::51b1bd1c-374c-4333-91a8-ada6f1cc33a2" providerId="AD" clId="Web-{2A21C5F2-DC17-751A-75DD-55F97929A50F}" dt="2019-12-17T16:06:40.604" v="881" actId="20577"/>
          <ac:spMkLst>
            <pc:docMk/>
            <pc:sldMk cId="1566489020" sldId="398"/>
            <ac:spMk id="3" creationId="{00000000-0000-0000-0000-000000000000}"/>
          </ac:spMkLst>
        </pc:spChg>
        <pc:spChg chg="mod ord">
          <ac:chgData name="Mariah Helgeson" userId="S::mariah@drbconsult.onmicrosoft.com::51b1bd1c-374c-4333-91a8-ada6f1cc33a2" providerId="AD" clId="Web-{2A21C5F2-DC17-751A-75DD-55F97929A50F}" dt="2019-12-17T16:05:42.476" v="861"/>
          <ac:spMkLst>
            <pc:docMk/>
            <pc:sldMk cId="1566489020" sldId="398"/>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7:26.481" v="898" actId="1076"/>
        <pc:sldMkLst>
          <pc:docMk/>
          <pc:sldMk cId="2577447973" sldId="399"/>
        </pc:sldMkLst>
        <pc:spChg chg="add mod ord">
          <ac:chgData name="Mariah Helgeson" userId="S::mariah@drbconsult.onmicrosoft.com::51b1bd1c-374c-4333-91a8-ada6f1cc33a2" providerId="AD" clId="Web-{2A21C5F2-DC17-751A-75DD-55F97929A50F}" dt="2019-12-17T16:06:55.589" v="890" actId="20577"/>
          <ac:spMkLst>
            <pc:docMk/>
            <pc:sldMk cId="2577447973" sldId="399"/>
            <ac:spMk id="2" creationId="{D427C4D8-1A6A-4ABC-9BA9-2B93CEF23860}"/>
          </ac:spMkLst>
        </pc:spChg>
        <pc:spChg chg="mod ord">
          <ac:chgData name="Mariah Helgeson" userId="S::mariah@drbconsult.onmicrosoft.com::51b1bd1c-374c-4333-91a8-ada6f1cc33a2" providerId="AD" clId="Web-{2A21C5F2-DC17-751A-75DD-55F97929A50F}" dt="2019-12-17T16:07:21.996" v="897" actId="20577"/>
          <ac:spMkLst>
            <pc:docMk/>
            <pc:sldMk cId="2577447973" sldId="399"/>
            <ac:spMk id="3" creationId="{00000000-0000-0000-0000-000000000000}"/>
          </ac:spMkLst>
        </pc:spChg>
        <pc:spChg chg="mod ord">
          <ac:chgData name="Mariah Helgeson" userId="S::mariah@drbconsult.onmicrosoft.com::51b1bd1c-374c-4333-91a8-ada6f1cc33a2" providerId="AD" clId="Web-{2A21C5F2-DC17-751A-75DD-55F97929A50F}" dt="2019-12-17T16:06:48.604" v="884"/>
          <ac:spMkLst>
            <pc:docMk/>
            <pc:sldMk cId="2577447973" sldId="399"/>
            <ac:spMk id="5" creationId="{00000000-0000-0000-0000-000000000000}"/>
          </ac:spMkLst>
        </pc:spChg>
        <pc:picChg chg="mod">
          <ac:chgData name="Mariah Helgeson" userId="S::mariah@drbconsult.onmicrosoft.com::51b1bd1c-374c-4333-91a8-ada6f1cc33a2" providerId="AD" clId="Web-{2A21C5F2-DC17-751A-75DD-55F97929A50F}" dt="2019-12-17T16:07:26.481" v="898" actId="1076"/>
          <ac:picMkLst>
            <pc:docMk/>
            <pc:sldMk cId="2577447973" sldId="399"/>
            <ac:picMk id="8" creationId="{00000000-0000-0000-0000-000000000000}"/>
          </ac:picMkLst>
        </pc:picChg>
      </pc:sldChg>
      <pc:sldChg chg="addSp modSp mod modClrScheme chgLayout">
        <pc:chgData name="Mariah Helgeson" userId="S::mariah@drbconsult.onmicrosoft.com::51b1bd1c-374c-4333-91a8-ada6f1cc33a2" providerId="AD" clId="Web-{2A21C5F2-DC17-751A-75DD-55F97929A50F}" dt="2019-12-17T16:08:15.358" v="915" actId="1076"/>
        <pc:sldMkLst>
          <pc:docMk/>
          <pc:sldMk cId="3102183655" sldId="400"/>
        </pc:sldMkLst>
        <pc:spChg chg="add mod ord">
          <ac:chgData name="Mariah Helgeson" userId="S::mariah@drbconsult.onmicrosoft.com::51b1bd1c-374c-4333-91a8-ada6f1cc33a2" providerId="AD" clId="Web-{2A21C5F2-DC17-751A-75DD-55F97929A50F}" dt="2019-12-17T16:07:48.888" v="906" actId="20577"/>
          <ac:spMkLst>
            <pc:docMk/>
            <pc:sldMk cId="3102183655" sldId="400"/>
            <ac:spMk id="2" creationId="{D23B4684-EF3C-4F46-93A7-7E98BEAABC2B}"/>
          </ac:spMkLst>
        </pc:spChg>
        <pc:spChg chg="mod ord">
          <ac:chgData name="Mariah Helgeson" userId="S::mariah@drbconsult.onmicrosoft.com::51b1bd1c-374c-4333-91a8-ada6f1cc33a2" providerId="AD" clId="Web-{2A21C5F2-DC17-751A-75DD-55F97929A50F}" dt="2019-12-17T16:08:15.358" v="915" actId="1076"/>
          <ac:spMkLst>
            <pc:docMk/>
            <pc:sldMk cId="3102183655" sldId="400"/>
            <ac:spMk id="3" creationId="{00000000-0000-0000-0000-000000000000}"/>
          </ac:spMkLst>
        </pc:spChg>
        <pc:spChg chg="mod ord">
          <ac:chgData name="Mariah Helgeson" userId="S::mariah@drbconsult.onmicrosoft.com::51b1bd1c-374c-4333-91a8-ada6f1cc33a2" providerId="AD" clId="Web-{2A21C5F2-DC17-751A-75DD-55F97929A50F}" dt="2019-12-17T16:07:37.418" v="899"/>
          <ac:spMkLst>
            <pc:docMk/>
            <pc:sldMk cId="3102183655" sldId="400"/>
            <ac:spMk id="5" creationId="{00000000-0000-0000-0000-000000000000}"/>
          </ac:spMkLst>
        </pc:spChg>
      </pc:sldChg>
      <pc:sldChg chg="modSp">
        <pc:chgData name="Mariah Helgeson" userId="S::mariah@drbconsult.onmicrosoft.com::51b1bd1c-374c-4333-91a8-ada6f1cc33a2" providerId="AD" clId="Web-{2A21C5F2-DC17-751A-75DD-55F97929A50F}" dt="2019-12-17T16:08:54.437" v="937" actId="20577"/>
        <pc:sldMkLst>
          <pc:docMk/>
          <pc:sldMk cId="1483609486" sldId="401"/>
        </pc:sldMkLst>
        <pc:spChg chg="mod">
          <ac:chgData name="Mariah Helgeson" userId="S::mariah@drbconsult.onmicrosoft.com::51b1bd1c-374c-4333-91a8-ada6f1cc33a2" providerId="AD" clId="Web-{2A21C5F2-DC17-751A-75DD-55F97929A50F}" dt="2019-12-17T16:08:21.483" v="918" actId="20577"/>
          <ac:spMkLst>
            <pc:docMk/>
            <pc:sldMk cId="1483609486" sldId="401"/>
            <ac:spMk id="2" creationId="{00000000-0000-0000-0000-000000000000}"/>
          </ac:spMkLst>
        </pc:spChg>
        <pc:spChg chg="mod">
          <ac:chgData name="Mariah Helgeson" userId="S::mariah@drbconsult.onmicrosoft.com::51b1bd1c-374c-4333-91a8-ada6f1cc33a2" providerId="AD" clId="Web-{2A21C5F2-DC17-751A-75DD-55F97929A50F}" dt="2019-12-17T16:08:54.437" v="937" actId="20577"/>
          <ac:spMkLst>
            <pc:docMk/>
            <pc:sldMk cId="1483609486" sldId="401"/>
            <ac:spMk id="3"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09:42.940" v="959" actId="1076"/>
        <pc:sldMkLst>
          <pc:docMk/>
          <pc:sldMk cId="4281456290" sldId="402"/>
        </pc:sldMkLst>
        <pc:spChg chg="add mod ord">
          <ac:chgData name="Mariah Helgeson" userId="S::mariah@drbconsult.onmicrosoft.com::51b1bd1c-374c-4333-91a8-ada6f1cc33a2" providerId="AD" clId="Web-{2A21C5F2-DC17-751A-75DD-55F97929A50F}" dt="2019-12-17T16:09:14.532" v="952" actId="20577"/>
          <ac:spMkLst>
            <pc:docMk/>
            <pc:sldMk cId="4281456290" sldId="402"/>
            <ac:spMk id="2" creationId="{EEAC4805-B123-4D2F-8D12-419F9FB349CC}"/>
          </ac:spMkLst>
        </pc:spChg>
        <pc:spChg chg="mod ord">
          <ac:chgData name="Mariah Helgeson" userId="S::mariah@drbconsult.onmicrosoft.com::51b1bd1c-374c-4333-91a8-ada6f1cc33a2" providerId="AD" clId="Web-{2A21C5F2-DC17-751A-75DD-55F97929A50F}" dt="2019-12-17T16:09:42.940" v="959" actId="1076"/>
          <ac:spMkLst>
            <pc:docMk/>
            <pc:sldMk cId="4281456290" sldId="402"/>
            <ac:spMk id="3" creationId="{00000000-0000-0000-0000-000000000000}"/>
          </ac:spMkLst>
        </pc:spChg>
        <pc:spChg chg="mod ord">
          <ac:chgData name="Mariah Helgeson" userId="S::mariah@drbconsult.onmicrosoft.com::51b1bd1c-374c-4333-91a8-ada6f1cc33a2" providerId="AD" clId="Web-{2A21C5F2-DC17-751A-75DD-55F97929A50F}" dt="2019-12-17T16:09:07.110" v="940"/>
          <ac:spMkLst>
            <pc:docMk/>
            <pc:sldMk cId="4281456290" sldId="402"/>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1:29.663" v="989" actId="20577"/>
        <pc:sldMkLst>
          <pc:docMk/>
          <pc:sldMk cId="1203671341" sldId="403"/>
        </pc:sldMkLst>
        <pc:spChg chg="add mod ord">
          <ac:chgData name="Mariah Helgeson" userId="S::mariah@drbconsult.onmicrosoft.com::51b1bd1c-374c-4333-91a8-ada6f1cc33a2" providerId="AD" clId="Web-{2A21C5F2-DC17-751A-75DD-55F97929A50F}" dt="2019-12-17T16:11:29.663" v="989" actId="20577"/>
          <ac:spMkLst>
            <pc:docMk/>
            <pc:sldMk cId="1203671341" sldId="403"/>
            <ac:spMk id="2" creationId="{68F9E7C6-FDF9-41FC-8A06-DC346563188C}"/>
          </ac:spMkLst>
        </pc:spChg>
        <pc:spChg chg="mod ord">
          <ac:chgData name="Mariah Helgeson" userId="S::mariah@drbconsult.onmicrosoft.com::51b1bd1c-374c-4333-91a8-ada6f1cc33a2" providerId="AD" clId="Web-{2A21C5F2-DC17-751A-75DD-55F97929A50F}" dt="2019-12-17T16:10:54.193" v="968" actId="1076"/>
          <ac:spMkLst>
            <pc:docMk/>
            <pc:sldMk cId="1203671341" sldId="403"/>
            <ac:spMk id="3" creationId="{00000000-0000-0000-0000-000000000000}"/>
          </ac:spMkLst>
        </pc:spChg>
        <pc:spChg chg="mod ord">
          <ac:chgData name="Mariah Helgeson" userId="S::mariah@drbconsult.onmicrosoft.com::51b1bd1c-374c-4333-91a8-ada6f1cc33a2" providerId="AD" clId="Web-{2A21C5F2-DC17-751A-75DD-55F97929A50F}" dt="2019-12-17T16:09:49.800" v="960"/>
          <ac:spMkLst>
            <pc:docMk/>
            <pc:sldMk cId="1203671341" sldId="403"/>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1:58.320" v="995" actId="1076"/>
        <pc:sldMkLst>
          <pc:docMk/>
          <pc:sldMk cId="2105082344" sldId="404"/>
        </pc:sldMkLst>
        <pc:spChg chg="add mod ord">
          <ac:chgData name="Mariah Helgeson" userId="S::mariah@drbconsult.onmicrosoft.com::51b1bd1c-374c-4333-91a8-ada6f1cc33a2" providerId="AD" clId="Web-{2A21C5F2-DC17-751A-75DD-55F97929A50F}" dt="2019-12-17T16:11:41.304" v="991" actId="20577"/>
          <ac:spMkLst>
            <pc:docMk/>
            <pc:sldMk cId="2105082344" sldId="404"/>
            <ac:spMk id="2" creationId="{E76A06FC-1D6B-4BF5-938C-0280BECCD577}"/>
          </ac:spMkLst>
        </pc:spChg>
        <pc:spChg chg="mod ord">
          <ac:chgData name="Mariah Helgeson" userId="S::mariah@drbconsult.onmicrosoft.com::51b1bd1c-374c-4333-91a8-ada6f1cc33a2" providerId="AD" clId="Web-{2A21C5F2-DC17-751A-75DD-55F97929A50F}" dt="2019-12-17T16:11:58.320" v="995" actId="1076"/>
          <ac:spMkLst>
            <pc:docMk/>
            <pc:sldMk cId="2105082344" sldId="404"/>
            <ac:spMk id="3" creationId="{00000000-0000-0000-0000-000000000000}"/>
          </ac:spMkLst>
        </pc:spChg>
        <pc:spChg chg="mod ord">
          <ac:chgData name="Mariah Helgeson" userId="S::mariah@drbconsult.onmicrosoft.com::51b1bd1c-374c-4333-91a8-ada6f1cc33a2" providerId="AD" clId="Web-{2A21C5F2-DC17-751A-75DD-55F97929A50F}" dt="2019-12-17T16:11:03.115" v="969"/>
          <ac:spMkLst>
            <pc:docMk/>
            <pc:sldMk cId="2105082344" sldId="404"/>
            <ac:spMk id="4"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2:43.338" v="1015" actId="1076"/>
        <pc:sldMkLst>
          <pc:docMk/>
          <pc:sldMk cId="2704145708" sldId="405"/>
        </pc:sldMkLst>
        <pc:spChg chg="add mod ord">
          <ac:chgData name="Mariah Helgeson" userId="S::mariah@drbconsult.onmicrosoft.com::51b1bd1c-374c-4333-91a8-ada6f1cc33a2" providerId="AD" clId="Web-{2A21C5F2-DC17-751A-75DD-55F97929A50F}" dt="2019-12-17T16:12:10.196" v="1009" actId="20577"/>
          <ac:spMkLst>
            <pc:docMk/>
            <pc:sldMk cId="2704145708" sldId="405"/>
            <ac:spMk id="2" creationId="{1DEF1489-E4C2-45D8-967E-3B7D1EAFD367}"/>
          </ac:spMkLst>
        </pc:spChg>
        <pc:spChg chg="mod ord">
          <ac:chgData name="Mariah Helgeson" userId="S::mariah@drbconsult.onmicrosoft.com::51b1bd1c-374c-4333-91a8-ada6f1cc33a2" providerId="AD" clId="Web-{2A21C5F2-DC17-751A-75DD-55F97929A50F}" dt="2019-12-17T16:12:43.338" v="1015" actId="1076"/>
          <ac:spMkLst>
            <pc:docMk/>
            <pc:sldMk cId="2704145708" sldId="405"/>
            <ac:spMk id="3" creationId="{00000000-0000-0000-0000-000000000000}"/>
          </ac:spMkLst>
        </pc:spChg>
        <pc:spChg chg="mod ord">
          <ac:chgData name="Mariah Helgeson" userId="S::mariah@drbconsult.onmicrosoft.com::51b1bd1c-374c-4333-91a8-ada6f1cc33a2" providerId="AD" clId="Web-{2A21C5F2-DC17-751A-75DD-55F97929A50F}" dt="2019-12-17T16:12:04.399" v="996"/>
          <ac:spMkLst>
            <pc:docMk/>
            <pc:sldMk cId="2704145708" sldId="405"/>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3:27.449" v="1039" actId="20577"/>
        <pc:sldMkLst>
          <pc:docMk/>
          <pc:sldMk cId="169873512" sldId="406"/>
        </pc:sldMkLst>
        <pc:spChg chg="add mod ord">
          <ac:chgData name="Mariah Helgeson" userId="S::mariah@drbconsult.onmicrosoft.com::51b1bd1c-374c-4333-91a8-ada6f1cc33a2" providerId="AD" clId="Web-{2A21C5F2-DC17-751A-75DD-55F97929A50F}" dt="2019-12-17T16:12:54.526" v="1033" actId="20577"/>
          <ac:spMkLst>
            <pc:docMk/>
            <pc:sldMk cId="169873512" sldId="406"/>
            <ac:spMk id="2" creationId="{D6C6C8C4-A5FE-4F7C-BD46-633BBDA43C93}"/>
          </ac:spMkLst>
        </pc:spChg>
        <pc:spChg chg="mod ord">
          <ac:chgData name="Mariah Helgeson" userId="S::mariah@drbconsult.onmicrosoft.com::51b1bd1c-374c-4333-91a8-ada6f1cc33a2" providerId="AD" clId="Web-{2A21C5F2-DC17-751A-75DD-55F97929A50F}" dt="2019-12-17T16:13:27.449" v="1039" actId="20577"/>
          <ac:spMkLst>
            <pc:docMk/>
            <pc:sldMk cId="169873512" sldId="406"/>
            <ac:spMk id="3" creationId="{00000000-0000-0000-0000-000000000000}"/>
          </ac:spMkLst>
        </pc:spChg>
        <pc:spChg chg="mod ord">
          <ac:chgData name="Mariah Helgeson" userId="S::mariah@drbconsult.onmicrosoft.com::51b1bd1c-374c-4333-91a8-ada6f1cc33a2" providerId="AD" clId="Web-{2A21C5F2-DC17-751A-75DD-55F97929A50F}" dt="2019-12-17T16:12:49.651" v="1016"/>
          <ac:spMkLst>
            <pc:docMk/>
            <pc:sldMk cId="169873512" sldId="406"/>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4:58.766" v="1070" actId="1076"/>
        <pc:sldMkLst>
          <pc:docMk/>
          <pc:sldMk cId="2669786743" sldId="407"/>
        </pc:sldMkLst>
        <pc:spChg chg="add mod ord">
          <ac:chgData name="Mariah Helgeson" userId="S::mariah@drbconsult.onmicrosoft.com::51b1bd1c-374c-4333-91a8-ada6f1cc33a2" providerId="AD" clId="Web-{2A21C5F2-DC17-751A-75DD-55F97929A50F}" dt="2019-12-17T16:13:44.466" v="1056" actId="20577"/>
          <ac:spMkLst>
            <pc:docMk/>
            <pc:sldMk cId="2669786743" sldId="407"/>
            <ac:spMk id="2" creationId="{4AD246F7-7634-4FFF-868E-9CF188C0AA84}"/>
          </ac:spMkLst>
        </pc:spChg>
        <pc:spChg chg="mod ord">
          <ac:chgData name="Mariah Helgeson" userId="S::mariah@drbconsult.onmicrosoft.com::51b1bd1c-374c-4333-91a8-ada6f1cc33a2" providerId="AD" clId="Web-{2A21C5F2-DC17-751A-75DD-55F97929A50F}" dt="2019-12-17T16:14:58.766" v="1070" actId="1076"/>
          <ac:spMkLst>
            <pc:docMk/>
            <pc:sldMk cId="2669786743" sldId="407"/>
            <ac:spMk id="3" creationId="{00000000-0000-0000-0000-000000000000}"/>
          </ac:spMkLst>
        </pc:spChg>
        <pc:spChg chg="mod ord">
          <ac:chgData name="Mariah Helgeson" userId="S::mariah@drbconsult.onmicrosoft.com::51b1bd1c-374c-4333-91a8-ada6f1cc33a2" providerId="AD" clId="Web-{2A21C5F2-DC17-751A-75DD-55F97929A50F}" dt="2019-12-17T16:13:36.731" v="1040"/>
          <ac:spMkLst>
            <pc:docMk/>
            <pc:sldMk cId="2669786743" sldId="407"/>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6:15:37.955" v="1094" actId="20577"/>
        <pc:sldMkLst>
          <pc:docMk/>
          <pc:sldMk cId="2750879574" sldId="408"/>
        </pc:sldMkLst>
        <pc:spChg chg="add mod ord">
          <ac:chgData name="Mariah Helgeson" userId="S::mariah@drbconsult.onmicrosoft.com::51b1bd1c-374c-4333-91a8-ada6f1cc33a2" providerId="AD" clId="Web-{2A21C5F2-DC17-751A-75DD-55F97929A50F}" dt="2019-12-17T16:15:14.219" v="1091" actId="20577"/>
          <ac:spMkLst>
            <pc:docMk/>
            <pc:sldMk cId="2750879574" sldId="408"/>
            <ac:spMk id="2" creationId="{FA1B4B7F-8B37-468E-9951-C34BC64F4640}"/>
          </ac:spMkLst>
        </pc:spChg>
        <pc:spChg chg="mod ord">
          <ac:chgData name="Mariah Helgeson" userId="S::mariah@drbconsult.onmicrosoft.com::51b1bd1c-374c-4333-91a8-ada6f1cc33a2" providerId="AD" clId="Web-{2A21C5F2-DC17-751A-75DD-55F97929A50F}" dt="2019-12-17T16:15:37.955" v="1094" actId="20577"/>
          <ac:spMkLst>
            <pc:docMk/>
            <pc:sldMk cId="2750879574" sldId="408"/>
            <ac:spMk id="3" creationId="{00000000-0000-0000-0000-000000000000}"/>
          </ac:spMkLst>
        </pc:spChg>
        <pc:spChg chg="mod ord">
          <ac:chgData name="Mariah Helgeson" userId="S::mariah@drbconsult.onmicrosoft.com::51b1bd1c-374c-4333-91a8-ada6f1cc33a2" providerId="AD" clId="Web-{2A21C5F2-DC17-751A-75DD-55F97929A50F}" dt="2019-12-17T16:15:09.313" v="1071"/>
          <ac:spMkLst>
            <pc:docMk/>
            <pc:sldMk cId="2750879574" sldId="408"/>
            <ac:spMk id="4" creationId="{00000000-0000-0000-0000-000000000000}"/>
          </ac:spMkLst>
        </pc:spChg>
      </pc:sldChg>
      <pc:sldChg chg="addSp delSp modSp mod modClrScheme chgLayout">
        <pc:chgData name="Mariah Helgeson" userId="S::mariah@drbconsult.onmicrosoft.com::51b1bd1c-374c-4333-91a8-ada6f1cc33a2" providerId="AD" clId="Web-{2A21C5F2-DC17-751A-75DD-55F97929A50F}" dt="2019-12-17T19:01:51.800" v="1778" actId="1076"/>
        <pc:sldMkLst>
          <pc:docMk/>
          <pc:sldMk cId="3698228499" sldId="409"/>
        </pc:sldMkLst>
        <pc:spChg chg="add del mod ord">
          <ac:chgData name="Mariah Helgeson" userId="S::mariah@drbconsult.onmicrosoft.com::51b1bd1c-374c-4333-91a8-ada6f1cc33a2" providerId="AD" clId="Web-{2A21C5F2-DC17-751A-75DD-55F97929A50F}" dt="2019-12-17T19:01:29.175" v="1772"/>
          <ac:spMkLst>
            <pc:docMk/>
            <pc:sldMk cId="3698228499" sldId="409"/>
            <ac:spMk id="2" creationId="{E87ED72C-7DEF-4146-9576-7B2CF5785508}"/>
          </ac:spMkLst>
        </pc:spChg>
        <pc:spChg chg="mod ord">
          <ac:chgData name="Mariah Helgeson" userId="S::mariah@drbconsult.onmicrosoft.com::51b1bd1c-374c-4333-91a8-ada6f1cc33a2" providerId="AD" clId="Web-{2A21C5F2-DC17-751A-75DD-55F97929A50F}" dt="2019-12-17T19:01:51.800" v="1778" actId="1076"/>
          <ac:spMkLst>
            <pc:docMk/>
            <pc:sldMk cId="3698228499" sldId="409"/>
            <ac:spMk id="3" creationId="{00000000-0000-0000-0000-000000000000}"/>
          </ac:spMkLst>
        </pc:spChg>
        <pc:spChg chg="mod ord">
          <ac:chgData name="Mariah Helgeson" userId="S::mariah@drbconsult.onmicrosoft.com::51b1bd1c-374c-4333-91a8-ada6f1cc33a2" providerId="AD" clId="Web-{2A21C5F2-DC17-751A-75DD-55F97929A50F}" dt="2019-12-17T19:01:12.660" v="1771"/>
          <ac:spMkLst>
            <pc:docMk/>
            <pc:sldMk cId="3698228499" sldId="409"/>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2:27.125" v="1157" actId="1076"/>
        <pc:sldMkLst>
          <pc:docMk/>
          <pc:sldMk cId="4081433037" sldId="410"/>
        </pc:sldMkLst>
        <pc:spChg chg="add mod ord">
          <ac:chgData name="Mariah Helgeson" userId="S::mariah@drbconsult.onmicrosoft.com::51b1bd1c-374c-4333-91a8-ada6f1cc33a2" providerId="AD" clId="Web-{2A21C5F2-DC17-751A-75DD-55F97929A50F}" dt="2019-12-17T18:02:05.219" v="1153" actId="14100"/>
          <ac:spMkLst>
            <pc:docMk/>
            <pc:sldMk cId="4081433037" sldId="410"/>
            <ac:spMk id="2" creationId="{1FD643FD-58DC-442C-BCA2-F71CC6E91025}"/>
          </ac:spMkLst>
        </pc:spChg>
        <pc:spChg chg="mod ord">
          <ac:chgData name="Mariah Helgeson" userId="S::mariah@drbconsult.onmicrosoft.com::51b1bd1c-374c-4333-91a8-ada6f1cc33a2" providerId="AD" clId="Web-{2A21C5F2-DC17-751A-75DD-55F97929A50F}" dt="2019-12-17T18:02:27.125" v="1157" actId="1076"/>
          <ac:spMkLst>
            <pc:docMk/>
            <pc:sldMk cId="4081433037" sldId="410"/>
            <ac:spMk id="3" creationId="{00000000-0000-0000-0000-000000000000}"/>
          </ac:spMkLst>
        </pc:spChg>
        <pc:spChg chg="mod ord">
          <ac:chgData name="Mariah Helgeson" userId="S::mariah@drbconsult.onmicrosoft.com::51b1bd1c-374c-4333-91a8-ada6f1cc33a2" providerId="AD" clId="Web-{2A21C5F2-DC17-751A-75DD-55F97929A50F}" dt="2019-12-17T16:17:51.882" v="1117"/>
          <ac:spMkLst>
            <pc:docMk/>
            <pc:sldMk cId="4081433037" sldId="410"/>
            <ac:spMk id="4"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3:27.797" v="1168" actId="1076"/>
        <pc:sldMkLst>
          <pc:docMk/>
          <pc:sldMk cId="28247871" sldId="411"/>
        </pc:sldMkLst>
        <pc:spChg chg="add mod ord">
          <ac:chgData name="Mariah Helgeson" userId="S::mariah@drbconsult.onmicrosoft.com::51b1bd1c-374c-4333-91a8-ada6f1cc33a2" providerId="AD" clId="Web-{2A21C5F2-DC17-751A-75DD-55F97929A50F}" dt="2019-12-17T18:03:14.360" v="1165" actId="1076"/>
          <ac:spMkLst>
            <pc:docMk/>
            <pc:sldMk cId="28247871" sldId="411"/>
            <ac:spMk id="2" creationId="{46F313C5-AC3E-417F-B8C6-06B8435BF4A7}"/>
          </ac:spMkLst>
        </pc:spChg>
        <pc:spChg chg="mod ord">
          <ac:chgData name="Mariah Helgeson" userId="S::mariah@drbconsult.onmicrosoft.com::51b1bd1c-374c-4333-91a8-ada6f1cc33a2" providerId="AD" clId="Web-{2A21C5F2-DC17-751A-75DD-55F97929A50F}" dt="2019-12-17T18:03:27.797" v="1168" actId="1076"/>
          <ac:spMkLst>
            <pc:docMk/>
            <pc:sldMk cId="28247871" sldId="411"/>
            <ac:spMk id="3" creationId="{00000000-0000-0000-0000-000000000000}"/>
          </ac:spMkLst>
        </pc:spChg>
        <pc:spChg chg="mod ord">
          <ac:chgData name="Mariah Helgeson" userId="S::mariah@drbconsult.onmicrosoft.com::51b1bd1c-374c-4333-91a8-ada6f1cc33a2" providerId="AD" clId="Web-{2A21C5F2-DC17-751A-75DD-55F97929A50F}" dt="2019-12-17T18:02:39.469" v="1158"/>
          <ac:spMkLst>
            <pc:docMk/>
            <pc:sldMk cId="28247871" sldId="411"/>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9:02:32.113" v="1781" actId="1076"/>
        <pc:sldMkLst>
          <pc:docMk/>
          <pc:sldMk cId="662977337" sldId="412"/>
        </pc:sldMkLst>
        <pc:spChg chg="add mod ord">
          <ac:chgData name="Mariah Helgeson" userId="S::mariah@drbconsult.onmicrosoft.com::51b1bd1c-374c-4333-91a8-ada6f1cc33a2" providerId="AD" clId="Web-{2A21C5F2-DC17-751A-75DD-55F97929A50F}" dt="2019-12-17T18:04:01" v="1195" actId="20577"/>
          <ac:spMkLst>
            <pc:docMk/>
            <pc:sldMk cId="662977337" sldId="412"/>
            <ac:spMk id="2" creationId="{3F6A9E77-25C8-4350-9F36-38537119D975}"/>
          </ac:spMkLst>
        </pc:spChg>
        <pc:spChg chg="mod ord">
          <ac:chgData name="Mariah Helgeson" userId="S::mariah@drbconsult.onmicrosoft.com::51b1bd1c-374c-4333-91a8-ada6f1cc33a2" providerId="AD" clId="Web-{2A21C5F2-DC17-751A-75DD-55F97929A50F}" dt="2019-12-17T19:02:32.113" v="1781" actId="1076"/>
          <ac:spMkLst>
            <pc:docMk/>
            <pc:sldMk cId="662977337" sldId="412"/>
            <ac:spMk id="3" creationId="{00000000-0000-0000-0000-000000000000}"/>
          </ac:spMkLst>
        </pc:spChg>
        <pc:spChg chg="mod ord">
          <ac:chgData name="Mariah Helgeson" userId="S::mariah@drbconsult.onmicrosoft.com::51b1bd1c-374c-4333-91a8-ada6f1cc33a2" providerId="AD" clId="Web-{2A21C5F2-DC17-751A-75DD-55F97929A50F}" dt="2019-12-17T18:03:35.643" v="1169"/>
          <ac:spMkLst>
            <pc:docMk/>
            <pc:sldMk cId="662977337" sldId="412"/>
            <ac:spMk id="4"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5:43.047" v="1248" actId="20577"/>
        <pc:sldMkLst>
          <pc:docMk/>
          <pc:sldMk cId="33726245" sldId="413"/>
        </pc:sldMkLst>
        <pc:spChg chg="add mod ord">
          <ac:chgData name="Mariah Helgeson" userId="S::mariah@drbconsult.onmicrosoft.com::51b1bd1c-374c-4333-91a8-ada6f1cc33a2" providerId="AD" clId="Web-{2A21C5F2-DC17-751A-75DD-55F97929A50F}" dt="2019-12-17T18:04:47.313" v="1234" actId="20577"/>
          <ac:spMkLst>
            <pc:docMk/>
            <pc:sldMk cId="33726245" sldId="413"/>
            <ac:spMk id="2" creationId="{A87D8BB3-7801-472F-B28E-194C4CA6A714}"/>
          </ac:spMkLst>
        </pc:spChg>
        <pc:spChg chg="mod ord">
          <ac:chgData name="Mariah Helgeson" userId="S::mariah@drbconsult.onmicrosoft.com::51b1bd1c-374c-4333-91a8-ada6f1cc33a2" providerId="AD" clId="Web-{2A21C5F2-DC17-751A-75DD-55F97929A50F}" dt="2019-12-17T18:05:43.047" v="1248" actId="20577"/>
          <ac:spMkLst>
            <pc:docMk/>
            <pc:sldMk cId="33726245" sldId="413"/>
            <ac:spMk id="3" creationId="{00000000-0000-0000-0000-000000000000}"/>
          </ac:spMkLst>
        </pc:spChg>
        <pc:spChg chg="mod ord">
          <ac:chgData name="Mariah Helgeson" userId="S::mariah@drbconsult.onmicrosoft.com::51b1bd1c-374c-4333-91a8-ada6f1cc33a2" providerId="AD" clId="Web-{2A21C5F2-DC17-751A-75DD-55F97929A50F}" dt="2019-12-17T18:04:20.829" v="1199"/>
          <ac:spMkLst>
            <pc:docMk/>
            <pc:sldMk cId="33726245" sldId="413"/>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6:29.079" v="1256" actId="20577"/>
        <pc:sldMkLst>
          <pc:docMk/>
          <pc:sldMk cId="600121917" sldId="414"/>
        </pc:sldMkLst>
        <pc:spChg chg="add mod ord">
          <ac:chgData name="Mariah Helgeson" userId="S::mariah@drbconsult.onmicrosoft.com::51b1bd1c-374c-4333-91a8-ada6f1cc33a2" providerId="AD" clId="Web-{2A21C5F2-DC17-751A-75DD-55F97929A50F}" dt="2019-12-17T18:06:17.141" v="1254" actId="20577"/>
          <ac:spMkLst>
            <pc:docMk/>
            <pc:sldMk cId="600121917" sldId="414"/>
            <ac:spMk id="2" creationId="{C78CE714-A49D-434D-BA70-C1B501D4D0F4}"/>
          </ac:spMkLst>
        </pc:spChg>
        <pc:spChg chg="mod ord">
          <ac:chgData name="Mariah Helgeson" userId="S::mariah@drbconsult.onmicrosoft.com::51b1bd1c-374c-4333-91a8-ada6f1cc33a2" providerId="AD" clId="Web-{2A21C5F2-DC17-751A-75DD-55F97929A50F}" dt="2019-12-17T18:06:29.079" v="1256" actId="20577"/>
          <ac:spMkLst>
            <pc:docMk/>
            <pc:sldMk cId="600121917" sldId="414"/>
            <ac:spMk id="3" creationId="{00000000-0000-0000-0000-000000000000}"/>
          </ac:spMkLst>
        </pc:spChg>
        <pc:spChg chg="mod ord">
          <ac:chgData name="Mariah Helgeson" userId="S::mariah@drbconsult.onmicrosoft.com::51b1bd1c-374c-4333-91a8-ada6f1cc33a2" providerId="AD" clId="Web-{2A21C5F2-DC17-751A-75DD-55F97929A50F}" dt="2019-12-17T18:06:03.063" v="1249"/>
          <ac:spMkLst>
            <pc:docMk/>
            <pc:sldMk cId="600121917" sldId="414"/>
            <ac:spMk id="5" creationId="{00000000-0000-0000-0000-000000000000}"/>
          </ac:spMkLst>
        </pc:spChg>
      </pc:sldChg>
      <pc:sldChg chg="modSp">
        <pc:chgData name="Mariah Helgeson" userId="S::mariah@drbconsult.onmicrosoft.com::51b1bd1c-374c-4333-91a8-ada6f1cc33a2" providerId="AD" clId="Web-{2A21C5F2-DC17-751A-75DD-55F97929A50F}" dt="2019-12-17T18:07:07.657" v="1262" actId="1076"/>
        <pc:sldMkLst>
          <pc:docMk/>
          <pc:sldMk cId="1993509212" sldId="415"/>
        </pc:sldMkLst>
        <pc:spChg chg="mod">
          <ac:chgData name="Mariah Helgeson" userId="S::mariah@drbconsult.onmicrosoft.com::51b1bd1c-374c-4333-91a8-ada6f1cc33a2" providerId="AD" clId="Web-{2A21C5F2-DC17-751A-75DD-55F97929A50F}" dt="2019-12-17T18:07:07.657" v="1262" actId="1076"/>
          <ac:spMkLst>
            <pc:docMk/>
            <pc:sldMk cId="1993509212" sldId="415"/>
            <ac:spMk id="3" creationId="{00000000-0000-0000-0000-000000000000}"/>
          </ac:spMkLst>
        </pc:spChg>
      </pc:sldChg>
      <pc:sldChg chg="modSp">
        <pc:chgData name="Mariah Helgeson" userId="S::mariah@drbconsult.onmicrosoft.com::51b1bd1c-374c-4333-91a8-ada6f1cc33a2" providerId="AD" clId="Web-{2A21C5F2-DC17-751A-75DD-55F97929A50F}" dt="2019-12-17T18:07:24.032" v="1272" actId="1076"/>
        <pc:sldMkLst>
          <pc:docMk/>
          <pc:sldMk cId="1668768879" sldId="416"/>
        </pc:sldMkLst>
        <pc:spChg chg="mod">
          <ac:chgData name="Mariah Helgeson" userId="S::mariah@drbconsult.onmicrosoft.com::51b1bd1c-374c-4333-91a8-ada6f1cc33a2" providerId="AD" clId="Web-{2A21C5F2-DC17-751A-75DD-55F97929A50F}" dt="2019-12-17T18:07:16.923" v="1269" actId="20577"/>
          <ac:spMkLst>
            <pc:docMk/>
            <pc:sldMk cId="1668768879" sldId="416"/>
            <ac:spMk id="2" creationId="{00000000-0000-0000-0000-000000000000}"/>
          </ac:spMkLst>
        </pc:spChg>
        <pc:spChg chg="mod">
          <ac:chgData name="Mariah Helgeson" userId="S::mariah@drbconsult.onmicrosoft.com::51b1bd1c-374c-4333-91a8-ada6f1cc33a2" providerId="AD" clId="Web-{2A21C5F2-DC17-751A-75DD-55F97929A50F}" dt="2019-12-17T18:07:24.032" v="1272" actId="1076"/>
          <ac:spMkLst>
            <pc:docMk/>
            <pc:sldMk cId="1668768879" sldId="416"/>
            <ac:spMk id="3"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8:59.891" v="1295" actId="20577"/>
        <pc:sldMkLst>
          <pc:docMk/>
          <pc:sldMk cId="2531979690" sldId="417"/>
        </pc:sldMkLst>
        <pc:spChg chg="add mod ord">
          <ac:chgData name="Mariah Helgeson" userId="S::mariah@drbconsult.onmicrosoft.com::51b1bd1c-374c-4333-91a8-ada6f1cc33a2" providerId="AD" clId="Web-{2A21C5F2-DC17-751A-75DD-55F97929A50F}" dt="2019-12-17T18:07:42.985" v="1278" actId="20577"/>
          <ac:spMkLst>
            <pc:docMk/>
            <pc:sldMk cId="2531979690" sldId="417"/>
            <ac:spMk id="2" creationId="{6B68F8C0-5678-48E4-AB00-F949661C90ED}"/>
          </ac:spMkLst>
        </pc:spChg>
        <pc:spChg chg="mod ord">
          <ac:chgData name="Mariah Helgeson" userId="S::mariah@drbconsult.onmicrosoft.com::51b1bd1c-374c-4333-91a8-ada6f1cc33a2" providerId="AD" clId="Web-{2A21C5F2-DC17-751A-75DD-55F97929A50F}" dt="2019-12-17T18:08:59.891" v="1295" actId="20577"/>
          <ac:spMkLst>
            <pc:docMk/>
            <pc:sldMk cId="2531979690" sldId="417"/>
            <ac:spMk id="3" creationId="{00000000-0000-0000-0000-000000000000}"/>
          </ac:spMkLst>
        </pc:spChg>
        <pc:spChg chg="mod ord">
          <ac:chgData name="Mariah Helgeson" userId="S::mariah@drbconsult.onmicrosoft.com::51b1bd1c-374c-4333-91a8-ada6f1cc33a2" providerId="AD" clId="Web-{2A21C5F2-DC17-751A-75DD-55F97929A50F}" dt="2019-12-17T18:07:39.376" v="1273"/>
          <ac:spMkLst>
            <pc:docMk/>
            <pc:sldMk cId="2531979690" sldId="417"/>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09:34.595" v="1309" actId="20577"/>
        <pc:sldMkLst>
          <pc:docMk/>
          <pc:sldMk cId="3975549600" sldId="418"/>
        </pc:sldMkLst>
        <pc:spChg chg="add mod ord">
          <ac:chgData name="Mariah Helgeson" userId="S::mariah@drbconsult.onmicrosoft.com::51b1bd1c-374c-4333-91a8-ada6f1cc33a2" providerId="AD" clId="Web-{2A21C5F2-DC17-751A-75DD-55F97929A50F}" dt="2019-12-17T18:09:14.751" v="1303" actId="20577"/>
          <ac:spMkLst>
            <pc:docMk/>
            <pc:sldMk cId="3975549600" sldId="418"/>
            <ac:spMk id="2" creationId="{F5C0AC11-CA03-4C7F-A491-D75AF3C29138}"/>
          </ac:spMkLst>
        </pc:spChg>
        <pc:spChg chg="mod ord">
          <ac:chgData name="Mariah Helgeson" userId="S::mariah@drbconsult.onmicrosoft.com::51b1bd1c-374c-4333-91a8-ada6f1cc33a2" providerId="AD" clId="Web-{2A21C5F2-DC17-751A-75DD-55F97929A50F}" dt="2019-12-17T18:09:34.595" v="1309" actId="20577"/>
          <ac:spMkLst>
            <pc:docMk/>
            <pc:sldMk cId="3975549600" sldId="418"/>
            <ac:spMk id="3" creationId="{00000000-0000-0000-0000-000000000000}"/>
          </ac:spMkLst>
        </pc:spChg>
        <pc:spChg chg="mod ord">
          <ac:chgData name="Mariah Helgeson" userId="S::mariah@drbconsult.onmicrosoft.com::51b1bd1c-374c-4333-91a8-ada6f1cc33a2" providerId="AD" clId="Web-{2A21C5F2-DC17-751A-75DD-55F97929A50F}" dt="2019-12-17T18:09:10.798" v="1296"/>
          <ac:spMkLst>
            <pc:docMk/>
            <pc:sldMk cId="3975549600" sldId="418"/>
            <ac:spMk id="5" creationId="{00000000-0000-0000-0000-000000000000}"/>
          </ac:spMkLst>
        </pc:spChg>
      </pc:sldChg>
      <pc:sldChg chg="modSp mod modClrScheme chgLayout">
        <pc:chgData name="Mariah Helgeson" userId="S::mariah@drbconsult.onmicrosoft.com::51b1bd1c-374c-4333-91a8-ada6f1cc33a2" providerId="AD" clId="Web-{2A21C5F2-DC17-751A-75DD-55F97929A50F}" dt="2019-12-17T18:10:13.782" v="1317" actId="20577"/>
        <pc:sldMkLst>
          <pc:docMk/>
          <pc:sldMk cId="782925078" sldId="419"/>
        </pc:sldMkLst>
        <pc:spChg chg="mod ord">
          <ac:chgData name="Mariah Helgeson" userId="S::mariah@drbconsult.onmicrosoft.com::51b1bd1c-374c-4333-91a8-ada6f1cc33a2" providerId="AD" clId="Web-{2A21C5F2-DC17-751A-75DD-55F97929A50F}" dt="2019-12-17T18:09:56.141" v="1313"/>
          <ac:spMkLst>
            <pc:docMk/>
            <pc:sldMk cId="782925078" sldId="419"/>
            <ac:spMk id="2" creationId="{00000000-0000-0000-0000-000000000000}"/>
          </ac:spMkLst>
        </pc:spChg>
        <pc:spChg chg="mod ord">
          <ac:chgData name="Mariah Helgeson" userId="S::mariah@drbconsult.onmicrosoft.com::51b1bd1c-374c-4333-91a8-ada6f1cc33a2" providerId="AD" clId="Web-{2A21C5F2-DC17-751A-75DD-55F97929A50F}" dt="2019-12-17T18:10:13.782" v="1317" actId="20577"/>
          <ac:spMkLst>
            <pc:docMk/>
            <pc:sldMk cId="782925078" sldId="419"/>
            <ac:spMk id="3" creationId="{00000000-0000-0000-0000-000000000000}"/>
          </ac:spMkLst>
        </pc:spChg>
        <pc:spChg chg="mod ord">
          <ac:chgData name="Mariah Helgeson" userId="S::mariah@drbconsult.onmicrosoft.com::51b1bd1c-374c-4333-91a8-ada6f1cc33a2" providerId="AD" clId="Web-{2A21C5F2-DC17-751A-75DD-55F97929A50F}" dt="2019-12-17T18:09:56.141" v="1313"/>
          <ac:spMkLst>
            <pc:docMk/>
            <pc:sldMk cId="782925078" sldId="419"/>
            <ac:spMk id="5" creationId="{00000000-0000-0000-0000-000000000000}"/>
          </ac:spMkLst>
        </pc:spChg>
      </pc:sldChg>
      <pc:sldChg chg="modSp">
        <pc:chgData name="Mariah Helgeson" userId="S::mariah@drbconsult.onmicrosoft.com::51b1bd1c-374c-4333-91a8-ada6f1cc33a2" providerId="AD" clId="Web-{2A21C5F2-DC17-751A-75DD-55F97929A50F}" dt="2019-12-17T18:11:19.845" v="1331" actId="20577"/>
        <pc:sldMkLst>
          <pc:docMk/>
          <pc:sldMk cId="1200665753" sldId="420"/>
        </pc:sldMkLst>
        <pc:spChg chg="mod">
          <ac:chgData name="Mariah Helgeson" userId="S::mariah@drbconsult.onmicrosoft.com::51b1bd1c-374c-4333-91a8-ada6f1cc33a2" providerId="AD" clId="Web-{2A21C5F2-DC17-751A-75DD-55F97929A50F}" dt="2019-12-17T18:11:19.845" v="1331" actId="20577"/>
          <ac:spMkLst>
            <pc:docMk/>
            <pc:sldMk cId="1200665753" sldId="420"/>
            <ac:spMk id="2" creationId="{00000000-0000-0000-0000-000000000000}"/>
          </ac:spMkLst>
        </pc:spChg>
        <pc:spChg chg="mod">
          <ac:chgData name="Mariah Helgeson" userId="S::mariah@drbconsult.onmicrosoft.com::51b1bd1c-374c-4333-91a8-ada6f1cc33a2" providerId="AD" clId="Web-{2A21C5F2-DC17-751A-75DD-55F97929A50F}" dt="2019-12-17T18:10:45.563" v="1320" actId="1076"/>
          <ac:spMkLst>
            <pc:docMk/>
            <pc:sldMk cId="1200665753" sldId="420"/>
            <ac:spMk id="3"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12:01.767" v="1341" actId="1076"/>
        <pc:sldMkLst>
          <pc:docMk/>
          <pc:sldMk cId="3578498963" sldId="421"/>
        </pc:sldMkLst>
        <pc:spChg chg="add mod ord">
          <ac:chgData name="Mariah Helgeson" userId="S::mariah@drbconsult.onmicrosoft.com::51b1bd1c-374c-4333-91a8-ada6f1cc33a2" providerId="AD" clId="Web-{2A21C5F2-DC17-751A-75DD-55F97929A50F}" dt="2019-12-17T18:11:37.579" v="1337" actId="1076"/>
          <ac:spMkLst>
            <pc:docMk/>
            <pc:sldMk cId="3578498963" sldId="421"/>
            <ac:spMk id="2" creationId="{1F81FA53-2F48-423C-8A6D-A0E48FFD3451}"/>
          </ac:spMkLst>
        </pc:spChg>
        <pc:spChg chg="mod ord">
          <ac:chgData name="Mariah Helgeson" userId="S::mariah@drbconsult.onmicrosoft.com::51b1bd1c-374c-4333-91a8-ada6f1cc33a2" providerId="AD" clId="Web-{2A21C5F2-DC17-751A-75DD-55F97929A50F}" dt="2019-12-17T18:12:01.767" v="1341" actId="1076"/>
          <ac:spMkLst>
            <pc:docMk/>
            <pc:sldMk cId="3578498963" sldId="421"/>
            <ac:spMk id="3" creationId="{00000000-0000-0000-0000-000000000000}"/>
          </ac:spMkLst>
        </pc:spChg>
        <pc:spChg chg="mod ord">
          <ac:chgData name="Mariah Helgeson" userId="S::mariah@drbconsult.onmicrosoft.com::51b1bd1c-374c-4333-91a8-ada6f1cc33a2" providerId="AD" clId="Web-{2A21C5F2-DC17-751A-75DD-55F97929A50F}" dt="2019-12-17T18:11:29.408" v="1334"/>
          <ac:spMkLst>
            <pc:docMk/>
            <pc:sldMk cId="3578498963" sldId="421"/>
            <ac:spMk id="5" creationId="{00000000-0000-0000-0000-000000000000}"/>
          </ac:spMkLst>
        </pc:spChg>
      </pc:sldChg>
      <pc:sldChg chg="addSp modSp mod modClrScheme chgLayout">
        <pc:chgData name="Mariah Helgeson" userId="S::mariah@drbconsult.onmicrosoft.com::51b1bd1c-374c-4333-91a8-ada6f1cc33a2" providerId="AD" clId="Web-{2A21C5F2-DC17-751A-75DD-55F97929A50F}" dt="2019-12-17T18:13:18.501" v="1359" actId="1076"/>
        <pc:sldMkLst>
          <pc:docMk/>
          <pc:sldMk cId="1896111558" sldId="422"/>
        </pc:sldMkLst>
        <pc:spChg chg="add mod ord">
          <ac:chgData name="Mariah Helgeson" userId="S::mariah@drbconsult.onmicrosoft.com::51b1bd1c-374c-4333-91a8-ada6f1cc33a2" providerId="AD" clId="Web-{2A21C5F2-DC17-751A-75DD-55F97929A50F}" dt="2019-12-17T18:12:42.251" v="1354" actId="20577"/>
          <ac:spMkLst>
            <pc:docMk/>
            <pc:sldMk cId="1896111558" sldId="422"/>
            <ac:spMk id="2" creationId="{D42ABE42-6957-4555-8332-20328D769B83}"/>
          </ac:spMkLst>
        </pc:spChg>
        <pc:spChg chg="mod ord">
          <ac:chgData name="Mariah Helgeson" userId="S::mariah@drbconsult.onmicrosoft.com::51b1bd1c-374c-4333-91a8-ada6f1cc33a2" providerId="AD" clId="Web-{2A21C5F2-DC17-751A-75DD-55F97929A50F}" dt="2019-12-17T18:13:18.501" v="1359" actId="1076"/>
          <ac:spMkLst>
            <pc:docMk/>
            <pc:sldMk cId="1896111558" sldId="422"/>
            <ac:spMk id="3" creationId="{00000000-0000-0000-0000-000000000000}"/>
          </ac:spMkLst>
        </pc:spChg>
        <pc:spChg chg="mod ord">
          <ac:chgData name="Mariah Helgeson" userId="S::mariah@drbconsult.onmicrosoft.com::51b1bd1c-374c-4333-91a8-ada6f1cc33a2" providerId="AD" clId="Web-{2A21C5F2-DC17-751A-75DD-55F97929A50F}" dt="2019-12-17T18:12:27.079" v="1342"/>
          <ac:spMkLst>
            <pc:docMk/>
            <pc:sldMk cId="1896111558" sldId="422"/>
            <ac:spMk id="5" creationId="{00000000-0000-0000-0000-000000000000}"/>
          </ac:spMkLst>
        </pc:spChg>
      </pc:sldChg>
      <pc:sldChg chg="modSp">
        <pc:chgData name="Mariah Helgeson" userId="S::mariah@drbconsult.onmicrosoft.com::51b1bd1c-374c-4333-91a8-ada6f1cc33a2" providerId="AD" clId="Web-{2A21C5F2-DC17-751A-75DD-55F97929A50F}" dt="2019-12-17T18:13:24.813" v="1360" actId="1076"/>
        <pc:sldMkLst>
          <pc:docMk/>
          <pc:sldMk cId="1040295822" sldId="423"/>
        </pc:sldMkLst>
        <pc:spChg chg="mod">
          <ac:chgData name="Mariah Helgeson" userId="S::mariah@drbconsult.onmicrosoft.com::51b1bd1c-374c-4333-91a8-ada6f1cc33a2" providerId="AD" clId="Web-{2A21C5F2-DC17-751A-75DD-55F97929A50F}" dt="2019-12-17T18:13:24.813" v="1360" actId="1076"/>
          <ac:spMkLst>
            <pc:docMk/>
            <pc:sldMk cId="1040295822" sldId="423"/>
            <ac:spMk id="3" creationId="{00000000-0000-0000-0000-000000000000}"/>
          </ac:spMkLst>
        </pc:spChg>
      </pc:sldChg>
      <pc:sldChg chg="modSp">
        <pc:chgData name="Mariah Helgeson" userId="S::mariah@drbconsult.onmicrosoft.com::51b1bd1c-374c-4333-91a8-ada6f1cc33a2" providerId="AD" clId="Web-{2A21C5F2-DC17-751A-75DD-55F97929A50F}" dt="2019-12-17T18:13:38.813" v="1362" actId="1076"/>
        <pc:sldMkLst>
          <pc:docMk/>
          <pc:sldMk cId="1701498145" sldId="424"/>
        </pc:sldMkLst>
        <pc:spChg chg="mod">
          <ac:chgData name="Mariah Helgeson" userId="S::mariah@drbconsult.onmicrosoft.com::51b1bd1c-374c-4333-91a8-ada6f1cc33a2" providerId="AD" clId="Web-{2A21C5F2-DC17-751A-75DD-55F97929A50F}" dt="2019-12-17T15:29:38.774" v="128" actId="20577"/>
          <ac:spMkLst>
            <pc:docMk/>
            <pc:sldMk cId="1701498145" sldId="424"/>
            <ac:spMk id="2" creationId="{00000000-0000-0000-0000-000000000000}"/>
          </ac:spMkLst>
        </pc:spChg>
        <pc:spChg chg="mod">
          <ac:chgData name="Mariah Helgeson" userId="S::mariah@drbconsult.onmicrosoft.com::51b1bd1c-374c-4333-91a8-ada6f1cc33a2" providerId="AD" clId="Web-{2A21C5F2-DC17-751A-75DD-55F97929A50F}" dt="2019-12-17T18:13:38.813" v="1362" actId="1076"/>
          <ac:spMkLst>
            <pc:docMk/>
            <pc:sldMk cId="1701498145" sldId="424"/>
            <ac:spMk id="3" creationId="{00000000-0000-0000-0000-000000000000}"/>
          </ac:spMkLst>
        </pc:spChg>
      </pc:sldChg>
      <pc:sldChg chg="modSp">
        <pc:chgData name="Mariah Helgeson" userId="S::mariah@drbconsult.onmicrosoft.com::51b1bd1c-374c-4333-91a8-ada6f1cc33a2" providerId="AD" clId="Web-{2A21C5F2-DC17-751A-75DD-55F97929A50F}" dt="2019-12-17T18:14:03.017" v="1367" actId="1076"/>
        <pc:sldMkLst>
          <pc:docMk/>
          <pc:sldMk cId="1007440706" sldId="425"/>
        </pc:sldMkLst>
        <pc:spChg chg="mod">
          <ac:chgData name="Mariah Helgeson" userId="S::mariah@drbconsult.onmicrosoft.com::51b1bd1c-374c-4333-91a8-ada6f1cc33a2" providerId="AD" clId="Web-{2A21C5F2-DC17-751A-75DD-55F97929A50F}" dt="2019-12-17T18:13:58.782" v="1364" actId="20577"/>
          <ac:spMkLst>
            <pc:docMk/>
            <pc:sldMk cId="1007440706" sldId="425"/>
            <ac:spMk id="2" creationId="{00000000-0000-0000-0000-000000000000}"/>
          </ac:spMkLst>
        </pc:spChg>
        <pc:spChg chg="mod">
          <ac:chgData name="Mariah Helgeson" userId="S::mariah@drbconsult.onmicrosoft.com::51b1bd1c-374c-4333-91a8-ada6f1cc33a2" providerId="AD" clId="Web-{2A21C5F2-DC17-751A-75DD-55F97929A50F}" dt="2019-12-17T18:14:03.017" v="1367" actId="1076"/>
          <ac:spMkLst>
            <pc:docMk/>
            <pc:sldMk cId="1007440706" sldId="425"/>
            <ac:spMk id="3" creationId="{00000000-0000-0000-0000-000000000000}"/>
          </ac:spMkLst>
        </pc:spChg>
      </pc:sldChg>
    </pc:docChg>
  </pc:docChgLst>
  <pc:docChgLst>
    <pc:chgData name="Mariah Helgeson" userId="S::mariah@drbconsult.onmicrosoft.com::51b1bd1c-374c-4333-91a8-ada6f1cc33a2" providerId="AD" clId="Web-{16E9D3B1-C085-B563-163C-5A1EAF0AB32C}"/>
    <pc:docChg chg="modSld">
      <pc:chgData name="Mariah Helgeson" userId="S::mariah@drbconsult.onmicrosoft.com::51b1bd1c-374c-4333-91a8-ada6f1cc33a2" providerId="AD" clId="Web-{16E9D3B1-C085-B563-163C-5A1EAF0AB32C}" dt="2019-12-09T18:54:15.538" v="69" actId="14100"/>
      <pc:docMkLst>
        <pc:docMk/>
      </pc:docMkLst>
      <pc:sldChg chg="delSp">
        <pc:chgData name="Mariah Helgeson" userId="S::mariah@drbconsult.onmicrosoft.com::51b1bd1c-374c-4333-91a8-ada6f1cc33a2" providerId="AD" clId="Web-{16E9D3B1-C085-B563-163C-5A1EAF0AB32C}" dt="2019-12-09T18:48:50.356" v="3"/>
        <pc:sldMkLst>
          <pc:docMk/>
          <pc:sldMk cId="2403280517" sldId="286"/>
        </pc:sldMkLst>
        <pc:spChg chg="del">
          <ac:chgData name="Mariah Helgeson" userId="S::mariah@drbconsult.onmicrosoft.com::51b1bd1c-374c-4333-91a8-ada6f1cc33a2" providerId="AD" clId="Web-{16E9D3B1-C085-B563-163C-5A1EAF0AB32C}" dt="2019-12-09T18:48:50.356" v="3"/>
          <ac:spMkLst>
            <pc:docMk/>
            <pc:sldMk cId="2403280517" sldId="286"/>
            <ac:spMk id="14" creationId="{28D7D22C-8A5C-42EE-9C2A-B5A3BD22D29A}"/>
          </ac:spMkLst>
        </pc:spChg>
        <pc:picChg chg="del">
          <ac:chgData name="Mariah Helgeson" userId="S::mariah@drbconsult.onmicrosoft.com::51b1bd1c-374c-4333-91a8-ada6f1cc33a2" providerId="AD" clId="Web-{16E9D3B1-C085-B563-163C-5A1EAF0AB32C}" dt="2019-12-09T18:48:49.294" v="2"/>
          <ac:picMkLst>
            <pc:docMk/>
            <pc:sldMk cId="2403280517" sldId="286"/>
            <ac:picMk id="12" creationId="{67591F3C-7BCA-4249-90A9-427ED1E052B9}"/>
          </ac:picMkLst>
        </pc:picChg>
      </pc:sldChg>
      <pc:sldChg chg="addSp delSp modSp mod modClrScheme modShow chgLayout">
        <pc:chgData name="Mariah Helgeson" userId="S::mariah@drbconsult.onmicrosoft.com::51b1bd1c-374c-4333-91a8-ada6f1cc33a2" providerId="AD" clId="Web-{16E9D3B1-C085-B563-163C-5A1EAF0AB32C}" dt="2019-12-09T18:54:15.538" v="69" actId="14100"/>
        <pc:sldMkLst>
          <pc:docMk/>
          <pc:sldMk cId="2188047735" sldId="295"/>
        </pc:sldMkLst>
        <pc:spChg chg="mod">
          <ac:chgData name="Mariah Helgeson" userId="S::mariah@drbconsult.onmicrosoft.com::51b1bd1c-374c-4333-91a8-ada6f1cc33a2" providerId="AD" clId="Web-{16E9D3B1-C085-B563-163C-5A1EAF0AB32C}" dt="2019-12-09T18:51:39.002" v="48" actId="20577"/>
          <ac:spMkLst>
            <pc:docMk/>
            <pc:sldMk cId="2188047735" sldId="295"/>
            <ac:spMk id="2" creationId="{F92794D4-6087-43BE-9351-690A6EF0EB50}"/>
          </ac:spMkLst>
        </pc:spChg>
        <pc:spChg chg="mod ord">
          <ac:chgData name="Mariah Helgeson" userId="S::mariah@drbconsult.onmicrosoft.com::51b1bd1c-374c-4333-91a8-ada6f1cc33a2" providerId="AD" clId="Web-{16E9D3B1-C085-B563-163C-5A1EAF0AB32C}" dt="2019-12-09T18:50:09.530" v="10"/>
          <ac:spMkLst>
            <pc:docMk/>
            <pc:sldMk cId="2188047735" sldId="295"/>
            <ac:spMk id="6" creationId="{B4A098E3-8B58-4E97-9115-2DEB55551311}"/>
          </ac:spMkLst>
        </pc:spChg>
        <pc:spChg chg="add del mod ord">
          <ac:chgData name="Mariah Helgeson" userId="S::mariah@drbconsult.onmicrosoft.com::51b1bd1c-374c-4333-91a8-ada6f1cc33a2" providerId="AD" clId="Web-{16E9D3B1-C085-B563-163C-5A1EAF0AB32C}" dt="2019-12-09T18:50:09.530" v="10"/>
          <ac:spMkLst>
            <pc:docMk/>
            <pc:sldMk cId="2188047735" sldId="295"/>
            <ac:spMk id="7" creationId="{14928C6F-18A1-49B6-954D-8E3335EBEBDC}"/>
          </ac:spMkLst>
        </pc:spChg>
        <pc:spChg chg="add del mod ord">
          <ac:chgData name="Mariah Helgeson" userId="S::mariah@drbconsult.onmicrosoft.com::51b1bd1c-374c-4333-91a8-ada6f1cc33a2" providerId="AD" clId="Web-{16E9D3B1-C085-B563-163C-5A1EAF0AB32C}" dt="2019-12-09T18:49:59.905" v="8"/>
          <ac:spMkLst>
            <pc:docMk/>
            <pc:sldMk cId="2188047735" sldId="295"/>
            <ac:spMk id="8" creationId="{76E362A1-2A11-43C3-AA80-8531D0C62017}"/>
          </ac:spMkLst>
        </pc:spChg>
        <pc:spChg chg="add del mod ord">
          <ac:chgData name="Mariah Helgeson" userId="S::mariah@drbconsult.onmicrosoft.com::51b1bd1c-374c-4333-91a8-ada6f1cc33a2" providerId="AD" clId="Web-{16E9D3B1-C085-B563-163C-5A1EAF0AB32C}" dt="2019-12-09T18:49:59.905" v="8"/>
          <ac:spMkLst>
            <pc:docMk/>
            <pc:sldMk cId="2188047735" sldId="295"/>
            <ac:spMk id="9" creationId="{2272B716-EC1B-44A5-B4A0-35C502F9CC27}"/>
          </ac:spMkLst>
        </pc:spChg>
        <pc:spChg chg="add mod">
          <ac:chgData name="Mariah Helgeson" userId="S::mariah@drbconsult.onmicrosoft.com::51b1bd1c-374c-4333-91a8-ada6f1cc33a2" providerId="AD" clId="Web-{16E9D3B1-C085-B563-163C-5A1EAF0AB32C}" dt="2019-12-09T18:53:51.834" v="64" actId="1076"/>
          <ac:spMkLst>
            <pc:docMk/>
            <pc:sldMk cId="2188047735" sldId="295"/>
            <ac:spMk id="11" creationId="{96C1C538-9B1E-4F20-937E-DC57115A1EED}"/>
          </ac:spMkLst>
        </pc:spChg>
        <pc:spChg chg="del mod ord">
          <ac:chgData name="Mariah Helgeson" userId="S::mariah@drbconsult.onmicrosoft.com::51b1bd1c-374c-4333-91a8-ada6f1cc33a2" providerId="AD" clId="Web-{16E9D3B1-C085-B563-163C-5A1EAF0AB32C}" dt="2019-12-09T18:50:36.469" v="16"/>
          <ac:spMkLst>
            <pc:docMk/>
            <pc:sldMk cId="2188047735" sldId="295"/>
            <ac:spMk id="71682" creationId="{ED91B80D-F0E7-46A8-8D33-C054B5089875}"/>
          </ac:spMkLst>
        </pc:spChg>
        <pc:spChg chg="mod ord">
          <ac:chgData name="Mariah Helgeson" userId="S::mariah@drbconsult.onmicrosoft.com::51b1bd1c-374c-4333-91a8-ada6f1cc33a2" providerId="AD" clId="Web-{16E9D3B1-C085-B563-163C-5A1EAF0AB32C}" dt="2019-12-09T18:54:15.538" v="69" actId="14100"/>
          <ac:spMkLst>
            <pc:docMk/>
            <pc:sldMk cId="2188047735" sldId="295"/>
            <ac:spMk id="71685" creationId="{5C01B018-8CAF-47F5-BCC7-FB994209B263}"/>
          </ac:spMkLst>
        </pc:spChg>
        <pc:picChg chg="del">
          <ac:chgData name="Mariah Helgeson" userId="S::mariah@drbconsult.onmicrosoft.com::51b1bd1c-374c-4333-91a8-ada6f1cc33a2" providerId="AD" clId="Web-{16E9D3B1-C085-B563-163C-5A1EAF0AB32C}" dt="2019-12-09T18:48:58.012" v="4"/>
          <ac:picMkLst>
            <pc:docMk/>
            <pc:sldMk cId="2188047735" sldId="295"/>
            <ac:picMk id="10" creationId="{8A87FA93-710D-45CC-BC09-23B80F89B02F}"/>
          </ac:picMkLst>
        </pc:picChg>
      </pc:sldChg>
      <pc:sldChg chg="delSp">
        <pc:chgData name="Mariah Helgeson" userId="S::mariah@drbconsult.onmicrosoft.com::51b1bd1c-374c-4333-91a8-ada6f1cc33a2" providerId="AD" clId="Web-{16E9D3B1-C085-B563-163C-5A1EAF0AB32C}" dt="2019-12-09T18:48:38.355" v="1"/>
        <pc:sldMkLst>
          <pc:docMk/>
          <pc:sldMk cId="1608580068" sldId="296"/>
        </pc:sldMkLst>
        <pc:spChg chg="del">
          <ac:chgData name="Mariah Helgeson" userId="S::mariah@drbconsult.onmicrosoft.com::51b1bd1c-374c-4333-91a8-ada6f1cc33a2" providerId="AD" clId="Web-{16E9D3B1-C085-B563-163C-5A1EAF0AB32C}" dt="2019-12-09T18:48:38.355" v="1"/>
          <ac:spMkLst>
            <pc:docMk/>
            <pc:sldMk cId="1608580068" sldId="296"/>
            <ac:spMk id="11" creationId="{44A15D87-E60C-4276-997E-4754BD7AED2F}"/>
          </ac:spMkLst>
        </pc:spChg>
        <pc:picChg chg="del">
          <ac:chgData name="Mariah Helgeson" userId="S::mariah@drbconsult.onmicrosoft.com::51b1bd1c-374c-4333-91a8-ada6f1cc33a2" providerId="AD" clId="Web-{16E9D3B1-C085-B563-163C-5A1EAF0AB32C}" dt="2019-12-09T18:48:36.433" v="0"/>
          <ac:picMkLst>
            <pc:docMk/>
            <pc:sldMk cId="1608580068" sldId="296"/>
            <ac:picMk id="10" creationId="{B6314CAB-F98F-4026-8B12-EE4457315B75}"/>
          </ac:picMkLst>
        </pc:picChg>
      </pc:sldChg>
    </pc:docChg>
  </pc:docChgLst>
  <pc:docChgLst>
    <pc:chgData name="Mariah Helgeson" userId="S::mariah@drbconsult.onmicrosoft.com::51b1bd1c-374c-4333-91a8-ada6f1cc33a2" providerId="AD" clId="Web-{9BA0FCB7-4A77-90F2-3219-AB94981E48BC}"/>
    <pc:docChg chg="modSld">
      <pc:chgData name="Mariah Helgeson" userId="S::mariah@drbconsult.onmicrosoft.com::51b1bd1c-374c-4333-91a8-ada6f1cc33a2" providerId="AD" clId="Web-{9BA0FCB7-4A77-90F2-3219-AB94981E48BC}" dt="2019-12-12T20:00:09.153" v="3"/>
      <pc:docMkLst>
        <pc:docMk/>
      </pc:docMkLst>
      <pc:sldChg chg="modSp mod modClrScheme chgLayout">
        <pc:chgData name="Mariah Helgeson" userId="S::mariah@drbconsult.onmicrosoft.com::51b1bd1c-374c-4333-91a8-ada6f1cc33a2" providerId="AD" clId="Web-{9BA0FCB7-4A77-90F2-3219-AB94981E48BC}" dt="2019-12-12T20:00:09.153" v="3"/>
        <pc:sldMkLst>
          <pc:docMk/>
          <pc:sldMk cId="861675944" sldId="267"/>
        </pc:sldMkLst>
        <pc:spChg chg="mod ord">
          <ac:chgData name="Mariah Helgeson" userId="S::mariah@drbconsult.onmicrosoft.com::51b1bd1c-374c-4333-91a8-ada6f1cc33a2" providerId="AD" clId="Web-{9BA0FCB7-4A77-90F2-3219-AB94981E48BC}" dt="2019-12-12T20:00:09.153" v="3"/>
          <ac:spMkLst>
            <pc:docMk/>
            <pc:sldMk cId="861675944" sldId="267"/>
            <ac:spMk id="80900" creationId="{00000000-0000-0000-0000-000000000000}"/>
          </ac:spMkLst>
        </pc:spChg>
        <pc:spChg chg="mod ord">
          <ac:chgData name="Mariah Helgeson" userId="S::mariah@drbconsult.onmicrosoft.com::51b1bd1c-374c-4333-91a8-ada6f1cc33a2" providerId="AD" clId="Web-{9BA0FCB7-4A77-90F2-3219-AB94981E48BC}" dt="2019-12-12T20:00:09.153" v="3"/>
          <ac:spMkLst>
            <pc:docMk/>
            <pc:sldMk cId="861675944" sldId="267"/>
            <ac:spMk id="80902" creationId="{00000000-0000-0000-0000-000000000000}"/>
          </ac:spMkLst>
        </pc:spChg>
        <pc:picChg chg="mod ord">
          <ac:chgData name="Mariah Helgeson" userId="S::mariah@drbconsult.onmicrosoft.com::51b1bd1c-374c-4333-91a8-ada6f1cc33a2" providerId="AD" clId="Web-{9BA0FCB7-4A77-90F2-3219-AB94981E48BC}" dt="2019-12-12T20:00:09.153" v="3"/>
          <ac:picMkLst>
            <pc:docMk/>
            <pc:sldMk cId="861675944" sldId="267"/>
            <ac:picMk id="80907" creationId="{00000000-0000-0000-0000-000000000000}"/>
          </ac:picMkLst>
        </pc:picChg>
      </pc:sldChg>
      <pc:sldChg chg="delSp modSp mod modClrScheme chgLayout">
        <pc:chgData name="Mariah Helgeson" userId="S::mariah@drbconsult.onmicrosoft.com::51b1bd1c-374c-4333-91a8-ada6f1cc33a2" providerId="AD" clId="Web-{9BA0FCB7-4A77-90F2-3219-AB94981E48BC}" dt="2019-12-12T19:59:49.013" v="2"/>
        <pc:sldMkLst>
          <pc:docMk/>
          <pc:sldMk cId="2530855386" sldId="297"/>
        </pc:sldMkLst>
        <pc:spChg chg="mod ord">
          <ac:chgData name="Mariah Helgeson" userId="S::mariah@drbconsult.onmicrosoft.com::51b1bd1c-374c-4333-91a8-ada6f1cc33a2" providerId="AD" clId="Web-{9BA0FCB7-4A77-90F2-3219-AB94981E48BC}" dt="2019-12-12T19:56:15.481" v="0"/>
          <ac:spMkLst>
            <pc:docMk/>
            <pc:sldMk cId="2530855386" sldId="297"/>
            <ac:spMk id="6" creationId="{B4A098E3-8B58-4E97-9115-2DEB55551311}"/>
          </ac:spMkLst>
        </pc:spChg>
        <pc:spChg chg="mod ord">
          <ac:chgData name="Mariah Helgeson" userId="S::mariah@drbconsult.onmicrosoft.com::51b1bd1c-374c-4333-91a8-ada6f1cc33a2" providerId="AD" clId="Web-{9BA0FCB7-4A77-90F2-3219-AB94981E48BC}" dt="2019-12-12T19:59:49.013" v="2"/>
          <ac:spMkLst>
            <pc:docMk/>
            <pc:sldMk cId="2530855386" sldId="297"/>
            <ac:spMk id="71682" creationId="{ED91B80D-F0E7-46A8-8D33-C054B5089875}"/>
          </ac:spMkLst>
        </pc:spChg>
        <pc:picChg chg="del">
          <ac:chgData name="Mariah Helgeson" userId="S::mariah@drbconsult.onmicrosoft.com::51b1bd1c-374c-4333-91a8-ada6f1cc33a2" providerId="AD" clId="Web-{9BA0FCB7-4A77-90F2-3219-AB94981E48BC}" dt="2019-12-12T19:56:18.716" v="1"/>
          <ac:picMkLst>
            <pc:docMk/>
            <pc:sldMk cId="2530855386" sldId="297"/>
            <ac:picMk id="4" creationId="{6687F2DA-2D6D-420F-BFE5-D11AAB6DA6FD}"/>
          </ac:picMkLst>
        </pc:picChg>
      </pc:sldChg>
    </pc:docChg>
  </pc:docChgLst>
  <pc:docChgLst>
    <pc:chgData name="Mariah Helgeson" userId="S::mariah@drbconsult.onmicrosoft.com::51b1bd1c-374c-4333-91a8-ada6f1cc33a2" providerId="AD" clId="Web-{1509E8F2-89F7-258D-158A-09A263AD35D9}"/>
    <pc:docChg chg="addSld delSld modSld addMainMaster">
      <pc:chgData name="Mariah Helgeson" userId="S::mariah@drbconsult.onmicrosoft.com::51b1bd1c-374c-4333-91a8-ada6f1cc33a2" providerId="AD" clId="Web-{1509E8F2-89F7-258D-158A-09A263AD35D9}" dt="2019-11-20T19:57:30.690" v="1036" actId="14100"/>
      <pc:docMkLst>
        <pc:docMk/>
      </pc:docMkLst>
      <pc:sldChg chg="addSp modSp mod modClrScheme chgLayout">
        <pc:chgData name="Mariah Helgeson" userId="S::mariah@drbconsult.onmicrosoft.com::51b1bd1c-374c-4333-91a8-ada6f1cc33a2" providerId="AD" clId="Web-{1509E8F2-89F7-258D-158A-09A263AD35D9}" dt="2019-11-20T18:27:06.781" v="1"/>
        <pc:sldMkLst>
          <pc:docMk/>
          <pc:sldMk cId="2170723658" sldId="257"/>
        </pc:sldMkLst>
        <pc:spChg chg="add mod ord">
          <ac:chgData name="Mariah Helgeson" userId="S::mariah@drbconsult.onmicrosoft.com::51b1bd1c-374c-4333-91a8-ada6f1cc33a2" providerId="AD" clId="Web-{1509E8F2-89F7-258D-158A-09A263AD35D9}" dt="2019-11-20T18:27:06.781" v="1"/>
          <ac:spMkLst>
            <pc:docMk/>
            <pc:sldMk cId="2170723658" sldId="257"/>
            <ac:spMk id="2" creationId="{66D03E3F-26E9-4D5A-A47C-4C4A76CCD069}"/>
          </ac:spMkLst>
        </pc:spChg>
        <pc:spChg chg="mod ord">
          <ac:chgData name="Mariah Helgeson" userId="S::mariah@drbconsult.onmicrosoft.com::51b1bd1c-374c-4333-91a8-ada6f1cc33a2" providerId="AD" clId="Web-{1509E8F2-89F7-258D-158A-09A263AD35D9}" dt="2019-11-20T18:27:06.781" v="1"/>
          <ac:spMkLst>
            <pc:docMk/>
            <pc:sldMk cId="2170723658" sldId="257"/>
            <ac:spMk id="2050"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8:27:59.875" v="9" actId="14100"/>
        <pc:sldMkLst>
          <pc:docMk/>
          <pc:sldMk cId="2565226471" sldId="258"/>
        </pc:sldMkLst>
        <pc:spChg chg="mod ord">
          <ac:chgData name="Mariah Helgeson" userId="S::mariah@drbconsult.onmicrosoft.com::51b1bd1c-374c-4333-91a8-ada6f1cc33a2" providerId="AD" clId="Web-{1509E8F2-89F7-258D-158A-09A263AD35D9}" dt="2019-11-20T18:27:24.906" v="3"/>
          <ac:spMkLst>
            <pc:docMk/>
            <pc:sldMk cId="2565226471" sldId="258"/>
            <ac:spMk id="62466" creationId="{00000000-0000-0000-0000-000000000000}"/>
          </ac:spMkLst>
        </pc:spChg>
        <pc:spChg chg="mod ord">
          <ac:chgData name="Mariah Helgeson" userId="S::mariah@drbconsult.onmicrosoft.com::51b1bd1c-374c-4333-91a8-ada6f1cc33a2" providerId="AD" clId="Web-{1509E8F2-89F7-258D-158A-09A263AD35D9}" dt="2019-11-20T18:27:59.875" v="9" actId="14100"/>
          <ac:spMkLst>
            <pc:docMk/>
            <pc:sldMk cId="2565226471" sldId="258"/>
            <ac:spMk id="62467" creationId="{00000000-0000-0000-0000-000000000000}"/>
          </ac:spMkLst>
        </pc:spChg>
        <pc:picChg chg="mod ord">
          <ac:chgData name="Mariah Helgeson" userId="S::mariah@drbconsult.onmicrosoft.com::51b1bd1c-374c-4333-91a8-ada6f1cc33a2" providerId="AD" clId="Web-{1509E8F2-89F7-258D-158A-09A263AD35D9}" dt="2019-11-20T18:27:52.125" v="7" actId="1076"/>
          <ac:picMkLst>
            <pc:docMk/>
            <pc:sldMk cId="2565226471" sldId="258"/>
            <ac:picMk id="62471"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8:30:04.297" v="11"/>
        <pc:sldMkLst>
          <pc:docMk/>
          <pc:sldMk cId="4076977899" sldId="259"/>
        </pc:sldMkLst>
        <pc:spChg chg="mod ord">
          <ac:chgData name="Mariah Helgeson" userId="S::mariah@drbconsult.onmicrosoft.com::51b1bd1c-374c-4333-91a8-ada6f1cc33a2" providerId="AD" clId="Web-{1509E8F2-89F7-258D-158A-09A263AD35D9}" dt="2019-11-20T18:30:04.297" v="11"/>
          <ac:spMkLst>
            <pc:docMk/>
            <pc:sldMk cId="4076977899" sldId="259"/>
            <ac:spMk id="64514" creationId="{00000000-0000-0000-0000-000000000000}"/>
          </ac:spMkLst>
        </pc:spChg>
        <pc:spChg chg="mod ord">
          <ac:chgData name="Mariah Helgeson" userId="S::mariah@drbconsult.onmicrosoft.com::51b1bd1c-374c-4333-91a8-ada6f1cc33a2" providerId="AD" clId="Web-{1509E8F2-89F7-258D-158A-09A263AD35D9}" dt="2019-11-20T18:30:04.297" v="11"/>
          <ac:spMkLst>
            <pc:docMk/>
            <pc:sldMk cId="4076977899" sldId="259"/>
            <ac:spMk id="64516"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3:44.720" v="1001" actId="20577"/>
        <pc:sldMkLst>
          <pc:docMk/>
          <pc:sldMk cId="1288774474" sldId="262"/>
        </pc:sldMkLst>
        <pc:spChg chg="mod ord">
          <ac:chgData name="Mariah Helgeson" userId="S::mariah@drbconsult.onmicrosoft.com::51b1bd1c-374c-4333-91a8-ada6f1cc33a2" providerId="AD" clId="Web-{1509E8F2-89F7-258D-158A-09A263AD35D9}" dt="2019-11-20T19:53:31.064" v="997"/>
          <ac:spMkLst>
            <pc:docMk/>
            <pc:sldMk cId="1288774474" sldId="262"/>
            <ac:spMk id="70660" creationId="{00000000-0000-0000-0000-000000000000}"/>
          </ac:spMkLst>
        </pc:spChg>
        <pc:spChg chg="mod ord">
          <ac:chgData name="Mariah Helgeson" userId="S::mariah@drbconsult.onmicrosoft.com::51b1bd1c-374c-4333-91a8-ada6f1cc33a2" providerId="AD" clId="Web-{1509E8F2-89F7-258D-158A-09A263AD35D9}" dt="2019-11-20T19:53:44.720" v="1001" actId="20577"/>
          <ac:spMkLst>
            <pc:docMk/>
            <pc:sldMk cId="1288774474" sldId="262"/>
            <ac:spMk id="70662" creationId="{00000000-0000-0000-0000-000000000000}"/>
          </ac:spMkLst>
        </pc:spChg>
        <pc:spChg chg="mod">
          <ac:chgData name="Mariah Helgeson" userId="S::mariah@drbconsult.onmicrosoft.com::51b1bd1c-374c-4333-91a8-ada6f1cc33a2" providerId="AD" clId="Web-{1509E8F2-89F7-258D-158A-09A263AD35D9}" dt="2019-11-20T19:53:39.986" v="998" actId="20577"/>
          <ac:spMkLst>
            <pc:docMk/>
            <pc:sldMk cId="1288774474" sldId="262"/>
            <ac:spMk id="70665" creationId="{00000000-0000-0000-0000-000000000000}"/>
          </ac:spMkLst>
        </pc:spChg>
        <pc:picChg chg="mod ord">
          <ac:chgData name="Mariah Helgeson" userId="S::mariah@drbconsult.onmicrosoft.com::51b1bd1c-374c-4333-91a8-ada6f1cc33a2" providerId="AD" clId="Web-{1509E8F2-89F7-258D-158A-09A263AD35D9}" dt="2019-11-20T19:53:31.064" v="997"/>
          <ac:picMkLst>
            <pc:docMk/>
            <pc:sldMk cId="1288774474" sldId="262"/>
            <ac:picMk id="70663"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8:30:47.844" v="12"/>
        <pc:sldMkLst>
          <pc:docMk/>
          <pc:sldMk cId="3222120976" sldId="264"/>
        </pc:sldMkLst>
        <pc:spChg chg="mod ord">
          <ac:chgData name="Mariah Helgeson" userId="S::mariah@drbconsult.onmicrosoft.com::51b1bd1c-374c-4333-91a8-ada6f1cc33a2" providerId="AD" clId="Web-{1509E8F2-89F7-258D-158A-09A263AD35D9}" dt="2019-11-20T18:30:47.844" v="12"/>
          <ac:spMkLst>
            <pc:docMk/>
            <pc:sldMk cId="3222120976" sldId="264"/>
            <ac:spMk id="74754" creationId="{00000000-0000-0000-0000-000000000000}"/>
          </ac:spMkLst>
        </pc:spChg>
        <pc:spChg chg="mod ord">
          <ac:chgData name="Mariah Helgeson" userId="S::mariah@drbconsult.onmicrosoft.com::51b1bd1c-374c-4333-91a8-ada6f1cc33a2" providerId="AD" clId="Web-{1509E8F2-89F7-258D-158A-09A263AD35D9}" dt="2019-11-20T18:30:47.844" v="12"/>
          <ac:spMkLst>
            <pc:docMk/>
            <pc:sldMk cId="3222120976" sldId="264"/>
            <ac:spMk id="74756"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8:49:46.176" v="94" actId="20577"/>
        <pc:sldMkLst>
          <pc:docMk/>
          <pc:sldMk cId="707233648" sldId="265"/>
        </pc:sldMkLst>
        <pc:spChg chg="mod ord">
          <ac:chgData name="Mariah Helgeson" userId="S::mariah@drbconsult.onmicrosoft.com::51b1bd1c-374c-4333-91a8-ada6f1cc33a2" providerId="AD" clId="Web-{1509E8F2-89F7-258D-158A-09A263AD35D9}" dt="2019-11-20T18:47:12.926" v="65"/>
          <ac:spMkLst>
            <pc:docMk/>
            <pc:sldMk cId="707233648" sldId="265"/>
            <ac:spMk id="76804" creationId="{00000000-0000-0000-0000-000000000000}"/>
          </ac:spMkLst>
        </pc:spChg>
        <pc:spChg chg="mod ord">
          <ac:chgData name="Mariah Helgeson" userId="S::mariah@drbconsult.onmicrosoft.com::51b1bd1c-374c-4333-91a8-ada6f1cc33a2" providerId="AD" clId="Web-{1509E8F2-89F7-258D-158A-09A263AD35D9}" dt="2019-11-20T18:49:46.176" v="94" actId="20577"/>
          <ac:spMkLst>
            <pc:docMk/>
            <pc:sldMk cId="707233648" sldId="265"/>
            <ac:spMk id="76806" creationId="{00000000-0000-0000-0000-000000000000}"/>
          </ac:spMkLst>
        </pc:spChg>
        <pc:picChg chg="mod ord">
          <ac:chgData name="Mariah Helgeson" userId="S::mariah@drbconsult.onmicrosoft.com::51b1bd1c-374c-4333-91a8-ada6f1cc33a2" providerId="AD" clId="Web-{1509E8F2-89F7-258D-158A-09A263AD35D9}" dt="2019-11-20T18:47:22.769" v="67" actId="1076"/>
          <ac:picMkLst>
            <pc:docMk/>
            <pc:sldMk cId="707233648" sldId="265"/>
            <ac:picMk id="76807"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2:30.908" v="995" actId="1076"/>
        <pc:sldMkLst>
          <pc:docMk/>
          <pc:sldMk cId="2671374241" sldId="271"/>
        </pc:sldMkLst>
        <pc:spChg chg="mod ord">
          <ac:chgData name="Mariah Helgeson" userId="S::mariah@drbconsult.onmicrosoft.com::51b1bd1c-374c-4333-91a8-ada6f1cc33a2" providerId="AD" clId="Web-{1509E8F2-89F7-258D-158A-09A263AD35D9}" dt="2019-11-20T19:52:08.720" v="989"/>
          <ac:spMkLst>
            <pc:docMk/>
            <pc:sldMk cId="2671374241" sldId="271"/>
            <ac:spMk id="92164" creationId="{00000000-0000-0000-0000-000000000000}"/>
          </ac:spMkLst>
        </pc:spChg>
        <pc:spChg chg="mod ord">
          <ac:chgData name="Mariah Helgeson" userId="S::mariah@drbconsult.onmicrosoft.com::51b1bd1c-374c-4333-91a8-ada6f1cc33a2" providerId="AD" clId="Web-{1509E8F2-89F7-258D-158A-09A263AD35D9}" dt="2019-11-20T19:52:30.908" v="995" actId="1076"/>
          <ac:spMkLst>
            <pc:docMk/>
            <pc:sldMk cId="2671374241" sldId="271"/>
            <ac:spMk id="92165" creationId="{00000000-0000-0000-0000-000000000000}"/>
          </ac:spMkLst>
        </pc:spChg>
        <pc:picChg chg="mod ord">
          <ac:chgData name="Mariah Helgeson" userId="S::mariah@drbconsult.onmicrosoft.com::51b1bd1c-374c-4333-91a8-ada6f1cc33a2" providerId="AD" clId="Web-{1509E8F2-89F7-258D-158A-09A263AD35D9}" dt="2019-11-20T19:52:26.783" v="994" actId="1076"/>
          <ac:picMkLst>
            <pc:docMk/>
            <pc:sldMk cId="2671374241" sldId="271"/>
            <ac:picMk id="92167"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7:05.519" v="1032" actId="1076"/>
        <pc:sldMkLst>
          <pc:docMk/>
          <pc:sldMk cId="875750208" sldId="272"/>
        </pc:sldMkLst>
        <pc:spChg chg="mod ord">
          <ac:chgData name="Mariah Helgeson" userId="S::mariah@drbconsult.onmicrosoft.com::51b1bd1c-374c-4333-91a8-ada6f1cc33a2" providerId="AD" clId="Web-{1509E8F2-89F7-258D-158A-09A263AD35D9}" dt="2019-11-20T19:56:54.487" v="1030"/>
          <ac:spMkLst>
            <pc:docMk/>
            <pc:sldMk cId="875750208" sldId="272"/>
            <ac:spMk id="94210" creationId="{00000000-0000-0000-0000-000000000000}"/>
          </ac:spMkLst>
        </pc:spChg>
        <pc:spChg chg="mod ord">
          <ac:chgData name="Mariah Helgeson" userId="S::mariah@drbconsult.onmicrosoft.com::51b1bd1c-374c-4333-91a8-ada6f1cc33a2" providerId="AD" clId="Web-{1509E8F2-89F7-258D-158A-09A263AD35D9}" dt="2019-11-20T19:57:05.519" v="1032" actId="1076"/>
          <ac:spMkLst>
            <pc:docMk/>
            <pc:sldMk cId="875750208" sldId="272"/>
            <ac:spMk id="94213" creationId="{00000000-0000-0000-0000-000000000000}"/>
          </ac:spMkLst>
        </pc:spChg>
        <pc:picChg chg="mod ord">
          <ac:chgData name="Mariah Helgeson" userId="S::mariah@drbconsult.onmicrosoft.com::51b1bd1c-374c-4333-91a8-ada6f1cc33a2" providerId="AD" clId="Web-{1509E8F2-89F7-258D-158A-09A263AD35D9}" dt="2019-11-20T19:56:54.487" v="1030"/>
          <ac:picMkLst>
            <pc:docMk/>
            <pc:sldMk cId="875750208" sldId="272"/>
            <ac:picMk id="94214"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1:51.345" v="988" actId="1076"/>
        <pc:sldMkLst>
          <pc:docMk/>
          <pc:sldMk cId="1806538807" sldId="275"/>
        </pc:sldMkLst>
        <pc:spChg chg="mod ord">
          <ac:chgData name="Mariah Helgeson" userId="S::mariah@drbconsult.onmicrosoft.com::51b1bd1c-374c-4333-91a8-ada6f1cc33a2" providerId="AD" clId="Web-{1509E8F2-89F7-258D-158A-09A263AD35D9}" dt="2019-11-20T19:51:37.689" v="984"/>
          <ac:spMkLst>
            <pc:docMk/>
            <pc:sldMk cId="1806538807" sldId="275"/>
            <ac:spMk id="101380" creationId="{00000000-0000-0000-0000-000000000000}"/>
          </ac:spMkLst>
        </pc:spChg>
        <pc:spChg chg="mod ord">
          <ac:chgData name="Mariah Helgeson" userId="S::mariah@drbconsult.onmicrosoft.com::51b1bd1c-374c-4333-91a8-ada6f1cc33a2" providerId="AD" clId="Web-{1509E8F2-89F7-258D-158A-09A263AD35D9}" dt="2019-11-20T19:51:51.345" v="988" actId="1076"/>
          <ac:spMkLst>
            <pc:docMk/>
            <pc:sldMk cId="1806538807" sldId="275"/>
            <ac:spMk id="101381" creationId="{00000000-0000-0000-0000-000000000000}"/>
          </ac:spMkLst>
        </pc:spChg>
        <pc:picChg chg="mod ord">
          <ac:chgData name="Mariah Helgeson" userId="S::mariah@drbconsult.onmicrosoft.com::51b1bd1c-374c-4333-91a8-ada6f1cc33a2" providerId="AD" clId="Web-{1509E8F2-89F7-258D-158A-09A263AD35D9}" dt="2019-11-20T19:51:37.689" v="984"/>
          <ac:picMkLst>
            <pc:docMk/>
            <pc:sldMk cId="1806538807" sldId="275"/>
            <ac:picMk id="101383"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1:30.079" v="983" actId="1076"/>
        <pc:sldMkLst>
          <pc:docMk/>
          <pc:sldMk cId="2363597721" sldId="276"/>
        </pc:sldMkLst>
        <pc:spChg chg="mod ord">
          <ac:chgData name="Mariah Helgeson" userId="S::mariah@drbconsult.onmicrosoft.com::51b1bd1c-374c-4333-91a8-ada6f1cc33a2" providerId="AD" clId="Web-{1509E8F2-89F7-258D-158A-09A263AD35D9}" dt="2019-11-20T19:51:14.532" v="981"/>
          <ac:spMkLst>
            <pc:docMk/>
            <pc:sldMk cId="2363597721" sldId="276"/>
            <ac:spMk id="103428" creationId="{00000000-0000-0000-0000-000000000000}"/>
          </ac:spMkLst>
        </pc:spChg>
        <pc:spChg chg="mod ord">
          <ac:chgData name="Mariah Helgeson" userId="S::mariah@drbconsult.onmicrosoft.com::51b1bd1c-374c-4333-91a8-ada6f1cc33a2" providerId="AD" clId="Web-{1509E8F2-89F7-258D-158A-09A263AD35D9}" dt="2019-11-20T19:51:30.079" v="983" actId="1076"/>
          <ac:spMkLst>
            <pc:docMk/>
            <pc:sldMk cId="2363597721" sldId="276"/>
            <ac:spMk id="103430" creationId="{00000000-0000-0000-0000-000000000000}"/>
          </ac:spMkLst>
        </pc:spChg>
        <pc:picChg chg="mod ord">
          <ac:chgData name="Mariah Helgeson" userId="S::mariah@drbconsult.onmicrosoft.com::51b1bd1c-374c-4333-91a8-ada6f1cc33a2" providerId="AD" clId="Web-{1509E8F2-89F7-258D-158A-09A263AD35D9}" dt="2019-11-20T19:51:14.532" v="981"/>
          <ac:picMkLst>
            <pc:docMk/>
            <pc:sldMk cId="2363597721" sldId="276"/>
            <ac:picMk id="103433"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44:24.906" v="807" actId="1076"/>
        <pc:sldMkLst>
          <pc:docMk/>
          <pc:sldMk cId="3782842126" sldId="277"/>
        </pc:sldMkLst>
        <pc:spChg chg="mod ord">
          <ac:chgData name="Mariah Helgeson" userId="S::mariah@drbconsult.onmicrosoft.com::51b1bd1c-374c-4333-91a8-ada6f1cc33a2" providerId="AD" clId="Web-{1509E8F2-89F7-258D-158A-09A263AD35D9}" dt="2019-11-20T19:44:07.437" v="805"/>
          <ac:spMkLst>
            <pc:docMk/>
            <pc:sldMk cId="3782842126" sldId="277"/>
            <ac:spMk id="105476" creationId="{00000000-0000-0000-0000-000000000000}"/>
          </ac:spMkLst>
        </pc:spChg>
        <pc:spChg chg="mod ord">
          <ac:chgData name="Mariah Helgeson" userId="S::mariah@drbconsult.onmicrosoft.com::51b1bd1c-374c-4333-91a8-ada6f1cc33a2" providerId="AD" clId="Web-{1509E8F2-89F7-258D-158A-09A263AD35D9}" dt="2019-11-20T19:44:24.906" v="807" actId="1076"/>
          <ac:spMkLst>
            <pc:docMk/>
            <pc:sldMk cId="3782842126" sldId="277"/>
            <ac:spMk id="105477" creationId="{00000000-0000-0000-0000-000000000000}"/>
          </ac:spMkLst>
        </pc:spChg>
        <pc:picChg chg="mod ord">
          <ac:chgData name="Mariah Helgeson" userId="S::mariah@drbconsult.onmicrosoft.com::51b1bd1c-374c-4333-91a8-ada6f1cc33a2" providerId="AD" clId="Web-{1509E8F2-89F7-258D-158A-09A263AD35D9}" dt="2019-11-20T19:44:07.437" v="805"/>
          <ac:picMkLst>
            <pc:docMk/>
            <pc:sldMk cId="3782842126" sldId="277"/>
            <ac:picMk id="105479"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0:22.298" v="932" actId="1076"/>
        <pc:sldMkLst>
          <pc:docMk/>
          <pc:sldMk cId="2309833279" sldId="278"/>
        </pc:sldMkLst>
        <pc:spChg chg="mod ord">
          <ac:chgData name="Mariah Helgeson" userId="S::mariah@drbconsult.onmicrosoft.com::51b1bd1c-374c-4333-91a8-ada6f1cc33a2" providerId="AD" clId="Web-{1509E8F2-89F7-258D-158A-09A263AD35D9}" dt="2019-11-20T19:49:52.766" v="926"/>
          <ac:spMkLst>
            <pc:docMk/>
            <pc:sldMk cId="2309833279" sldId="278"/>
            <ac:spMk id="107524" creationId="{00000000-0000-0000-0000-000000000000}"/>
          </ac:spMkLst>
        </pc:spChg>
        <pc:spChg chg="mod ord">
          <ac:chgData name="Mariah Helgeson" userId="S::mariah@drbconsult.onmicrosoft.com::51b1bd1c-374c-4333-91a8-ada6f1cc33a2" providerId="AD" clId="Web-{1509E8F2-89F7-258D-158A-09A263AD35D9}" dt="2019-11-20T19:50:22.298" v="932" actId="1076"/>
          <ac:spMkLst>
            <pc:docMk/>
            <pc:sldMk cId="2309833279" sldId="278"/>
            <ac:spMk id="107526" creationId="{00000000-0000-0000-0000-000000000000}"/>
          </ac:spMkLst>
        </pc:spChg>
        <pc:picChg chg="mod ord">
          <ac:chgData name="Mariah Helgeson" userId="S::mariah@drbconsult.onmicrosoft.com::51b1bd1c-374c-4333-91a8-ada6f1cc33a2" providerId="AD" clId="Web-{1509E8F2-89F7-258D-158A-09A263AD35D9}" dt="2019-11-20T19:49:57.173" v="927" actId="1076"/>
          <ac:picMkLst>
            <pc:docMk/>
            <pc:sldMk cId="2309833279" sldId="278"/>
            <ac:picMk id="107531"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39:36.577" v="737"/>
        <pc:sldMkLst>
          <pc:docMk/>
          <pc:sldMk cId="792025388" sldId="279"/>
        </pc:sldMkLst>
        <pc:spChg chg="mod ord">
          <ac:chgData name="Mariah Helgeson" userId="S::mariah@drbconsult.onmicrosoft.com::51b1bd1c-374c-4333-91a8-ada6f1cc33a2" providerId="AD" clId="Web-{1509E8F2-89F7-258D-158A-09A263AD35D9}" dt="2019-11-20T19:39:11.171" v="734" actId="14100"/>
          <ac:spMkLst>
            <pc:docMk/>
            <pc:sldMk cId="792025388" sldId="279"/>
            <ac:spMk id="109570" creationId="{00000000-0000-0000-0000-000000000000}"/>
          </ac:spMkLst>
        </pc:spChg>
        <pc:spChg chg="mod ord">
          <ac:chgData name="Mariah Helgeson" userId="S::mariah@drbconsult.onmicrosoft.com::51b1bd1c-374c-4333-91a8-ada6f1cc33a2" providerId="AD" clId="Web-{1509E8F2-89F7-258D-158A-09A263AD35D9}" dt="2019-11-20T19:39:36.577" v="737"/>
          <ac:spMkLst>
            <pc:docMk/>
            <pc:sldMk cId="792025388" sldId="279"/>
            <ac:spMk id="109572" creationId="{00000000-0000-0000-0000-000000000000}"/>
          </ac:spMkLst>
        </pc:spChg>
        <pc:picChg chg="mod ord">
          <ac:chgData name="Mariah Helgeson" userId="S::mariah@drbconsult.onmicrosoft.com::51b1bd1c-374c-4333-91a8-ada6f1cc33a2" providerId="AD" clId="Web-{1509E8F2-89F7-258D-158A-09A263AD35D9}" dt="2019-11-20T19:39:15.780" v="735" actId="1076"/>
          <ac:picMkLst>
            <pc:docMk/>
            <pc:sldMk cId="792025388" sldId="279"/>
            <ac:picMk id="109576" creationId="{00000000-0000-0000-0000-000000000000}"/>
          </ac:picMkLst>
        </pc:picChg>
      </pc:sldChg>
      <pc:sldChg chg="modSp mod modClrScheme modShow chgLayout">
        <pc:chgData name="Mariah Helgeson" userId="S::mariah@drbconsult.onmicrosoft.com::51b1bd1c-374c-4333-91a8-ada6f1cc33a2" providerId="AD" clId="Web-{1509E8F2-89F7-258D-158A-09A263AD35D9}" dt="2019-11-20T19:04:33.070" v="225" actId="1076"/>
        <pc:sldMkLst>
          <pc:docMk/>
          <pc:sldMk cId="1373783433" sldId="280"/>
        </pc:sldMkLst>
        <pc:spChg chg="mod ord">
          <ac:chgData name="Mariah Helgeson" userId="S::mariah@drbconsult.onmicrosoft.com::51b1bd1c-374c-4333-91a8-ada6f1cc33a2" providerId="AD" clId="Web-{1509E8F2-89F7-258D-158A-09A263AD35D9}" dt="2019-11-20T19:04:28.195" v="224"/>
          <ac:spMkLst>
            <pc:docMk/>
            <pc:sldMk cId="1373783433" sldId="280"/>
            <ac:spMk id="113668" creationId="{00000000-0000-0000-0000-000000000000}"/>
          </ac:spMkLst>
        </pc:spChg>
        <pc:picChg chg="mod ord">
          <ac:chgData name="Mariah Helgeson" userId="S::mariah@drbconsult.onmicrosoft.com::51b1bd1c-374c-4333-91a8-ada6f1cc33a2" providerId="AD" clId="Web-{1509E8F2-89F7-258D-158A-09A263AD35D9}" dt="2019-11-20T19:04:33.070" v="225" actId="1076"/>
          <ac:picMkLst>
            <pc:docMk/>
            <pc:sldMk cId="1373783433" sldId="280"/>
            <ac:picMk id="113672"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20:36.479" v="455" actId="14100"/>
        <pc:sldMkLst>
          <pc:docMk/>
          <pc:sldMk cId="2116655261" sldId="281"/>
        </pc:sldMkLst>
        <pc:spChg chg="mod ord">
          <ac:chgData name="Mariah Helgeson" userId="S::mariah@drbconsult.onmicrosoft.com::51b1bd1c-374c-4333-91a8-ada6f1cc33a2" providerId="AD" clId="Web-{1509E8F2-89F7-258D-158A-09A263AD35D9}" dt="2019-11-20T19:20:36.479" v="455" actId="14100"/>
          <ac:spMkLst>
            <pc:docMk/>
            <pc:sldMk cId="2116655261" sldId="281"/>
            <ac:spMk id="130050" creationId="{00000000-0000-0000-0000-000000000000}"/>
          </ac:spMkLst>
        </pc:spChg>
      </pc:sldChg>
      <pc:sldChg chg="addSp delSp modSp mod modClrScheme chgLayout">
        <pc:chgData name="Mariah Helgeson" userId="S::mariah@drbconsult.onmicrosoft.com::51b1bd1c-374c-4333-91a8-ada6f1cc33a2" providerId="AD" clId="Web-{1509E8F2-89F7-258D-158A-09A263AD35D9}" dt="2019-11-20T18:52:56.208" v="178" actId="20577"/>
        <pc:sldMkLst>
          <pc:docMk/>
          <pc:sldMk cId="2403280517" sldId="286"/>
        </pc:sldMkLst>
        <pc:spChg chg="mod ord">
          <ac:chgData name="Mariah Helgeson" userId="S::mariah@drbconsult.onmicrosoft.com::51b1bd1c-374c-4333-91a8-ada6f1cc33a2" providerId="AD" clId="Web-{1509E8F2-89F7-258D-158A-09A263AD35D9}" dt="2019-11-20T18:32:52.720" v="17"/>
          <ac:spMkLst>
            <pc:docMk/>
            <pc:sldMk cId="2403280517" sldId="286"/>
            <ac:spMk id="6" creationId="{C23EA8C5-5DE5-49BA-B002-39CEDE0B42A5}"/>
          </ac:spMkLst>
        </pc:spChg>
        <pc:spChg chg="add del mod ord">
          <ac:chgData name="Mariah Helgeson" userId="S::mariah@drbconsult.onmicrosoft.com::51b1bd1c-374c-4333-91a8-ada6f1cc33a2" providerId="AD" clId="Web-{1509E8F2-89F7-258D-158A-09A263AD35D9}" dt="2019-11-20T18:33:08.282" v="20"/>
          <ac:spMkLst>
            <pc:docMk/>
            <pc:sldMk cId="2403280517" sldId="286"/>
            <ac:spMk id="11" creationId="{95093BDC-7FD7-479C-B049-1101D0BF4176}"/>
          </ac:spMkLst>
        </pc:spChg>
        <pc:spChg chg="add mod">
          <ac:chgData name="Mariah Helgeson" userId="S::mariah@drbconsult.onmicrosoft.com::51b1bd1c-374c-4333-91a8-ada6f1cc33a2" providerId="AD" clId="Web-{1509E8F2-89F7-258D-158A-09A263AD35D9}" dt="2019-11-20T18:52:56.208" v="178" actId="20577"/>
          <ac:spMkLst>
            <pc:docMk/>
            <pc:sldMk cId="2403280517" sldId="286"/>
            <ac:spMk id="14" creationId="{28D7D22C-8A5C-42EE-9C2A-B5A3BD22D29A}"/>
          </ac:spMkLst>
        </pc:spChg>
        <pc:spChg chg="mod ord">
          <ac:chgData name="Mariah Helgeson" userId="S::mariah@drbconsult.onmicrosoft.com::51b1bd1c-374c-4333-91a8-ada6f1cc33a2" providerId="AD" clId="Web-{1509E8F2-89F7-258D-158A-09A263AD35D9}" dt="2019-11-20T18:37:30.517" v="48" actId="1076"/>
          <ac:spMkLst>
            <pc:docMk/>
            <pc:sldMk cId="2403280517" sldId="286"/>
            <ac:spMk id="27657" creationId="{C562AF71-F37E-4C31-B8F9-469EA6271953}"/>
          </ac:spMkLst>
        </pc:spChg>
        <pc:grpChg chg="add del">
          <ac:chgData name="Mariah Helgeson" userId="S::mariah@drbconsult.onmicrosoft.com::51b1bd1c-374c-4333-91a8-ada6f1cc33a2" providerId="AD" clId="Web-{1509E8F2-89F7-258D-158A-09A263AD35D9}" dt="2019-11-20T18:33:01.157" v="19"/>
          <ac:grpSpMkLst>
            <pc:docMk/>
            <pc:sldMk cId="2403280517" sldId="286"/>
            <ac:grpSpMk id="10" creationId="{136BF316-038D-4E69-88B4-1D04CA59E69E}"/>
          </ac:grpSpMkLst>
        </pc:grpChg>
        <pc:grpChg chg="mod">
          <ac:chgData name="Mariah Helgeson" userId="S::mariah@drbconsult.onmicrosoft.com::51b1bd1c-374c-4333-91a8-ada6f1cc33a2" providerId="AD" clId="Web-{1509E8F2-89F7-258D-158A-09A263AD35D9}" dt="2019-11-20T18:43:11.737" v="59" actId="1076"/>
          <ac:grpSpMkLst>
            <pc:docMk/>
            <pc:sldMk cId="2403280517" sldId="286"/>
            <ac:grpSpMk id="15" creationId="{42FC5ECC-0E17-4875-88ED-D51CA465FC7C}"/>
          </ac:grpSpMkLst>
        </pc:grpChg>
        <pc:picChg chg="del mod">
          <ac:chgData name="Mariah Helgeson" userId="S::mariah@drbconsult.onmicrosoft.com::51b1bd1c-374c-4333-91a8-ada6f1cc33a2" providerId="AD" clId="Web-{1509E8F2-89F7-258D-158A-09A263AD35D9}" dt="2019-11-20T18:38:49.486" v="49"/>
          <ac:picMkLst>
            <pc:docMk/>
            <pc:sldMk cId="2403280517" sldId="286"/>
            <ac:picMk id="3" creationId="{91F98AE6-49D1-44D6-AB6E-82572EF541A9}"/>
          </ac:picMkLst>
        </pc:picChg>
        <pc:picChg chg="add mod">
          <ac:chgData name="Mariah Helgeson" userId="S::mariah@drbconsult.onmicrosoft.com::51b1bd1c-374c-4333-91a8-ada6f1cc33a2" providerId="AD" clId="Web-{1509E8F2-89F7-258D-158A-09A263AD35D9}" dt="2019-11-20T18:52:19.520" v="137" actId="14100"/>
          <ac:picMkLst>
            <pc:docMk/>
            <pc:sldMk cId="2403280517" sldId="286"/>
            <ac:picMk id="12" creationId="{67591F3C-7BCA-4249-90A9-427ED1E052B9}"/>
          </ac:picMkLst>
        </pc:picChg>
      </pc:sldChg>
      <pc:sldChg chg="addSp delSp modSp mod modClrScheme chgLayout">
        <pc:chgData name="Mariah Helgeson" userId="S::mariah@drbconsult.onmicrosoft.com::51b1bd1c-374c-4333-91a8-ada6f1cc33a2" providerId="AD" clId="Web-{1509E8F2-89F7-258D-158A-09A263AD35D9}" dt="2019-11-20T18:58:26.647" v="199" actId="20577"/>
        <pc:sldMkLst>
          <pc:docMk/>
          <pc:sldMk cId="837442141" sldId="287"/>
        </pc:sldMkLst>
        <pc:spChg chg="add">
          <ac:chgData name="Mariah Helgeson" userId="S::mariah@drbconsult.onmicrosoft.com::51b1bd1c-374c-4333-91a8-ada6f1cc33a2" providerId="AD" clId="Web-{1509E8F2-89F7-258D-158A-09A263AD35D9}" dt="2019-11-20T18:54:37.302" v="192"/>
          <ac:spMkLst>
            <pc:docMk/>
            <pc:sldMk cId="837442141" sldId="287"/>
            <ac:spMk id="2" creationId="{B78847EE-D78B-4FE4-A924-4FB2FD13C46C}"/>
          </ac:spMkLst>
        </pc:spChg>
        <pc:spChg chg="mod ord">
          <ac:chgData name="Mariah Helgeson" userId="S::mariah@drbconsult.onmicrosoft.com::51b1bd1c-374c-4333-91a8-ada6f1cc33a2" providerId="AD" clId="Web-{1509E8F2-89F7-258D-158A-09A263AD35D9}" dt="2019-11-20T18:53:49.068" v="182"/>
          <ac:spMkLst>
            <pc:docMk/>
            <pc:sldMk cId="837442141" sldId="287"/>
            <ac:spMk id="6" creationId="{77DF28CA-24E6-44C7-AA4D-2111930EEE4D}"/>
          </ac:spMkLst>
        </pc:spChg>
        <pc:spChg chg="mod">
          <ac:chgData name="Mariah Helgeson" userId="S::mariah@drbconsult.onmicrosoft.com::51b1bd1c-374c-4333-91a8-ada6f1cc33a2" providerId="AD" clId="Web-{1509E8F2-89F7-258D-158A-09A263AD35D9}" dt="2019-11-20T18:58:26.647" v="199" actId="20577"/>
          <ac:spMkLst>
            <pc:docMk/>
            <pc:sldMk cId="837442141" sldId="287"/>
            <ac:spMk id="13" creationId="{7A2C277E-D6C4-440E-AC10-BA9224A76C10}"/>
          </ac:spMkLst>
        </pc:spChg>
        <pc:spChg chg="del mod">
          <ac:chgData name="Mariah Helgeson" userId="S::mariah@drbconsult.onmicrosoft.com::51b1bd1c-374c-4333-91a8-ada6f1cc33a2" providerId="AD" clId="Web-{1509E8F2-89F7-258D-158A-09A263AD35D9}" dt="2019-11-20T18:54:36.755" v="191"/>
          <ac:spMkLst>
            <pc:docMk/>
            <pc:sldMk cId="837442141" sldId="287"/>
            <ac:spMk id="18" creationId="{D785B45F-DBEC-4136-AD17-6BD0FCAD529F}"/>
          </ac:spMkLst>
        </pc:spChg>
        <pc:spChg chg="mod ord">
          <ac:chgData name="Mariah Helgeson" userId="S::mariah@drbconsult.onmicrosoft.com::51b1bd1c-374c-4333-91a8-ada6f1cc33a2" providerId="AD" clId="Web-{1509E8F2-89F7-258D-158A-09A263AD35D9}" dt="2019-11-20T18:54:48.505" v="193" actId="1076"/>
          <ac:spMkLst>
            <pc:docMk/>
            <pc:sldMk cId="837442141" sldId="287"/>
            <ac:spMk id="25602" creationId="{51AACC55-CF68-42E7-A848-D7100141F271}"/>
          </ac:spMkLst>
        </pc:spChg>
        <pc:spChg chg="mod ord">
          <ac:chgData name="Mariah Helgeson" userId="S::mariah@drbconsult.onmicrosoft.com::51b1bd1c-374c-4333-91a8-ada6f1cc33a2" providerId="AD" clId="Web-{1509E8F2-89F7-258D-158A-09A263AD35D9}" dt="2019-11-20T18:58:07.897" v="195" actId="20577"/>
          <ac:spMkLst>
            <pc:docMk/>
            <pc:sldMk cId="837442141" sldId="287"/>
            <ac:spMk id="25603" creationId="{A00AA5DB-D02E-4067-8C2B-9D9905C3781B}"/>
          </ac:spMkLst>
        </pc:spChg>
        <pc:grpChg chg="del mod">
          <ac:chgData name="Mariah Helgeson" userId="S::mariah@drbconsult.onmicrosoft.com::51b1bd1c-374c-4333-91a8-ada6f1cc33a2" providerId="AD" clId="Web-{1509E8F2-89F7-258D-158A-09A263AD35D9}" dt="2019-11-20T18:54:01.380" v="183"/>
          <ac:grpSpMkLst>
            <pc:docMk/>
            <pc:sldMk cId="837442141" sldId="287"/>
            <ac:grpSpMk id="12" creationId="{6D61B5F9-6642-425B-BA70-DE13F0BF4AC5}"/>
          </ac:grpSpMkLst>
        </pc:grpChg>
      </pc:sldChg>
      <pc:sldChg chg="modSp mod modClrScheme chgLayout">
        <pc:chgData name="Mariah Helgeson" userId="S::mariah@drbconsult.onmicrosoft.com::51b1bd1c-374c-4333-91a8-ada6f1cc33a2" providerId="AD" clId="Web-{1509E8F2-89F7-258D-158A-09A263AD35D9}" dt="2019-11-20T19:03:18.819" v="216"/>
        <pc:sldMkLst>
          <pc:docMk/>
          <pc:sldMk cId="1664657706" sldId="290"/>
        </pc:sldMkLst>
        <pc:spChg chg="mod ord">
          <ac:chgData name="Mariah Helgeson" userId="S::mariah@drbconsult.onmicrosoft.com::51b1bd1c-374c-4333-91a8-ada6f1cc33a2" providerId="AD" clId="Web-{1509E8F2-89F7-258D-158A-09A263AD35D9}" dt="2019-11-20T19:03:18.819" v="216"/>
          <ac:spMkLst>
            <pc:docMk/>
            <pc:sldMk cId="1664657706" sldId="290"/>
            <ac:spMk id="6" creationId="{F7D92CD3-B46E-433B-B995-0854312AF815}"/>
          </ac:spMkLst>
        </pc:spChg>
        <pc:spChg chg="mod ord">
          <ac:chgData name="Mariah Helgeson" userId="S::mariah@drbconsult.onmicrosoft.com::51b1bd1c-374c-4333-91a8-ada6f1cc33a2" providerId="AD" clId="Web-{1509E8F2-89F7-258D-158A-09A263AD35D9}" dt="2019-11-20T19:03:18.819" v="216"/>
          <ac:spMkLst>
            <pc:docMk/>
            <pc:sldMk cId="1664657706" sldId="290"/>
            <ac:spMk id="26" creationId="{09B26DE2-00B8-4BF5-9142-CBDA394FE365}"/>
          </ac:spMkLst>
        </pc:spChg>
        <pc:graphicFrameChg chg="mod ord modGraphic">
          <ac:chgData name="Mariah Helgeson" userId="S::mariah@drbconsult.onmicrosoft.com::51b1bd1c-374c-4333-91a8-ada6f1cc33a2" providerId="AD" clId="Web-{1509E8F2-89F7-258D-158A-09A263AD35D9}" dt="2019-11-20T19:03:18.819" v="216"/>
          <ac:graphicFrameMkLst>
            <pc:docMk/>
            <pc:sldMk cId="1664657706" sldId="290"/>
            <ac:graphicFrameMk id="89238" creationId="{6A364D17-0D42-46E5-B0C4-8D86B6ECB571}"/>
          </ac:graphicFrameMkLst>
        </pc:graphicFrameChg>
      </pc:sldChg>
      <pc:sldChg chg="addSp delSp modSp mod modClrScheme chgLayout">
        <pc:chgData name="Mariah Helgeson" userId="S::mariah@drbconsult.onmicrosoft.com::51b1bd1c-374c-4333-91a8-ada6f1cc33a2" providerId="AD" clId="Web-{1509E8F2-89F7-258D-158A-09A263AD35D9}" dt="2019-11-20T19:02:36.085" v="212"/>
        <pc:sldMkLst>
          <pc:docMk/>
          <pc:sldMk cId="3862938408" sldId="291"/>
        </pc:sldMkLst>
        <pc:spChg chg="add mod ord">
          <ac:chgData name="Mariah Helgeson" userId="S::mariah@drbconsult.onmicrosoft.com::51b1bd1c-374c-4333-91a8-ada6f1cc33a2" providerId="AD" clId="Web-{1509E8F2-89F7-258D-158A-09A263AD35D9}" dt="2019-11-20T19:02:16.694" v="209" actId="20577"/>
          <ac:spMkLst>
            <pc:docMk/>
            <pc:sldMk cId="3862938408" sldId="291"/>
            <ac:spMk id="3" creationId="{D3C5048C-A4DA-462B-83ED-E54042925E53}"/>
          </ac:spMkLst>
        </pc:spChg>
        <pc:spChg chg="add">
          <ac:chgData name="Mariah Helgeson" userId="S::mariah@drbconsult.onmicrosoft.com::51b1bd1c-374c-4333-91a8-ada6f1cc33a2" providerId="AD" clId="Web-{1509E8F2-89F7-258D-158A-09A263AD35D9}" dt="2019-11-20T19:02:36.085" v="212"/>
          <ac:spMkLst>
            <pc:docMk/>
            <pc:sldMk cId="3862938408" sldId="291"/>
            <ac:spMk id="5" creationId="{5B7A73E4-229A-4EF8-9EAC-AE4D5621848D}"/>
          </ac:spMkLst>
        </pc:spChg>
        <pc:spChg chg="mod ord">
          <ac:chgData name="Mariah Helgeson" userId="S::mariah@drbconsult.onmicrosoft.com::51b1bd1c-374c-4333-91a8-ada6f1cc33a2" providerId="AD" clId="Web-{1509E8F2-89F7-258D-158A-09A263AD35D9}" dt="2019-11-20T19:02:00.929" v="203"/>
          <ac:spMkLst>
            <pc:docMk/>
            <pc:sldMk cId="3862938408" sldId="291"/>
            <ac:spMk id="6" creationId="{C23EA8C5-5DE5-49BA-B002-39CEDE0B42A5}"/>
          </ac:spMkLst>
        </pc:spChg>
        <pc:spChg chg="mod">
          <ac:chgData name="Mariah Helgeson" userId="S::mariah@drbconsult.onmicrosoft.com::51b1bd1c-374c-4333-91a8-ada6f1cc33a2" providerId="AD" clId="Web-{1509E8F2-89F7-258D-158A-09A263AD35D9}" dt="2019-11-20T19:02:14.460" v="207" actId="20577"/>
          <ac:spMkLst>
            <pc:docMk/>
            <pc:sldMk cId="3862938408" sldId="291"/>
            <ac:spMk id="13" creationId="{13F9AF50-09F7-43F2-A05F-6F44B38FDF80}"/>
          </ac:spMkLst>
        </pc:spChg>
        <pc:spChg chg="mod ord">
          <ac:chgData name="Mariah Helgeson" userId="S::mariah@drbconsult.onmicrosoft.com::51b1bd1c-374c-4333-91a8-ada6f1cc33a2" providerId="AD" clId="Web-{1509E8F2-89F7-258D-158A-09A263AD35D9}" dt="2019-11-20T19:02:00.929" v="203"/>
          <ac:spMkLst>
            <pc:docMk/>
            <pc:sldMk cId="3862938408" sldId="291"/>
            <ac:spMk id="27657" creationId="{C562AF71-F37E-4C31-B8F9-469EA6271953}"/>
          </ac:spMkLst>
        </pc:spChg>
        <pc:picChg chg="del">
          <ac:chgData name="Mariah Helgeson" userId="S::mariah@drbconsult.onmicrosoft.com::51b1bd1c-374c-4333-91a8-ada6f1cc33a2" providerId="AD" clId="Web-{1509E8F2-89F7-258D-158A-09A263AD35D9}" dt="2019-11-20T19:02:21.569" v="210"/>
          <ac:picMkLst>
            <pc:docMk/>
            <pc:sldMk cId="3862938408" sldId="291"/>
            <ac:picMk id="2" creationId="{C3EEAB1C-6A5E-478E-8A13-095F692281A0}"/>
          </ac:picMkLst>
        </pc:picChg>
        <pc:picChg chg="add">
          <ac:chgData name="Mariah Helgeson" userId="S::mariah@drbconsult.onmicrosoft.com::51b1bd1c-374c-4333-91a8-ada6f1cc33a2" providerId="AD" clId="Web-{1509E8F2-89F7-258D-158A-09A263AD35D9}" dt="2019-11-20T19:02:36.070" v="211"/>
          <ac:picMkLst>
            <pc:docMk/>
            <pc:sldMk cId="3862938408" sldId="291"/>
            <ac:picMk id="4" creationId="{DFE47F4D-9FE6-4078-A4CB-F29A9D7E8508}"/>
          </ac:picMkLst>
        </pc:picChg>
      </pc:sldChg>
      <pc:sldChg chg="addSp delSp modSp mod modClrScheme chgLayout">
        <pc:chgData name="Mariah Helgeson" userId="S::mariah@drbconsult.onmicrosoft.com::51b1bd1c-374c-4333-91a8-ada6f1cc33a2" providerId="AD" clId="Web-{1509E8F2-89F7-258D-158A-09A263AD35D9}" dt="2019-11-20T18:53:28.193" v="181"/>
        <pc:sldMkLst>
          <pc:docMk/>
          <pc:sldMk cId="1608580068" sldId="296"/>
        </pc:sldMkLst>
        <pc:spChg chg="del mod">
          <ac:chgData name="Mariah Helgeson" userId="S::mariah@drbconsult.onmicrosoft.com::51b1bd1c-374c-4333-91a8-ada6f1cc33a2" providerId="AD" clId="Web-{1509E8F2-89F7-258D-158A-09A263AD35D9}" dt="2019-11-20T18:51:15.911" v="124"/>
          <ac:spMkLst>
            <pc:docMk/>
            <pc:sldMk cId="1608580068" sldId="296"/>
            <ac:spMk id="2" creationId="{21882531-8A39-45E0-8C99-55E16E31ECD8}"/>
          </ac:spMkLst>
        </pc:spChg>
        <pc:spChg chg="add del mod ord">
          <ac:chgData name="Mariah Helgeson" userId="S::mariah@drbconsult.onmicrosoft.com::51b1bd1c-374c-4333-91a8-ada6f1cc33a2" providerId="AD" clId="Web-{1509E8F2-89F7-258D-158A-09A263AD35D9}" dt="2019-11-20T18:49:34.160" v="90"/>
          <ac:spMkLst>
            <pc:docMk/>
            <pc:sldMk cId="1608580068" sldId="296"/>
            <ac:spMk id="4" creationId="{EE73551A-8557-4D9B-860C-433548997ACE}"/>
          </ac:spMkLst>
        </pc:spChg>
        <pc:spChg chg="add mod ord">
          <ac:chgData name="Mariah Helgeson" userId="S::mariah@drbconsult.onmicrosoft.com::51b1bd1c-374c-4333-91a8-ada6f1cc33a2" providerId="AD" clId="Web-{1509E8F2-89F7-258D-158A-09A263AD35D9}" dt="2019-11-20T18:52:05.552" v="134" actId="1076"/>
          <ac:spMkLst>
            <pc:docMk/>
            <pc:sldMk cId="1608580068" sldId="296"/>
            <ac:spMk id="5" creationId="{9535578B-5673-45FB-A1FF-6BB325D7D54D}"/>
          </ac:spMkLst>
        </pc:spChg>
        <pc:spChg chg="mod ord">
          <ac:chgData name="Mariah Helgeson" userId="S::mariah@drbconsult.onmicrosoft.com::51b1bd1c-374c-4333-91a8-ada6f1cc33a2" providerId="AD" clId="Web-{1509E8F2-89F7-258D-158A-09A263AD35D9}" dt="2019-11-20T18:49:53.707" v="97"/>
          <ac:spMkLst>
            <pc:docMk/>
            <pc:sldMk cId="1608580068" sldId="296"/>
            <ac:spMk id="6" creationId="{C23EA8C5-5DE5-49BA-B002-39CEDE0B42A5}"/>
          </ac:spMkLst>
        </pc:spChg>
        <pc:spChg chg="add">
          <ac:chgData name="Mariah Helgeson" userId="S::mariah@drbconsult.onmicrosoft.com::51b1bd1c-374c-4333-91a8-ada6f1cc33a2" providerId="AD" clId="Web-{1509E8F2-89F7-258D-158A-09A263AD35D9}" dt="2019-11-20T18:53:28.193" v="181"/>
          <ac:spMkLst>
            <pc:docMk/>
            <pc:sldMk cId="1608580068" sldId="296"/>
            <ac:spMk id="11" creationId="{44A15D87-E60C-4276-997E-4754BD7AED2F}"/>
          </ac:spMkLst>
        </pc:spChg>
        <pc:spChg chg="mod">
          <ac:chgData name="Mariah Helgeson" userId="S::mariah@drbconsult.onmicrosoft.com::51b1bd1c-374c-4333-91a8-ada6f1cc33a2" providerId="AD" clId="Web-{1509E8F2-89F7-258D-158A-09A263AD35D9}" dt="2019-11-20T18:51:03.848" v="116" actId="20577"/>
          <ac:spMkLst>
            <pc:docMk/>
            <pc:sldMk cId="1608580068" sldId="296"/>
            <ac:spMk id="13" creationId="{13F9AF50-09F7-43F2-A05F-6F44B38FDF80}"/>
          </ac:spMkLst>
        </pc:spChg>
        <pc:spChg chg="mod ord">
          <ac:chgData name="Mariah Helgeson" userId="S::mariah@drbconsult.onmicrosoft.com::51b1bd1c-374c-4333-91a8-ada6f1cc33a2" providerId="AD" clId="Web-{1509E8F2-89F7-258D-158A-09A263AD35D9}" dt="2019-11-20T18:50:58.224" v="114" actId="1076"/>
          <ac:spMkLst>
            <pc:docMk/>
            <pc:sldMk cId="1608580068" sldId="296"/>
            <ac:spMk id="27657" creationId="{C562AF71-F37E-4C31-B8F9-469EA6271953}"/>
          </ac:spMkLst>
        </pc:spChg>
        <pc:picChg chg="del">
          <ac:chgData name="Mariah Helgeson" userId="S::mariah@drbconsult.onmicrosoft.com::51b1bd1c-374c-4333-91a8-ada6f1cc33a2" providerId="AD" clId="Web-{1509E8F2-89F7-258D-158A-09A263AD35D9}" dt="2019-11-20T18:51:18.051" v="125"/>
          <ac:picMkLst>
            <pc:docMk/>
            <pc:sldMk cId="1608580068" sldId="296"/>
            <ac:picMk id="3" creationId="{A909D4D3-5D02-4773-958F-201D73DA66A3}"/>
          </ac:picMkLst>
        </pc:picChg>
        <pc:picChg chg="add">
          <ac:chgData name="Mariah Helgeson" userId="S::mariah@drbconsult.onmicrosoft.com::51b1bd1c-374c-4333-91a8-ada6f1cc33a2" providerId="AD" clId="Web-{1509E8F2-89F7-258D-158A-09A263AD35D9}" dt="2019-11-20T18:53:28.177" v="180"/>
          <ac:picMkLst>
            <pc:docMk/>
            <pc:sldMk cId="1608580068" sldId="296"/>
            <ac:picMk id="10" creationId="{B6314CAB-F98F-4026-8B12-EE4457315B75}"/>
          </ac:picMkLst>
        </pc:picChg>
      </pc:sldChg>
      <pc:sldChg chg="modSp mod modClrScheme chgLayout">
        <pc:chgData name="Mariah Helgeson" userId="S::mariah@drbconsult.onmicrosoft.com::51b1bd1c-374c-4333-91a8-ada6f1cc33a2" providerId="AD" clId="Web-{1509E8F2-89F7-258D-158A-09A263AD35D9}" dt="2019-11-20T19:53:19.533" v="996"/>
        <pc:sldMkLst>
          <pc:docMk/>
          <pc:sldMk cId="1823434117" sldId="331"/>
        </pc:sldMkLst>
        <pc:picChg chg="mod ord">
          <ac:chgData name="Mariah Helgeson" userId="S::mariah@drbconsult.onmicrosoft.com::51b1bd1c-374c-4333-91a8-ada6f1cc33a2" providerId="AD" clId="Web-{1509E8F2-89F7-258D-158A-09A263AD35D9}" dt="2019-11-20T19:53:19.533" v="996"/>
          <ac:picMkLst>
            <pc:docMk/>
            <pc:sldMk cId="1823434117" sldId="331"/>
            <ac:picMk id="5"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7:30.690" v="1036" actId="14100"/>
        <pc:sldMkLst>
          <pc:docMk/>
          <pc:sldMk cId="699946857" sldId="337"/>
        </pc:sldMkLst>
        <pc:spChg chg="mod ord">
          <ac:chgData name="Mariah Helgeson" userId="S::mariah@drbconsult.onmicrosoft.com::51b1bd1c-374c-4333-91a8-ada6f1cc33a2" providerId="AD" clId="Web-{1509E8F2-89F7-258D-158A-09A263AD35D9}" dt="2019-11-20T19:57:19.924" v="1033"/>
          <ac:spMkLst>
            <pc:docMk/>
            <pc:sldMk cId="699946857" sldId="337"/>
            <ac:spMk id="2" creationId="{00000000-0000-0000-0000-000000000000}"/>
          </ac:spMkLst>
        </pc:spChg>
        <pc:spChg chg="mod ord">
          <ac:chgData name="Mariah Helgeson" userId="S::mariah@drbconsult.onmicrosoft.com::51b1bd1c-374c-4333-91a8-ada6f1cc33a2" providerId="AD" clId="Web-{1509E8F2-89F7-258D-158A-09A263AD35D9}" dt="2019-11-20T19:57:30.690" v="1036" actId="14100"/>
          <ac:spMkLst>
            <pc:docMk/>
            <pc:sldMk cId="699946857" sldId="337"/>
            <ac:spMk id="3" creationId="{00000000-0000-0000-0000-000000000000}"/>
          </ac:spMkLst>
        </pc:spChg>
        <pc:spChg chg="mod ord">
          <ac:chgData name="Mariah Helgeson" userId="S::mariah@drbconsult.onmicrosoft.com::51b1bd1c-374c-4333-91a8-ada6f1cc33a2" providerId="AD" clId="Web-{1509E8F2-89F7-258D-158A-09A263AD35D9}" dt="2019-11-20T19:57:19.924" v="1033"/>
          <ac:spMkLst>
            <pc:docMk/>
            <pc:sldMk cId="699946857" sldId="337"/>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6:44.237" v="1029" actId="14100"/>
        <pc:sldMkLst>
          <pc:docMk/>
          <pc:sldMk cId="488699669" sldId="338"/>
        </pc:sldMkLst>
        <pc:spChg chg="mod ord">
          <ac:chgData name="Mariah Helgeson" userId="S::mariah@drbconsult.onmicrosoft.com::51b1bd1c-374c-4333-91a8-ada6f1cc33a2" providerId="AD" clId="Web-{1509E8F2-89F7-258D-158A-09A263AD35D9}" dt="2019-11-20T19:56:35.315" v="1027" actId="1076"/>
          <ac:spMkLst>
            <pc:docMk/>
            <pc:sldMk cId="488699669" sldId="338"/>
            <ac:spMk id="2" creationId="{00000000-0000-0000-0000-000000000000}"/>
          </ac:spMkLst>
        </pc:spChg>
        <pc:spChg chg="mod ord">
          <ac:chgData name="Mariah Helgeson" userId="S::mariah@drbconsult.onmicrosoft.com::51b1bd1c-374c-4333-91a8-ada6f1cc33a2" providerId="AD" clId="Web-{1509E8F2-89F7-258D-158A-09A263AD35D9}" dt="2019-11-20T19:56:44.237" v="1029" actId="14100"/>
          <ac:spMkLst>
            <pc:docMk/>
            <pc:sldMk cId="488699669" sldId="338"/>
            <ac:spMk id="3" creationId="{00000000-0000-0000-0000-000000000000}"/>
          </ac:spMkLst>
        </pc:spChg>
        <pc:spChg chg="mod ord">
          <ac:chgData name="Mariah Helgeson" userId="S::mariah@drbconsult.onmicrosoft.com::51b1bd1c-374c-4333-91a8-ada6f1cc33a2" providerId="AD" clId="Web-{1509E8F2-89F7-258D-158A-09A263AD35D9}" dt="2019-11-20T19:56:23.362" v="1023"/>
          <ac:spMkLst>
            <pc:docMk/>
            <pc:sldMk cId="488699669" sldId="338"/>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6:13.955" v="1022" actId="14100"/>
        <pc:sldMkLst>
          <pc:docMk/>
          <pc:sldMk cId="2447640010" sldId="339"/>
        </pc:sldMkLst>
        <pc:spChg chg="mod ord">
          <ac:chgData name="Mariah Helgeson" userId="S::mariah@drbconsult.onmicrosoft.com::51b1bd1c-374c-4333-91a8-ada6f1cc33a2" providerId="AD" clId="Web-{1509E8F2-89F7-258D-158A-09A263AD35D9}" dt="2019-11-20T19:56:02.549" v="1020"/>
          <ac:spMkLst>
            <pc:docMk/>
            <pc:sldMk cId="2447640010" sldId="339"/>
            <ac:spMk id="2" creationId="{00000000-0000-0000-0000-000000000000}"/>
          </ac:spMkLst>
        </pc:spChg>
        <pc:spChg chg="mod ord">
          <ac:chgData name="Mariah Helgeson" userId="S::mariah@drbconsult.onmicrosoft.com::51b1bd1c-374c-4333-91a8-ada6f1cc33a2" providerId="AD" clId="Web-{1509E8F2-89F7-258D-158A-09A263AD35D9}" dt="2019-11-20T19:56:13.955" v="1022" actId="14100"/>
          <ac:spMkLst>
            <pc:docMk/>
            <pc:sldMk cId="2447640010" sldId="339"/>
            <ac:spMk id="3" creationId="{00000000-0000-0000-0000-000000000000}"/>
          </ac:spMkLst>
        </pc:spChg>
        <pc:spChg chg="mod ord">
          <ac:chgData name="Mariah Helgeson" userId="S::mariah@drbconsult.onmicrosoft.com::51b1bd1c-374c-4333-91a8-ada6f1cc33a2" providerId="AD" clId="Web-{1509E8F2-89F7-258D-158A-09A263AD35D9}" dt="2019-11-20T19:56:02.549" v="1020"/>
          <ac:spMkLst>
            <pc:docMk/>
            <pc:sldMk cId="2447640010" sldId="339"/>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5:54.846" v="1019" actId="14100"/>
        <pc:sldMkLst>
          <pc:docMk/>
          <pc:sldMk cId="3960640" sldId="340"/>
        </pc:sldMkLst>
        <pc:spChg chg="mod ord">
          <ac:chgData name="Mariah Helgeson" userId="S::mariah@drbconsult.onmicrosoft.com::51b1bd1c-374c-4333-91a8-ada6f1cc33a2" providerId="AD" clId="Web-{1509E8F2-89F7-258D-158A-09A263AD35D9}" dt="2019-11-20T19:55:46.534" v="1017"/>
          <ac:spMkLst>
            <pc:docMk/>
            <pc:sldMk cId="3960640" sldId="340"/>
            <ac:spMk id="2" creationId="{00000000-0000-0000-0000-000000000000}"/>
          </ac:spMkLst>
        </pc:spChg>
        <pc:spChg chg="mod ord">
          <ac:chgData name="Mariah Helgeson" userId="S::mariah@drbconsult.onmicrosoft.com::51b1bd1c-374c-4333-91a8-ada6f1cc33a2" providerId="AD" clId="Web-{1509E8F2-89F7-258D-158A-09A263AD35D9}" dt="2019-11-20T19:55:54.846" v="1019" actId="14100"/>
          <ac:spMkLst>
            <pc:docMk/>
            <pc:sldMk cId="3960640" sldId="340"/>
            <ac:spMk id="3" creationId="{00000000-0000-0000-0000-000000000000}"/>
          </ac:spMkLst>
        </pc:spChg>
        <pc:spChg chg="mod ord">
          <ac:chgData name="Mariah Helgeson" userId="S::mariah@drbconsult.onmicrosoft.com::51b1bd1c-374c-4333-91a8-ada6f1cc33a2" providerId="AD" clId="Web-{1509E8F2-89F7-258D-158A-09A263AD35D9}" dt="2019-11-20T19:55:46.534" v="1017"/>
          <ac:spMkLst>
            <pc:docMk/>
            <pc:sldMk cId="3960640" sldId="340"/>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5:33.736" v="1016" actId="14100"/>
        <pc:sldMkLst>
          <pc:docMk/>
          <pc:sldMk cId="1393241213" sldId="341"/>
        </pc:sldMkLst>
        <pc:spChg chg="mod ord">
          <ac:chgData name="Mariah Helgeson" userId="S::mariah@drbconsult.onmicrosoft.com::51b1bd1c-374c-4333-91a8-ada6f1cc33a2" providerId="AD" clId="Web-{1509E8F2-89F7-258D-158A-09A263AD35D9}" dt="2019-11-20T19:55:24.346" v="1014"/>
          <ac:spMkLst>
            <pc:docMk/>
            <pc:sldMk cId="1393241213" sldId="341"/>
            <ac:spMk id="2" creationId="{00000000-0000-0000-0000-000000000000}"/>
          </ac:spMkLst>
        </pc:spChg>
        <pc:spChg chg="mod ord">
          <ac:chgData name="Mariah Helgeson" userId="S::mariah@drbconsult.onmicrosoft.com::51b1bd1c-374c-4333-91a8-ada6f1cc33a2" providerId="AD" clId="Web-{1509E8F2-89F7-258D-158A-09A263AD35D9}" dt="2019-11-20T19:55:33.736" v="1016" actId="14100"/>
          <ac:spMkLst>
            <pc:docMk/>
            <pc:sldMk cId="1393241213" sldId="341"/>
            <ac:spMk id="3" creationId="{00000000-0000-0000-0000-000000000000}"/>
          </ac:spMkLst>
        </pc:spChg>
        <pc:spChg chg="mod ord">
          <ac:chgData name="Mariah Helgeson" userId="S::mariah@drbconsult.onmicrosoft.com::51b1bd1c-374c-4333-91a8-ada6f1cc33a2" providerId="AD" clId="Web-{1509E8F2-89F7-258D-158A-09A263AD35D9}" dt="2019-11-20T19:55:24.346" v="1014"/>
          <ac:spMkLst>
            <pc:docMk/>
            <pc:sldMk cId="1393241213" sldId="341"/>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5:14.002" v="1013" actId="1076"/>
        <pc:sldMkLst>
          <pc:docMk/>
          <pc:sldMk cId="375814856" sldId="342"/>
        </pc:sldMkLst>
        <pc:spChg chg="mod ord">
          <ac:chgData name="Mariah Helgeson" userId="S::mariah@drbconsult.onmicrosoft.com::51b1bd1c-374c-4333-91a8-ada6f1cc33a2" providerId="AD" clId="Web-{1509E8F2-89F7-258D-158A-09A263AD35D9}" dt="2019-11-20T19:55:07.799" v="1012"/>
          <ac:spMkLst>
            <pc:docMk/>
            <pc:sldMk cId="375814856" sldId="342"/>
            <ac:spMk id="2" creationId="{00000000-0000-0000-0000-000000000000}"/>
          </ac:spMkLst>
        </pc:spChg>
        <pc:spChg chg="mod ord">
          <ac:chgData name="Mariah Helgeson" userId="S::mariah@drbconsult.onmicrosoft.com::51b1bd1c-374c-4333-91a8-ada6f1cc33a2" providerId="AD" clId="Web-{1509E8F2-89F7-258D-158A-09A263AD35D9}" dt="2019-11-20T19:55:14.002" v="1013" actId="1076"/>
          <ac:spMkLst>
            <pc:docMk/>
            <pc:sldMk cId="375814856" sldId="342"/>
            <ac:spMk id="3" creationId="{00000000-0000-0000-0000-000000000000}"/>
          </ac:spMkLst>
        </pc:spChg>
        <pc:spChg chg="mod ord">
          <ac:chgData name="Mariah Helgeson" userId="S::mariah@drbconsult.onmicrosoft.com::51b1bd1c-374c-4333-91a8-ada6f1cc33a2" providerId="AD" clId="Web-{1509E8F2-89F7-258D-158A-09A263AD35D9}" dt="2019-11-20T19:55:07.799" v="1012"/>
          <ac:spMkLst>
            <pc:docMk/>
            <pc:sldMk cId="375814856" sldId="342"/>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4:55.908" v="1011" actId="14100"/>
        <pc:sldMkLst>
          <pc:docMk/>
          <pc:sldMk cId="175494969" sldId="343"/>
        </pc:sldMkLst>
        <pc:spChg chg="mod ord">
          <ac:chgData name="Mariah Helgeson" userId="S::mariah@drbconsult.onmicrosoft.com::51b1bd1c-374c-4333-91a8-ada6f1cc33a2" providerId="AD" clId="Web-{1509E8F2-89F7-258D-158A-09A263AD35D9}" dt="2019-11-20T19:54:35.300" v="1009"/>
          <ac:spMkLst>
            <pc:docMk/>
            <pc:sldMk cId="175494969" sldId="343"/>
            <ac:spMk id="2" creationId="{00000000-0000-0000-0000-000000000000}"/>
          </ac:spMkLst>
        </pc:spChg>
        <pc:spChg chg="mod ord">
          <ac:chgData name="Mariah Helgeson" userId="S::mariah@drbconsult.onmicrosoft.com::51b1bd1c-374c-4333-91a8-ada6f1cc33a2" providerId="AD" clId="Web-{1509E8F2-89F7-258D-158A-09A263AD35D9}" dt="2019-11-20T19:54:55.908" v="1011" actId="14100"/>
          <ac:spMkLst>
            <pc:docMk/>
            <pc:sldMk cId="175494969" sldId="343"/>
            <ac:spMk id="3" creationId="{00000000-0000-0000-0000-000000000000}"/>
          </ac:spMkLst>
        </pc:spChg>
        <pc:spChg chg="mod ord">
          <ac:chgData name="Mariah Helgeson" userId="S::mariah@drbconsult.onmicrosoft.com::51b1bd1c-374c-4333-91a8-ada6f1cc33a2" providerId="AD" clId="Web-{1509E8F2-89F7-258D-158A-09A263AD35D9}" dt="2019-11-20T19:54:35.300" v="1009"/>
          <ac:spMkLst>
            <pc:docMk/>
            <pc:sldMk cId="175494969" sldId="343"/>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4:17.361" v="1008" actId="14100"/>
        <pc:sldMkLst>
          <pc:docMk/>
          <pc:sldMk cId="3537579278" sldId="344"/>
        </pc:sldMkLst>
        <pc:spChg chg="mod ord">
          <ac:chgData name="Mariah Helgeson" userId="S::mariah@drbconsult.onmicrosoft.com::51b1bd1c-374c-4333-91a8-ada6f1cc33a2" providerId="AD" clId="Web-{1509E8F2-89F7-258D-158A-09A263AD35D9}" dt="2019-11-20T19:54:11.801" v="1006"/>
          <ac:spMkLst>
            <pc:docMk/>
            <pc:sldMk cId="3537579278" sldId="344"/>
            <ac:spMk id="2" creationId="{00000000-0000-0000-0000-000000000000}"/>
          </ac:spMkLst>
        </pc:spChg>
        <pc:spChg chg="mod ord">
          <ac:chgData name="Mariah Helgeson" userId="S::mariah@drbconsult.onmicrosoft.com::51b1bd1c-374c-4333-91a8-ada6f1cc33a2" providerId="AD" clId="Web-{1509E8F2-89F7-258D-158A-09A263AD35D9}" dt="2019-11-20T19:54:17.361" v="1008" actId="14100"/>
          <ac:spMkLst>
            <pc:docMk/>
            <pc:sldMk cId="3537579278" sldId="344"/>
            <ac:spMk id="3" creationId="{00000000-0000-0000-0000-000000000000}"/>
          </ac:spMkLst>
        </pc:spChg>
        <pc:spChg chg="mod ord">
          <ac:chgData name="Mariah Helgeson" userId="S::mariah@drbconsult.onmicrosoft.com::51b1bd1c-374c-4333-91a8-ada6f1cc33a2" providerId="AD" clId="Web-{1509E8F2-89F7-258D-158A-09A263AD35D9}" dt="2019-11-20T19:54:11.801" v="1006"/>
          <ac:spMkLst>
            <pc:docMk/>
            <pc:sldMk cId="3537579278" sldId="344"/>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4:02.471" v="1005" actId="14100"/>
        <pc:sldMkLst>
          <pc:docMk/>
          <pc:sldMk cId="2807191023" sldId="345"/>
        </pc:sldMkLst>
        <pc:spChg chg="mod ord">
          <ac:chgData name="Mariah Helgeson" userId="S::mariah@drbconsult.onmicrosoft.com::51b1bd1c-374c-4333-91a8-ada6f1cc33a2" providerId="AD" clId="Web-{1509E8F2-89F7-258D-158A-09A263AD35D9}" dt="2019-11-20T19:53:54.564" v="1002"/>
          <ac:spMkLst>
            <pc:docMk/>
            <pc:sldMk cId="2807191023" sldId="345"/>
            <ac:spMk id="2" creationId="{00000000-0000-0000-0000-000000000000}"/>
          </ac:spMkLst>
        </pc:spChg>
        <pc:spChg chg="mod ord">
          <ac:chgData name="Mariah Helgeson" userId="S::mariah@drbconsult.onmicrosoft.com::51b1bd1c-374c-4333-91a8-ada6f1cc33a2" providerId="AD" clId="Web-{1509E8F2-89F7-258D-158A-09A263AD35D9}" dt="2019-11-20T19:54:02.471" v="1005" actId="14100"/>
          <ac:spMkLst>
            <pc:docMk/>
            <pc:sldMk cId="2807191023" sldId="345"/>
            <ac:spMk id="3" creationId="{00000000-0000-0000-0000-000000000000}"/>
          </ac:spMkLst>
        </pc:spChg>
        <pc:spChg chg="mod ord">
          <ac:chgData name="Mariah Helgeson" userId="S::mariah@drbconsult.onmicrosoft.com::51b1bd1c-374c-4333-91a8-ada6f1cc33a2" providerId="AD" clId="Web-{1509E8F2-89F7-258D-158A-09A263AD35D9}" dt="2019-11-20T19:53:54.564" v="1002"/>
          <ac:spMkLst>
            <pc:docMk/>
            <pc:sldMk cId="2807191023" sldId="345"/>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0:08.712" v="262" actId="1076"/>
        <pc:sldMkLst>
          <pc:docMk/>
          <pc:sldMk cId="252586797" sldId="346"/>
        </pc:sldMkLst>
        <pc:picChg chg="mod ord">
          <ac:chgData name="Mariah Helgeson" userId="S::mariah@drbconsult.onmicrosoft.com::51b1bd1c-374c-4333-91a8-ada6f1cc33a2" providerId="AD" clId="Web-{1509E8F2-89F7-258D-158A-09A263AD35D9}" dt="2019-11-20T19:10:08.712" v="262" actId="1076"/>
          <ac:picMkLst>
            <pc:docMk/>
            <pc:sldMk cId="252586797" sldId="346"/>
            <ac:picMk id="5"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51:05.657" v="980" actId="14100"/>
        <pc:sldMkLst>
          <pc:docMk/>
          <pc:sldMk cId="1955089116" sldId="347"/>
        </pc:sldMkLst>
        <pc:spChg chg="mod ord">
          <ac:chgData name="Mariah Helgeson" userId="S::mariah@drbconsult.onmicrosoft.com::51b1bd1c-374c-4333-91a8-ada6f1cc33a2" providerId="AD" clId="Web-{1509E8F2-89F7-258D-158A-09A263AD35D9}" dt="2019-11-20T19:50:59.142" v="978"/>
          <ac:spMkLst>
            <pc:docMk/>
            <pc:sldMk cId="1955089116" sldId="347"/>
            <ac:spMk id="2" creationId="{00000000-0000-0000-0000-000000000000}"/>
          </ac:spMkLst>
        </pc:spChg>
        <pc:spChg chg="mod ord">
          <ac:chgData name="Mariah Helgeson" userId="S::mariah@drbconsult.onmicrosoft.com::51b1bd1c-374c-4333-91a8-ada6f1cc33a2" providerId="AD" clId="Web-{1509E8F2-89F7-258D-158A-09A263AD35D9}" dt="2019-11-20T19:51:05.657" v="980" actId="14100"/>
          <ac:spMkLst>
            <pc:docMk/>
            <pc:sldMk cId="1955089116" sldId="347"/>
            <ac:spMk id="3" creationId="{00000000-0000-0000-0000-000000000000}"/>
          </ac:spMkLst>
        </pc:spChg>
        <pc:spChg chg="mod ord">
          <ac:chgData name="Mariah Helgeson" userId="S::mariah@drbconsult.onmicrosoft.com::51b1bd1c-374c-4333-91a8-ada6f1cc33a2" providerId="AD" clId="Web-{1509E8F2-89F7-258D-158A-09A263AD35D9}" dt="2019-11-20T19:50:59.142" v="978"/>
          <ac:spMkLst>
            <pc:docMk/>
            <pc:sldMk cId="1955089116" sldId="347"/>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50:51.360" v="977" actId="1076"/>
        <pc:sldMkLst>
          <pc:docMk/>
          <pc:sldMk cId="2226609210" sldId="348"/>
        </pc:sldMkLst>
        <pc:spChg chg="mod ord">
          <ac:chgData name="Mariah Helgeson" userId="S::mariah@drbconsult.onmicrosoft.com::51b1bd1c-374c-4333-91a8-ada6f1cc33a2" providerId="AD" clId="Web-{1509E8F2-89F7-258D-158A-09A263AD35D9}" dt="2019-11-20T19:50:42.798" v="972" actId="20577"/>
          <ac:spMkLst>
            <pc:docMk/>
            <pc:sldMk cId="2226609210" sldId="348"/>
            <ac:spMk id="2" creationId="{00000000-0000-0000-0000-000000000000}"/>
          </ac:spMkLst>
        </pc:spChg>
        <pc:spChg chg="mod ord">
          <ac:chgData name="Mariah Helgeson" userId="S::mariah@drbconsult.onmicrosoft.com::51b1bd1c-374c-4333-91a8-ada6f1cc33a2" providerId="AD" clId="Web-{1509E8F2-89F7-258D-158A-09A263AD35D9}" dt="2019-11-20T19:50:51.360" v="977" actId="1076"/>
          <ac:spMkLst>
            <pc:docMk/>
            <pc:sldMk cId="2226609210" sldId="348"/>
            <ac:spMk id="3" creationId="{00000000-0000-0000-0000-000000000000}"/>
          </ac:spMkLst>
        </pc:spChg>
        <pc:spChg chg="mod ord">
          <ac:chgData name="Mariah Helgeson" userId="S::mariah@drbconsult.onmicrosoft.com::51b1bd1c-374c-4333-91a8-ada6f1cc33a2" providerId="AD" clId="Web-{1509E8F2-89F7-258D-158A-09A263AD35D9}" dt="2019-11-20T19:50:29.704" v="933"/>
          <ac:spMkLst>
            <pc:docMk/>
            <pc:sldMk cId="2226609210" sldId="348"/>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9:44.173" v="925" actId="14100"/>
        <pc:sldMkLst>
          <pc:docMk/>
          <pc:sldMk cId="4201997246" sldId="349"/>
        </pc:sldMkLst>
        <pc:spChg chg="mod ord">
          <ac:chgData name="Mariah Helgeson" userId="S::mariah@drbconsult.onmicrosoft.com::51b1bd1c-374c-4333-91a8-ada6f1cc33a2" providerId="AD" clId="Web-{1509E8F2-89F7-258D-158A-09A263AD35D9}" dt="2019-11-20T19:49:31.985" v="922"/>
          <ac:spMkLst>
            <pc:docMk/>
            <pc:sldMk cId="4201997246" sldId="349"/>
            <ac:spMk id="2" creationId="{00000000-0000-0000-0000-000000000000}"/>
          </ac:spMkLst>
        </pc:spChg>
        <pc:spChg chg="mod ord">
          <ac:chgData name="Mariah Helgeson" userId="S::mariah@drbconsult.onmicrosoft.com::51b1bd1c-374c-4333-91a8-ada6f1cc33a2" providerId="AD" clId="Web-{1509E8F2-89F7-258D-158A-09A263AD35D9}" dt="2019-11-20T19:49:44.173" v="925" actId="14100"/>
          <ac:spMkLst>
            <pc:docMk/>
            <pc:sldMk cId="4201997246" sldId="349"/>
            <ac:spMk id="3" creationId="{00000000-0000-0000-0000-000000000000}"/>
          </ac:spMkLst>
        </pc:spChg>
        <pc:spChg chg="mod ord">
          <ac:chgData name="Mariah Helgeson" userId="S::mariah@drbconsult.onmicrosoft.com::51b1bd1c-374c-4333-91a8-ada6f1cc33a2" providerId="AD" clId="Web-{1509E8F2-89F7-258D-158A-09A263AD35D9}" dt="2019-11-20T19:49:31.985" v="922"/>
          <ac:spMkLst>
            <pc:docMk/>
            <pc:sldMk cId="4201997246" sldId="349"/>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9:20.235" v="921" actId="1076"/>
        <pc:sldMkLst>
          <pc:docMk/>
          <pc:sldMk cId="1647949910" sldId="350"/>
        </pc:sldMkLst>
        <pc:spChg chg="mod ord">
          <ac:chgData name="Mariah Helgeson" userId="S::mariah@drbconsult.onmicrosoft.com::51b1bd1c-374c-4333-91a8-ada6f1cc33a2" providerId="AD" clId="Web-{1509E8F2-89F7-258D-158A-09A263AD35D9}" dt="2019-11-20T19:49:06.048" v="919"/>
          <ac:spMkLst>
            <pc:docMk/>
            <pc:sldMk cId="1647949910" sldId="350"/>
            <ac:spMk id="2" creationId="{00000000-0000-0000-0000-000000000000}"/>
          </ac:spMkLst>
        </pc:spChg>
        <pc:spChg chg="mod ord">
          <ac:chgData name="Mariah Helgeson" userId="S::mariah@drbconsult.onmicrosoft.com::51b1bd1c-374c-4333-91a8-ada6f1cc33a2" providerId="AD" clId="Web-{1509E8F2-89F7-258D-158A-09A263AD35D9}" dt="2019-11-20T19:49:15.563" v="920" actId="1076"/>
          <ac:spMkLst>
            <pc:docMk/>
            <pc:sldMk cId="1647949910" sldId="350"/>
            <ac:spMk id="3" creationId="{00000000-0000-0000-0000-000000000000}"/>
          </ac:spMkLst>
        </pc:spChg>
        <pc:spChg chg="mod ord">
          <ac:chgData name="Mariah Helgeson" userId="S::mariah@drbconsult.onmicrosoft.com::51b1bd1c-374c-4333-91a8-ada6f1cc33a2" providerId="AD" clId="Web-{1509E8F2-89F7-258D-158A-09A263AD35D9}" dt="2019-11-20T19:49:06.048" v="919"/>
          <ac:spMkLst>
            <pc:docMk/>
            <pc:sldMk cId="1647949910" sldId="350"/>
            <ac:spMk id="5" creationId="{00000000-0000-0000-0000-000000000000}"/>
          </ac:spMkLst>
        </pc:spChg>
        <pc:picChg chg="mod">
          <ac:chgData name="Mariah Helgeson" userId="S::mariah@drbconsult.onmicrosoft.com::51b1bd1c-374c-4333-91a8-ada6f1cc33a2" providerId="AD" clId="Web-{1509E8F2-89F7-258D-158A-09A263AD35D9}" dt="2019-11-20T19:49:20.235" v="921" actId="1076"/>
          <ac:picMkLst>
            <pc:docMk/>
            <pc:sldMk cId="1647949910" sldId="350"/>
            <ac:picMk id="6"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48:57.409" v="918" actId="14100"/>
        <pc:sldMkLst>
          <pc:docMk/>
          <pc:sldMk cId="3442027622" sldId="351"/>
        </pc:sldMkLst>
        <pc:spChg chg="mod ord">
          <ac:chgData name="Mariah Helgeson" userId="S::mariah@drbconsult.onmicrosoft.com::51b1bd1c-374c-4333-91a8-ada6f1cc33a2" providerId="AD" clId="Web-{1509E8F2-89F7-258D-158A-09A263AD35D9}" dt="2019-11-20T19:48:45.923" v="916"/>
          <ac:spMkLst>
            <pc:docMk/>
            <pc:sldMk cId="3442027622" sldId="351"/>
            <ac:spMk id="2" creationId="{00000000-0000-0000-0000-000000000000}"/>
          </ac:spMkLst>
        </pc:spChg>
        <pc:spChg chg="mod ord">
          <ac:chgData name="Mariah Helgeson" userId="S::mariah@drbconsult.onmicrosoft.com::51b1bd1c-374c-4333-91a8-ada6f1cc33a2" providerId="AD" clId="Web-{1509E8F2-89F7-258D-158A-09A263AD35D9}" dt="2019-11-20T19:48:57.409" v="918" actId="14100"/>
          <ac:spMkLst>
            <pc:docMk/>
            <pc:sldMk cId="3442027622" sldId="351"/>
            <ac:spMk id="3" creationId="{00000000-0000-0000-0000-000000000000}"/>
          </ac:spMkLst>
        </pc:spChg>
        <pc:spChg chg="mod ord">
          <ac:chgData name="Mariah Helgeson" userId="S::mariah@drbconsult.onmicrosoft.com::51b1bd1c-374c-4333-91a8-ada6f1cc33a2" providerId="AD" clId="Web-{1509E8F2-89F7-258D-158A-09A263AD35D9}" dt="2019-11-20T19:48:45.923" v="916"/>
          <ac:spMkLst>
            <pc:docMk/>
            <pc:sldMk cId="3442027622" sldId="351"/>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8:39.172" v="915" actId="14100"/>
        <pc:sldMkLst>
          <pc:docMk/>
          <pc:sldMk cId="3494290126" sldId="352"/>
        </pc:sldMkLst>
        <pc:spChg chg="mod ord">
          <ac:chgData name="Mariah Helgeson" userId="S::mariah@drbconsult.onmicrosoft.com::51b1bd1c-374c-4333-91a8-ada6f1cc33a2" providerId="AD" clId="Web-{1509E8F2-89F7-258D-158A-09A263AD35D9}" dt="2019-11-20T19:48:30.376" v="913"/>
          <ac:spMkLst>
            <pc:docMk/>
            <pc:sldMk cId="3494290126" sldId="352"/>
            <ac:spMk id="2" creationId="{00000000-0000-0000-0000-000000000000}"/>
          </ac:spMkLst>
        </pc:spChg>
        <pc:spChg chg="mod ord">
          <ac:chgData name="Mariah Helgeson" userId="S::mariah@drbconsult.onmicrosoft.com::51b1bd1c-374c-4333-91a8-ada6f1cc33a2" providerId="AD" clId="Web-{1509E8F2-89F7-258D-158A-09A263AD35D9}" dt="2019-11-20T19:48:39.172" v="915" actId="14100"/>
          <ac:spMkLst>
            <pc:docMk/>
            <pc:sldMk cId="3494290126" sldId="352"/>
            <ac:spMk id="3" creationId="{00000000-0000-0000-0000-000000000000}"/>
          </ac:spMkLst>
        </pc:spChg>
        <pc:spChg chg="mod ord">
          <ac:chgData name="Mariah Helgeson" userId="S::mariah@drbconsult.onmicrosoft.com::51b1bd1c-374c-4333-91a8-ada6f1cc33a2" providerId="AD" clId="Web-{1509E8F2-89F7-258D-158A-09A263AD35D9}" dt="2019-11-20T19:48:30.376" v="913"/>
          <ac:spMkLst>
            <pc:docMk/>
            <pc:sldMk cId="3494290126" sldId="352"/>
            <ac:spMk id="4" creationId="{00000000-0000-0000-0000-000000000000}"/>
          </ac:spMkLst>
        </pc:spChg>
      </pc:sldChg>
      <pc:sldChg chg="addSp delSp modSp mod modClrScheme chgLayout">
        <pc:chgData name="Mariah Helgeson" userId="S::mariah@drbconsult.onmicrosoft.com::51b1bd1c-374c-4333-91a8-ada6f1cc33a2" providerId="AD" clId="Web-{1509E8F2-89F7-258D-158A-09A263AD35D9}" dt="2019-11-20T19:48:22.220" v="912"/>
        <pc:sldMkLst>
          <pc:docMk/>
          <pc:sldMk cId="2721680053" sldId="353"/>
        </pc:sldMkLst>
        <pc:spChg chg="del mod ord">
          <ac:chgData name="Mariah Helgeson" userId="S::mariah@drbconsult.onmicrosoft.com::51b1bd1c-374c-4333-91a8-ada6f1cc33a2" providerId="AD" clId="Web-{1509E8F2-89F7-258D-158A-09A263AD35D9}" dt="2019-11-20T19:48:22.220" v="912"/>
          <ac:spMkLst>
            <pc:docMk/>
            <pc:sldMk cId="2721680053" sldId="353"/>
            <ac:spMk id="2" creationId="{00000000-0000-0000-0000-000000000000}"/>
          </ac:spMkLst>
        </pc:spChg>
        <pc:spChg chg="mod ord">
          <ac:chgData name="Mariah Helgeson" userId="S::mariah@drbconsult.onmicrosoft.com::51b1bd1c-374c-4333-91a8-ada6f1cc33a2" providerId="AD" clId="Web-{1509E8F2-89F7-258D-158A-09A263AD35D9}" dt="2019-11-20T19:48:18.610" v="911" actId="1076"/>
          <ac:spMkLst>
            <pc:docMk/>
            <pc:sldMk cId="2721680053" sldId="353"/>
            <ac:spMk id="3" creationId="{00000000-0000-0000-0000-000000000000}"/>
          </ac:spMkLst>
        </pc:spChg>
        <pc:spChg chg="mod ord">
          <ac:chgData name="Mariah Helgeson" userId="S::mariah@drbconsult.onmicrosoft.com::51b1bd1c-374c-4333-91a8-ada6f1cc33a2" providerId="AD" clId="Web-{1509E8F2-89F7-258D-158A-09A263AD35D9}" dt="2019-11-20T19:48:01.063" v="905"/>
          <ac:spMkLst>
            <pc:docMk/>
            <pc:sldMk cId="2721680053" sldId="353"/>
            <ac:spMk id="5" creationId="{00000000-0000-0000-0000-000000000000}"/>
          </ac:spMkLst>
        </pc:spChg>
        <pc:spChg chg="add mod">
          <ac:chgData name="Mariah Helgeson" userId="S::mariah@drbconsult.onmicrosoft.com::51b1bd1c-374c-4333-91a8-ada6f1cc33a2" providerId="AD" clId="Web-{1509E8F2-89F7-258D-158A-09A263AD35D9}" dt="2019-11-20T19:48:22.220" v="912"/>
          <ac:spMkLst>
            <pc:docMk/>
            <pc:sldMk cId="2721680053" sldId="353"/>
            <ac:spMk id="6" creationId="{8530C6FB-49FC-40FC-B194-C5ABF311ECDC}"/>
          </ac:spMkLst>
        </pc:spChg>
      </pc:sldChg>
      <pc:sldChg chg="modSp mod modClrScheme modShow chgLayout">
        <pc:chgData name="Mariah Helgeson" userId="S::mariah@drbconsult.onmicrosoft.com::51b1bd1c-374c-4333-91a8-ada6f1cc33a2" providerId="AD" clId="Web-{1509E8F2-89F7-258D-158A-09A263AD35D9}" dt="2019-11-20T19:47:28.047" v="864" actId="14100"/>
        <pc:sldMkLst>
          <pc:docMk/>
          <pc:sldMk cId="236178375" sldId="354"/>
        </pc:sldMkLst>
        <pc:spChg chg="mod ord">
          <ac:chgData name="Mariah Helgeson" userId="S::mariah@drbconsult.onmicrosoft.com::51b1bd1c-374c-4333-91a8-ada6f1cc33a2" providerId="AD" clId="Web-{1509E8F2-89F7-258D-158A-09A263AD35D9}" dt="2019-11-20T19:47:20.188" v="862"/>
          <ac:spMkLst>
            <pc:docMk/>
            <pc:sldMk cId="236178375" sldId="354"/>
            <ac:spMk id="2" creationId="{00000000-0000-0000-0000-000000000000}"/>
          </ac:spMkLst>
        </pc:spChg>
        <pc:spChg chg="mod ord">
          <ac:chgData name="Mariah Helgeson" userId="S::mariah@drbconsult.onmicrosoft.com::51b1bd1c-374c-4333-91a8-ada6f1cc33a2" providerId="AD" clId="Web-{1509E8F2-89F7-258D-158A-09A263AD35D9}" dt="2019-11-20T19:47:28.047" v="864" actId="14100"/>
          <ac:spMkLst>
            <pc:docMk/>
            <pc:sldMk cId="236178375" sldId="354"/>
            <ac:spMk id="3" creationId="{00000000-0000-0000-0000-000000000000}"/>
          </ac:spMkLst>
        </pc:spChg>
        <pc:spChg chg="mod ord">
          <ac:chgData name="Mariah Helgeson" userId="S::mariah@drbconsult.onmicrosoft.com::51b1bd1c-374c-4333-91a8-ada6f1cc33a2" providerId="AD" clId="Web-{1509E8F2-89F7-258D-158A-09A263AD35D9}" dt="2019-11-20T19:47:20.188" v="862"/>
          <ac:spMkLst>
            <pc:docMk/>
            <pc:sldMk cId="236178375" sldId="354"/>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7:11.500" v="859" actId="14100"/>
        <pc:sldMkLst>
          <pc:docMk/>
          <pc:sldMk cId="2522056605" sldId="355"/>
        </pc:sldMkLst>
        <pc:spChg chg="mod ord">
          <ac:chgData name="Mariah Helgeson" userId="S::mariah@drbconsult.onmicrosoft.com::51b1bd1c-374c-4333-91a8-ada6f1cc33a2" providerId="AD" clId="Web-{1509E8F2-89F7-258D-158A-09A263AD35D9}" dt="2019-11-20T19:47:04.469" v="857"/>
          <ac:spMkLst>
            <pc:docMk/>
            <pc:sldMk cId="2522056605" sldId="355"/>
            <ac:spMk id="2" creationId="{00000000-0000-0000-0000-000000000000}"/>
          </ac:spMkLst>
        </pc:spChg>
        <pc:spChg chg="mod ord">
          <ac:chgData name="Mariah Helgeson" userId="S::mariah@drbconsult.onmicrosoft.com::51b1bd1c-374c-4333-91a8-ada6f1cc33a2" providerId="AD" clId="Web-{1509E8F2-89F7-258D-158A-09A263AD35D9}" dt="2019-11-20T19:47:11.500" v="859" actId="14100"/>
          <ac:spMkLst>
            <pc:docMk/>
            <pc:sldMk cId="2522056605" sldId="355"/>
            <ac:spMk id="3" creationId="{00000000-0000-0000-0000-000000000000}"/>
          </ac:spMkLst>
        </pc:spChg>
        <pc:spChg chg="mod ord">
          <ac:chgData name="Mariah Helgeson" userId="S::mariah@drbconsult.onmicrosoft.com::51b1bd1c-374c-4333-91a8-ada6f1cc33a2" providerId="AD" clId="Web-{1509E8F2-89F7-258D-158A-09A263AD35D9}" dt="2019-11-20T19:47:04.469" v="857"/>
          <ac:spMkLst>
            <pc:docMk/>
            <pc:sldMk cId="2522056605" sldId="355"/>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5:32.797" v="848" actId="20577"/>
        <pc:sldMkLst>
          <pc:docMk/>
          <pc:sldMk cId="2657039446" sldId="356"/>
        </pc:sldMkLst>
        <pc:spChg chg="mod ord">
          <ac:chgData name="Mariah Helgeson" userId="S::mariah@drbconsult.onmicrosoft.com::51b1bd1c-374c-4333-91a8-ada6f1cc33a2" providerId="AD" clId="Web-{1509E8F2-89F7-258D-158A-09A263AD35D9}" dt="2019-11-20T19:45:28.703" v="846" actId="20577"/>
          <ac:spMkLst>
            <pc:docMk/>
            <pc:sldMk cId="2657039446" sldId="356"/>
            <ac:spMk id="2" creationId="{00000000-0000-0000-0000-000000000000}"/>
          </ac:spMkLst>
        </pc:spChg>
        <pc:spChg chg="mod ord">
          <ac:chgData name="Mariah Helgeson" userId="S::mariah@drbconsult.onmicrosoft.com::51b1bd1c-374c-4333-91a8-ada6f1cc33a2" providerId="AD" clId="Web-{1509E8F2-89F7-258D-158A-09A263AD35D9}" dt="2019-11-20T19:45:32.797" v="848" actId="20577"/>
          <ac:spMkLst>
            <pc:docMk/>
            <pc:sldMk cId="2657039446" sldId="356"/>
            <ac:spMk id="3" creationId="{00000000-0000-0000-0000-000000000000}"/>
          </ac:spMkLst>
        </pc:spChg>
        <pc:spChg chg="mod ord">
          <ac:chgData name="Mariah Helgeson" userId="S::mariah@drbconsult.onmicrosoft.com::51b1bd1c-374c-4333-91a8-ada6f1cc33a2" providerId="AD" clId="Web-{1509E8F2-89F7-258D-158A-09A263AD35D9}" dt="2019-11-20T19:45:22.203" v="835"/>
          <ac:spMkLst>
            <pc:docMk/>
            <pc:sldMk cId="2657039446" sldId="356"/>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5:14.485" v="834" actId="14100"/>
        <pc:sldMkLst>
          <pc:docMk/>
          <pc:sldMk cId="3620469744" sldId="357"/>
        </pc:sldMkLst>
        <pc:spChg chg="mod ord">
          <ac:chgData name="Mariah Helgeson" userId="S::mariah@drbconsult.onmicrosoft.com::51b1bd1c-374c-4333-91a8-ada6f1cc33a2" providerId="AD" clId="Web-{1509E8F2-89F7-258D-158A-09A263AD35D9}" dt="2019-11-20T19:45:04.767" v="831"/>
          <ac:spMkLst>
            <pc:docMk/>
            <pc:sldMk cId="3620469744" sldId="357"/>
            <ac:spMk id="2" creationId="{00000000-0000-0000-0000-000000000000}"/>
          </ac:spMkLst>
        </pc:spChg>
        <pc:spChg chg="mod ord">
          <ac:chgData name="Mariah Helgeson" userId="S::mariah@drbconsult.onmicrosoft.com::51b1bd1c-374c-4333-91a8-ada6f1cc33a2" providerId="AD" clId="Web-{1509E8F2-89F7-258D-158A-09A263AD35D9}" dt="2019-11-20T19:45:14.485" v="834" actId="14100"/>
          <ac:spMkLst>
            <pc:docMk/>
            <pc:sldMk cId="3620469744" sldId="357"/>
            <ac:spMk id="3" creationId="{00000000-0000-0000-0000-000000000000}"/>
          </ac:spMkLst>
        </pc:spChg>
        <pc:spChg chg="mod ord">
          <ac:chgData name="Mariah Helgeson" userId="S::mariah@drbconsult.onmicrosoft.com::51b1bd1c-374c-4333-91a8-ada6f1cc33a2" providerId="AD" clId="Web-{1509E8F2-89F7-258D-158A-09A263AD35D9}" dt="2019-11-20T19:45:04.767" v="831"/>
          <ac:spMkLst>
            <pc:docMk/>
            <pc:sldMk cId="3620469744" sldId="357"/>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4:53.875" v="830" actId="20577"/>
        <pc:sldMkLst>
          <pc:docMk/>
          <pc:sldMk cId="1964940990" sldId="358"/>
        </pc:sldMkLst>
        <pc:spChg chg="mod ord">
          <ac:chgData name="Mariah Helgeson" userId="S::mariah@drbconsult.onmicrosoft.com::51b1bd1c-374c-4333-91a8-ada6f1cc33a2" providerId="AD" clId="Web-{1509E8F2-89F7-258D-158A-09A263AD35D9}" dt="2019-11-20T19:44:51.531" v="827" actId="20577"/>
          <ac:spMkLst>
            <pc:docMk/>
            <pc:sldMk cId="1964940990" sldId="358"/>
            <ac:spMk id="2" creationId="{00000000-0000-0000-0000-000000000000}"/>
          </ac:spMkLst>
        </pc:spChg>
        <pc:spChg chg="mod ord">
          <ac:chgData name="Mariah Helgeson" userId="S::mariah@drbconsult.onmicrosoft.com::51b1bd1c-374c-4333-91a8-ada6f1cc33a2" providerId="AD" clId="Web-{1509E8F2-89F7-258D-158A-09A263AD35D9}" dt="2019-11-20T19:44:53.875" v="830" actId="20577"/>
          <ac:spMkLst>
            <pc:docMk/>
            <pc:sldMk cId="1964940990" sldId="358"/>
            <ac:spMk id="3" creationId="{00000000-0000-0000-0000-000000000000}"/>
          </ac:spMkLst>
        </pc:spChg>
        <pc:spChg chg="mod ord">
          <ac:chgData name="Mariah Helgeson" userId="S::mariah@drbconsult.onmicrosoft.com::51b1bd1c-374c-4333-91a8-ada6f1cc33a2" providerId="AD" clId="Web-{1509E8F2-89F7-258D-158A-09A263AD35D9}" dt="2019-11-20T19:44:41.922" v="808"/>
          <ac:spMkLst>
            <pc:docMk/>
            <pc:sldMk cId="1964940990" sldId="358"/>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3:40.173" v="803" actId="14100"/>
        <pc:sldMkLst>
          <pc:docMk/>
          <pc:sldMk cId="3853300982" sldId="359"/>
        </pc:sldMkLst>
        <pc:spChg chg="mod ord">
          <ac:chgData name="Mariah Helgeson" userId="S::mariah@drbconsult.onmicrosoft.com::51b1bd1c-374c-4333-91a8-ada6f1cc33a2" providerId="AD" clId="Web-{1509E8F2-89F7-258D-158A-09A263AD35D9}" dt="2019-11-20T19:43:30.171" v="801"/>
          <ac:spMkLst>
            <pc:docMk/>
            <pc:sldMk cId="3853300982" sldId="359"/>
            <ac:spMk id="2" creationId="{00000000-0000-0000-0000-000000000000}"/>
          </ac:spMkLst>
        </pc:spChg>
        <pc:spChg chg="mod ord">
          <ac:chgData name="Mariah Helgeson" userId="S::mariah@drbconsult.onmicrosoft.com::51b1bd1c-374c-4333-91a8-ada6f1cc33a2" providerId="AD" clId="Web-{1509E8F2-89F7-258D-158A-09A263AD35D9}" dt="2019-11-20T19:43:40.173" v="803" actId="14100"/>
          <ac:spMkLst>
            <pc:docMk/>
            <pc:sldMk cId="3853300982" sldId="359"/>
            <ac:spMk id="3" creationId="{00000000-0000-0000-0000-000000000000}"/>
          </ac:spMkLst>
        </pc:spChg>
        <pc:spChg chg="mod ord">
          <ac:chgData name="Mariah Helgeson" userId="S::mariah@drbconsult.onmicrosoft.com::51b1bd1c-374c-4333-91a8-ada6f1cc33a2" providerId="AD" clId="Web-{1509E8F2-89F7-258D-158A-09A263AD35D9}" dt="2019-11-20T19:43:30.171" v="801"/>
          <ac:spMkLst>
            <pc:docMk/>
            <pc:sldMk cId="3853300982" sldId="359"/>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3:21.046" v="800" actId="1076"/>
        <pc:sldMkLst>
          <pc:docMk/>
          <pc:sldMk cId="1906435849" sldId="360"/>
        </pc:sldMkLst>
        <pc:spChg chg="mod ord">
          <ac:chgData name="Mariah Helgeson" userId="S::mariah@drbconsult.onmicrosoft.com::51b1bd1c-374c-4333-91a8-ada6f1cc33a2" providerId="AD" clId="Web-{1509E8F2-89F7-258D-158A-09A263AD35D9}" dt="2019-11-20T19:43:12.921" v="798"/>
          <ac:spMkLst>
            <pc:docMk/>
            <pc:sldMk cId="1906435849" sldId="360"/>
            <ac:spMk id="2" creationId="{00000000-0000-0000-0000-000000000000}"/>
          </ac:spMkLst>
        </pc:spChg>
        <pc:spChg chg="mod ord">
          <ac:chgData name="Mariah Helgeson" userId="S::mariah@drbconsult.onmicrosoft.com::51b1bd1c-374c-4333-91a8-ada6f1cc33a2" providerId="AD" clId="Web-{1509E8F2-89F7-258D-158A-09A263AD35D9}" dt="2019-11-20T19:43:21.046" v="800" actId="1076"/>
          <ac:spMkLst>
            <pc:docMk/>
            <pc:sldMk cId="1906435849" sldId="360"/>
            <ac:spMk id="3" creationId="{00000000-0000-0000-0000-000000000000}"/>
          </ac:spMkLst>
        </pc:spChg>
        <pc:spChg chg="mod ord">
          <ac:chgData name="Mariah Helgeson" userId="S::mariah@drbconsult.onmicrosoft.com::51b1bd1c-374c-4333-91a8-ada6f1cc33a2" providerId="AD" clId="Web-{1509E8F2-89F7-258D-158A-09A263AD35D9}" dt="2019-11-20T19:43:12.921" v="798"/>
          <ac:spMkLst>
            <pc:docMk/>
            <pc:sldMk cId="1906435849" sldId="360"/>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3:45.984" v="804"/>
        <pc:sldMkLst>
          <pc:docMk/>
          <pc:sldMk cId="1350904171" sldId="361"/>
        </pc:sldMkLst>
        <pc:spChg chg="mod ord">
          <ac:chgData name="Mariah Helgeson" userId="S::mariah@drbconsult.onmicrosoft.com::51b1bd1c-374c-4333-91a8-ada6f1cc33a2" providerId="AD" clId="Web-{1509E8F2-89F7-258D-158A-09A263AD35D9}" dt="2019-11-20T19:43:45.984" v="804"/>
          <ac:spMkLst>
            <pc:docMk/>
            <pc:sldMk cId="1350904171" sldId="361"/>
            <ac:spMk id="2" creationId="{00000000-0000-0000-0000-000000000000}"/>
          </ac:spMkLst>
        </pc:spChg>
        <pc:spChg chg="mod ord">
          <ac:chgData name="Mariah Helgeson" userId="S::mariah@drbconsult.onmicrosoft.com::51b1bd1c-374c-4333-91a8-ada6f1cc33a2" providerId="AD" clId="Web-{1509E8F2-89F7-258D-158A-09A263AD35D9}" dt="2019-11-20T19:43:45.984" v="804"/>
          <ac:spMkLst>
            <pc:docMk/>
            <pc:sldMk cId="1350904171" sldId="361"/>
            <ac:spMk id="26626"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2:49.796" v="794" actId="20577"/>
        <pc:sldMkLst>
          <pc:docMk/>
          <pc:sldMk cId="3929940681" sldId="362"/>
        </pc:sldMkLst>
        <pc:spChg chg="mod ord">
          <ac:chgData name="Mariah Helgeson" userId="S::mariah@drbconsult.onmicrosoft.com::51b1bd1c-374c-4333-91a8-ada6f1cc33a2" providerId="AD" clId="Web-{1509E8F2-89F7-258D-158A-09A263AD35D9}" dt="2019-11-20T19:42:49.796" v="794" actId="20577"/>
          <ac:spMkLst>
            <pc:docMk/>
            <pc:sldMk cId="3929940681" sldId="362"/>
            <ac:spMk id="2" creationId="{00000000-0000-0000-0000-000000000000}"/>
          </ac:spMkLst>
        </pc:spChg>
        <pc:spChg chg="mod ord">
          <ac:chgData name="Mariah Helgeson" userId="S::mariah@drbconsult.onmicrosoft.com::51b1bd1c-374c-4333-91a8-ada6f1cc33a2" providerId="AD" clId="Web-{1509E8F2-89F7-258D-158A-09A263AD35D9}" dt="2019-11-20T19:42:45.874" v="792"/>
          <ac:spMkLst>
            <pc:docMk/>
            <pc:sldMk cId="3929940681" sldId="362"/>
            <ac:spMk id="3" creationId="{00000000-0000-0000-0000-000000000000}"/>
          </ac:spMkLst>
        </pc:spChg>
        <pc:spChg chg="mod ord">
          <ac:chgData name="Mariah Helgeson" userId="S::mariah@drbconsult.onmicrosoft.com::51b1bd1c-374c-4333-91a8-ada6f1cc33a2" providerId="AD" clId="Web-{1509E8F2-89F7-258D-158A-09A263AD35D9}" dt="2019-11-20T19:42:45.874" v="792"/>
          <ac:spMkLst>
            <pc:docMk/>
            <pc:sldMk cId="3929940681" sldId="362"/>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3:02.921" v="797" actId="20577"/>
        <pc:sldMkLst>
          <pc:docMk/>
          <pc:sldMk cId="1156861152" sldId="363"/>
        </pc:sldMkLst>
        <pc:spChg chg="mod ord">
          <ac:chgData name="Mariah Helgeson" userId="S::mariah@drbconsult.onmicrosoft.com::51b1bd1c-374c-4333-91a8-ada6f1cc33a2" providerId="AD" clId="Web-{1509E8F2-89F7-258D-158A-09A263AD35D9}" dt="2019-11-20T19:43:02.921" v="797" actId="20577"/>
          <ac:spMkLst>
            <pc:docMk/>
            <pc:sldMk cId="1156861152" sldId="363"/>
            <ac:spMk id="13314" creationId="{00000000-0000-0000-0000-000000000000}"/>
          </ac:spMkLst>
        </pc:spChg>
        <pc:spChg chg="mod ord">
          <ac:chgData name="Mariah Helgeson" userId="S::mariah@drbconsult.onmicrosoft.com::51b1bd1c-374c-4333-91a8-ada6f1cc33a2" providerId="AD" clId="Web-{1509E8F2-89F7-258D-158A-09A263AD35D9}" dt="2019-11-20T19:42:59.531" v="796"/>
          <ac:spMkLst>
            <pc:docMk/>
            <pc:sldMk cId="1156861152" sldId="363"/>
            <ac:spMk id="1331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2:37.672" v="791" actId="1076"/>
        <pc:sldMkLst>
          <pc:docMk/>
          <pc:sldMk cId="2490214747" sldId="364"/>
        </pc:sldMkLst>
        <pc:spChg chg="mod ord">
          <ac:chgData name="Mariah Helgeson" userId="S::mariah@drbconsult.onmicrosoft.com::51b1bd1c-374c-4333-91a8-ada6f1cc33a2" providerId="AD" clId="Web-{1509E8F2-89F7-258D-158A-09A263AD35D9}" dt="2019-11-20T19:42:37.672" v="791" actId="1076"/>
          <ac:spMkLst>
            <pc:docMk/>
            <pc:sldMk cId="2490214747" sldId="364"/>
            <ac:spMk id="2" creationId="{00000000-0000-0000-0000-000000000000}"/>
          </ac:spMkLst>
        </pc:spChg>
        <pc:spChg chg="mod ord">
          <ac:chgData name="Mariah Helgeson" userId="S::mariah@drbconsult.onmicrosoft.com::51b1bd1c-374c-4333-91a8-ada6f1cc33a2" providerId="AD" clId="Web-{1509E8F2-89F7-258D-158A-09A263AD35D9}" dt="2019-11-20T19:42:17.952" v="790"/>
          <ac:spMkLst>
            <pc:docMk/>
            <pc:sldMk cId="2490214747" sldId="364"/>
            <ac:spMk id="3" creationId="{00000000-0000-0000-0000-000000000000}"/>
          </ac:spMkLst>
        </pc:spChg>
        <pc:spChg chg="mod ord">
          <ac:chgData name="Mariah Helgeson" userId="S::mariah@drbconsult.onmicrosoft.com::51b1bd1c-374c-4333-91a8-ada6f1cc33a2" providerId="AD" clId="Web-{1509E8F2-89F7-258D-158A-09A263AD35D9}" dt="2019-11-20T19:42:17.952" v="790"/>
          <ac:spMkLst>
            <pc:docMk/>
            <pc:sldMk cId="2490214747" sldId="364"/>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2:06.124" v="787" actId="20577"/>
        <pc:sldMkLst>
          <pc:docMk/>
          <pc:sldMk cId="787338633" sldId="365"/>
        </pc:sldMkLst>
        <pc:spChg chg="mod ord">
          <ac:chgData name="Mariah Helgeson" userId="S::mariah@drbconsult.onmicrosoft.com::51b1bd1c-374c-4333-91a8-ada6f1cc33a2" providerId="AD" clId="Web-{1509E8F2-89F7-258D-158A-09A263AD35D9}" dt="2019-11-20T19:41:59.703" v="782" actId="20577"/>
          <ac:spMkLst>
            <pc:docMk/>
            <pc:sldMk cId="787338633" sldId="365"/>
            <ac:spMk id="2" creationId="{00000000-0000-0000-0000-000000000000}"/>
          </ac:spMkLst>
        </pc:spChg>
        <pc:spChg chg="mod ord">
          <ac:chgData name="Mariah Helgeson" userId="S::mariah@drbconsult.onmicrosoft.com::51b1bd1c-374c-4333-91a8-ada6f1cc33a2" providerId="AD" clId="Web-{1509E8F2-89F7-258D-158A-09A263AD35D9}" dt="2019-11-20T19:42:06.124" v="787" actId="20577"/>
          <ac:spMkLst>
            <pc:docMk/>
            <pc:sldMk cId="787338633" sldId="365"/>
            <ac:spMk id="3" creationId="{00000000-0000-0000-0000-000000000000}"/>
          </ac:spMkLst>
        </pc:spChg>
        <pc:spChg chg="mod ord">
          <ac:chgData name="Mariah Helgeson" userId="S::mariah@drbconsult.onmicrosoft.com::51b1bd1c-374c-4333-91a8-ada6f1cc33a2" providerId="AD" clId="Web-{1509E8F2-89F7-258D-158A-09A263AD35D9}" dt="2019-11-20T19:41:50.265" v="779"/>
          <ac:spMkLst>
            <pc:docMk/>
            <pc:sldMk cId="787338633" sldId="365"/>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1:32.999" v="778" actId="14100"/>
        <pc:sldMkLst>
          <pc:docMk/>
          <pc:sldMk cId="1928194204" sldId="366"/>
        </pc:sldMkLst>
        <pc:spChg chg="mod ord">
          <ac:chgData name="Mariah Helgeson" userId="S::mariah@drbconsult.onmicrosoft.com::51b1bd1c-374c-4333-91a8-ada6f1cc33a2" providerId="AD" clId="Web-{1509E8F2-89F7-258D-158A-09A263AD35D9}" dt="2019-11-20T19:41:24.781" v="776"/>
          <ac:spMkLst>
            <pc:docMk/>
            <pc:sldMk cId="1928194204" sldId="366"/>
            <ac:spMk id="2" creationId="{00000000-0000-0000-0000-000000000000}"/>
          </ac:spMkLst>
        </pc:spChg>
        <pc:spChg chg="mod ord">
          <ac:chgData name="Mariah Helgeson" userId="S::mariah@drbconsult.onmicrosoft.com::51b1bd1c-374c-4333-91a8-ada6f1cc33a2" providerId="AD" clId="Web-{1509E8F2-89F7-258D-158A-09A263AD35D9}" dt="2019-11-20T19:41:32.999" v="778" actId="14100"/>
          <ac:spMkLst>
            <pc:docMk/>
            <pc:sldMk cId="1928194204" sldId="366"/>
            <ac:spMk id="3" creationId="{00000000-0000-0000-0000-000000000000}"/>
          </ac:spMkLst>
        </pc:spChg>
        <pc:spChg chg="mod ord">
          <ac:chgData name="Mariah Helgeson" userId="S::mariah@drbconsult.onmicrosoft.com::51b1bd1c-374c-4333-91a8-ada6f1cc33a2" providerId="AD" clId="Web-{1509E8F2-89F7-258D-158A-09A263AD35D9}" dt="2019-11-20T19:41:24.781" v="776"/>
          <ac:spMkLst>
            <pc:docMk/>
            <pc:sldMk cId="1928194204" sldId="366"/>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41:18.624" v="775" actId="1076"/>
        <pc:sldMkLst>
          <pc:docMk/>
          <pc:sldMk cId="2997987809" sldId="367"/>
        </pc:sldMkLst>
        <pc:spChg chg="mod ord">
          <ac:chgData name="Mariah Helgeson" userId="S::mariah@drbconsult.onmicrosoft.com::51b1bd1c-374c-4333-91a8-ada6f1cc33a2" providerId="AD" clId="Web-{1509E8F2-89F7-258D-158A-09A263AD35D9}" dt="2019-11-20T19:40:53.656" v="765" actId="20577"/>
          <ac:spMkLst>
            <pc:docMk/>
            <pc:sldMk cId="2997987809" sldId="367"/>
            <ac:spMk id="2" creationId="{00000000-0000-0000-0000-000000000000}"/>
          </ac:spMkLst>
        </pc:spChg>
        <pc:spChg chg="mod ord">
          <ac:chgData name="Mariah Helgeson" userId="S::mariah@drbconsult.onmicrosoft.com::51b1bd1c-374c-4333-91a8-ada6f1cc33a2" providerId="AD" clId="Web-{1509E8F2-89F7-258D-158A-09A263AD35D9}" dt="2019-11-20T19:41:02.874" v="771" actId="20577"/>
          <ac:spMkLst>
            <pc:docMk/>
            <pc:sldMk cId="2997987809" sldId="367"/>
            <ac:spMk id="3" creationId="{00000000-0000-0000-0000-000000000000}"/>
          </ac:spMkLst>
        </pc:spChg>
        <pc:spChg chg="mod ord">
          <ac:chgData name="Mariah Helgeson" userId="S::mariah@drbconsult.onmicrosoft.com::51b1bd1c-374c-4333-91a8-ada6f1cc33a2" providerId="AD" clId="Web-{1509E8F2-89F7-258D-158A-09A263AD35D9}" dt="2019-11-20T19:40:44.233" v="748"/>
          <ac:spMkLst>
            <pc:docMk/>
            <pc:sldMk cId="2997987809" sldId="367"/>
            <ac:spMk id="5" creationId="{00000000-0000-0000-0000-000000000000}"/>
          </ac:spMkLst>
        </pc:spChg>
        <pc:picChg chg="mod">
          <ac:chgData name="Mariah Helgeson" userId="S::mariah@drbconsult.onmicrosoft.com::51b1bd1c-374c-4333-91a8-ada6f1cc33a2" providerId="AD" clId="Web-{1509E8F2-89F7-258D-158A-09A263AD35D9}" dt="2019-11-20T19:41:09.608" v="773" actId="1076"/>
          <ac:picMkLst>
            <pc:docMk/>
            <pc:sldMk cId="2997987809" sldId="367"/>
            <ac:picMk id="6" creationId="{00000000-0000-0000-0000-000000000000}"/>
          </ac:picMkLst>
        </pc:picChg>
        <pc:picChg chg="mod">
          <ac:chgData name="Mariah Helgeson" userId="S::mariah@drbconsult.onmicrosoft.com::51b1bd1c-374c-4333-91a8-ada6f1cc33a2" providerId="AD" clId="Web-{1509E8F2-89F7-258D-158A-09A263AD35D9}" dt="2019-11-20T19:41:18.624" v="775" actId="1076"/>
          <ac:picMkLst>
            <pc:docMk/>
            <pc:sldMk cId="2997987809" sldId="367"/>
            <ac:picMk id="9"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40:33.202" v="747" actId="1076"/>
        <pc:sldMkLst>
          <pc:docMk/>
          <pc:sldMk cId="1521723516" sldId="368"/>
        </pc:sldMkLst>
        <pc:spChg chg="mod ord">
          <ac:chgData name="Mariah Helgeson" userId="S::mariah@drbconsult.onmicrosoft.com::51b1bd1c-374c-4333-91a8-ada6f1cc33a2" providerId="AD" clId="Web-{1509E8F2-89F7-258D-158A-09A263AD35D9}" dt="2019-11-20T19:40:06.514" v="741"/>
          <ac:spMkLst>
            <pc:docMk/>
            <pc:sldMk cId="1521723516" sldId="368"/>
            <ac:spMk id="2" creationId="{00000000-0000-0000-0000-000000000000}"/>
          </ac:spMkLst>
        </pc:spChg>
        <pc:spChg chg="mod ord">
          <ac:chgData name="Mariah Helgeson" userId="S::mariah@drbconsult.onmicrosoft.com::51b1bd1c-374c-4333-91a8-ada6f1cc33a2" providerId="AD" clId="Web-{1509E8F2-89F7-258D-158A-09A263AD35D9}" dt="2019-11-20T19:40:33.202" v="747" actId="1076"/>
          <ac:spMkLst>
            <pc:docMk/>
            <pc:sldMk cId="1521723516" sldId="368"/>
            <ac:spMk id="3" creationId="{00000000-0000-0000-0000-000000000000}"/>
          </ac:spMkLst>
        </pc:spChg>
        <pc:spChg chg="mod ord">
          <ac:chgData name="Mariah Helgeson" userId="S::mariah@drbconsult.onmicrosoft.com::51b1bd1c-374c-4333-91a8-ada6f1cc33a2" providerId="AD" clId="Web-{1509E8F2-89F7-258D-158A-09A263AD35D9}" dt="2019-11-20T19:40:06.514" v="741"/>
          <ac:spMkLst>
            <pc:docMk/>
            <pc:sldMk cId="1521723516" sldId="368"/>
            <ac:spMk id="5" creationId="{00000000-0000-0000-0000-000000000000}"/>
          </ac:spMkLst>
        </pc:spChg>
        <pc:picChg chg="mod">
          <ac:chgData name="Mariah Helgeson" userId="S::mariah@drbconsult.onmicrosoft.com::51b1bd1c-374c-4333-91a8-ada6f1cc33a2" providerId="AD" clId="Web-{1509E8F2-89F7-258D-158A-09A263AD35D9}" dt="2019-11-20T19:40:19.609" v="744" actId="1076"/>
          <ac:picMkLst>
            <pc:docMk/>
            <pc:sldMk cId="1521723516" sldId="368"/>
            <ac:picMk id="6"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39:56.358" v="740" actId="14100"/>
        <pc:sldMkLst>
          <pc:docMk/>
          <pc:sldMk cId="2636362893" sldId="369"/>
        </pc:sldMkLst>
        <pc:spChg chg="mod ord">
          <ac:chgData name="Mariah Helgeson" userId="S::mariah@drbconsult.onmicrosoft.com::51b1bd1c-374c-4333-91a8-ada6f1cc33a2" providerId="AD" clId="Web-{1509E8F2-89F7-258D-158A-09A263AD35D9}" dt="2019-11-20T19:39:47.046" v="738"/>
          <ac:spMkLst>
            <pc:docMk/>
            <pc:sldMk cId="2636362893" sldId="369"/>
            <ac:spMk id="2" creationId="{00000000-0000-0000-0000-000000000000}"/>
          </ac:spMkLst>
        </pc:spChg>
        <pc:spChg chg="mod ord">
          <ac:chgData name="Mariah Helgeson" userId="S::mariah@drbconsult.onmicrosoft.com::51b1bd1c-374c-4333-91a8-ada6f1cc33a2" providerId="AD" clId="Web-{1509E8F2-89F7-258D-158A-09A263AD35D9}" dt="2019-11-20T19:39:56.358" v="740" actId="14100"/>
          <ac:spMkLst>
            <pc:docMk/>
            <pc:sldMk cId="2636362893" sldId="369"/>
            <ac:spMk id="3" creationId="{00000000-0000-0000-0000-000000000000}"/>
          </ac:spMkLst>
        </pc:spChg>
        <pc:spChg chg="mod ord">
          <ac:chgData name="Mariah Helgeson" userId="S::mariah@drbconsult.onmicrosoft.com::51b1bd1c-374c-4333-91a8-ada6f1cc33a2" providerId="AD" clId="Web-{1509E8F2-89F7-258D-158A-09A263AD35D9}" dt="2019-11-20T19:39:47.046" v="738"/>
          <ac:spMkLst>
            <pc:docMk/>
            <pc:sldMk cId="2636362893" sldId="369"/>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8:39.686" v="725" actId="1076"/>
        <pc:sldMkLst>
          <pc:docMk/>
          <pc:sldMk cId="2323105177" sldId="370"/>
        </pc:sldMkLst>
        <pc:spChg chg="mod ord">
          <ac:chgData name="Mariah Helgeson" userId="S::mariah@drbconsult.onmicrosoft.com::51b1bd1c-374c-4333-91a8-ada6f1cc33a2" providerId="AD" clId="Web-{1509E8F2-89F7-258D-158A-09A263AD35D9}" dt="2019-11-20T19:38:10.842" v="716" actId="20577"/>
          <ac:spMkLst>
            <pc:docMk/>
            <pc:sldMk cId="2323105177" sldId="370"/>
            <ac:spMk id="2" creationId="{00000000-0000-0000-0000-000000000000}"/>
          </ac:spMkLst>
        </pc:spChg>
        <pc:spChg chg="mod ord">
          <ac:chgData name="Mariah Helgeson" userId="S::mariah@drbconsult.onmicrosoft.com::51b1bd1c-374c-4333-91a8-ada6f1cc33a2" providerId="AD" clId="Web-{1509E8F2-89F7-258D-158A-09A263AD35D9}" dt="2019-11-20T19:38:26.327" v="722" actId="1076"/>
          <ac:spMkLst>
            <pc:docMk/>
            <pc:sldMk cId="2323105177" sldId="370"/>
            <ac:spMk id="3" creationId="{00000000-0000-0000-0000-000000000000}"/>
          </ac:spMkLst>
        </pc:spChg>
        <pc:spChg chg="mod ord">
          <ac:chgData name="Mariah Helgeson" userId="S::mariah@drbconsult.onmicrosoft.com::51b1bd1c-374c-4333-91a8-ada6f1cc33a2" providerId="AD" clId="Web-{1509E8F2-89F7-258D-158A-09A263AD35D9}" dt="2019-11-20T19:37:59.623" v="687"/>
          <ac:spMkLst>
            <pc:docMk/>
            <pc:sldMk cId="2323105177" sldId="370"/>
            <ac:spMk id="5" creationId="{00000000-0000-0000-0000-000000000000}"/>
          </ac:spMkLst>
        </pc:spChg>
        <pc:picChg chg="mod">
          <ac:chgData name="Mariah Helgeson" userId="S::mariah@drbconsult.onmicrosoft.com::51b1bd1c-374c-4333-91a8-ada6f1cc33a2" providerId="AD" clId="Web-{1509E8F2-89F7-258D-158A-09A263AD35D9}" dt="2019-11-20T19:38:39.655" v="723" actId="1076"/>
          <ac:picMkLst>
            <pc:docMk/>
            <pc:sldMk cId="2323105177" sldId="370"/>
            <ac:picMk id="9" creationId="{00000000-0000-0000-0000-000000000000}"/>
          </ac:picMkLst>
        </pc:picChg>
        <pc:picChg chg="mod">
          <ac:chgData name="Mariah Helgeson" userId="S::mariah@drbconsult.onmicrosoft.com::51b1bd1c-374c-4333-91a8-ada6f1cc33a2" providerId="AD" clId="Web-{1509E8F2-89F7-258D-158A-09A263AD35D9}" dt="2019-11-20T19:38:39.670" v="724" actId="1076"/>
          <ac:picMkLst>
            <pc:docMk/>
            <pc:sldMk cId="2323105177" sldId="370"/>
            <ac:picMk id="10" creationId="{00000000-0000-0000-0000-000000000000}"/>
          </ac:picMkLst>
        </pc:picChg>
        <pc:picChg chg="mod">
          <ac:chgData name="Mariah Helgeson" userId="S::mariah@drbconsult.onmicrosoft.com::51b1bd1c-374c-4333-91a8-ada6f1cc33a2" providerId="AD" clId="Web-{1509E8F2-89F7-258D-158A-09A263AD35D9}" dt="2019-11-20T19:38:39.686" v="725" actId="1076"/>
          <ac:picMkLst>
            <pc:docMk/>
            <pc:sldMk cId="2323105177" sldId="370"/>
            <ac:picMk id="11" creationId="{00000000-0000-0000-0000-000000000000}"/>
          </ac:picMkLst>
        </pc:picChg>
      </pc:sldChg>
      <pc:sldChg chg="modSp mod modClrScheme chgLayout">
        <pc:chgData name="Mariah Helgeson" userId="S::mariah@drbconsult.onmicrosoft.com::51b1bd1c-374c-4333-91a8-ada6f1cc33a2" providerId="AD" clId="Web-{1509E8F2-89F7-258D-158A-09A263AD35D9}" dt="2019-11-20T19:37:51.358" v="686" actId="14100"/>
        <pc:sldMkLst>
          <pc:docMk/>
          <pc:sldMk cId="2264586410" sldId="371"/>
        </pc:sldMkLst>
        <pc:spChg chg="mod ord">
          <ac:chgData name="Mariah Helgeson" userId="S::mariah@drbconsult.onmicrosoft.com::51b1bd1c-374c-4333-91a8-ada6f1cc33a2" providerId="AD" clId="Web-{1509E8F2-89F7-258D-158A-09A263AD35D9}" dt="2019-11-20T19:37:37.795" v="682"/>
          <ac:spMkLst>
            <pc:docMk/>
            <pc:sldMk cId="2264586410" sldId="371"/>
            <ac:spMk id="2" creationId="{00000000-0000-0000-0000-000000000000}"/>
          </ac:spMkLst>
        </pc:spChg>
        <pc:spChg chg="mod ord">
          <ac:chgData name="Mariah Helgeson" userId="S::mariah@drbconsult.onmicrosoft.com::51b1bd1c-374c-4333-91a8-ada6f1cc33a2" providerId="AD" clId="Web-{1509E8F2-89F7-258D-158A-09A263AD35D9}" dt="2019-11-20T19:37:51.358" v="686" actId="14100"/>
          <ac:spMkLst>
            <pc:docMk/>
            <pc:sldMk cId="2264586410" sldId="371"/>
            <ac:spMk id="3" creationId="{00000000-0000-0000-0000-000000000000}"/>
          </ac:spMkLst>
        </pc:spChg>
        <pc:spChg chg="mod ord">
          <ac:chgData name="Mariah Helgeson" userId="S::mariah@drbconsult.onmicrosoft.com::51b1bd1c-374c-4333-91a8-ada6f1cc33a2" providerId="AD" clId="Web-{1509E8F2-89F7-258D-158A-09A263AD35D9}" dt="2019-11-20T19:37:37.795" v="682"/>
          <ac:spMkLst>
            <pc:docMk/>
            <pc:sldMk cId="2264586410" sldId="371"/>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7:22.514" v="681" actId="14100"/>
        <pc:sldMkLst>
          <pc:docMk/>
          <pc:sldMk cId="1458169938" sldId="372"/>
        </pc:sldMkLst>
        <pc:spChg chg="mod ord">
          <ac:chgData name="Mariah Helgeson" userId="S::mariah@drbconsult.onmicrosoft.com::51b1bd1c-374c-4333-91a8-ada6f1cc33a2" providerId="AD" clId="Web-{1509E8F2-89F7-258D-158A-09A263AD35D9}" dt="2019-11-20T19:37:14.889" v="679"/>
          <ac:spMkLst>
            <pc:docMk/>
            <pc:sldMk cId="1458169938" sldId="372"/>
            <ac:spMk id="2" creationId="{00000000-0000-0000-0000-000000000000}"/>
          </ac:spMkLst>
        </pc:spChg>
        <pc:spChg chg="mod ord">
          <ac:chgData name="Mariah Helgeson" userId="S::mariah@drbconsult.onmicrosoft.com::51b1bd1c-374c-4333-91a8-ada6f1cc33a2" providerId="AD" clId="Web-{1509E8F2-89F7-258D-158A-09A263AD35D9}" dt="2019-11-20T19:37:22.514" v="681" actId="14100"/>
          <ac:spMkLst>
            <pc:docMk/>
            <pc:sldMk cId="1458169938" sldId="372"/>
            <ac:spMk id="3" creationId="{00000000-0000-0000-0000-000000000000}"/>
          </ac:spMkLst>
        </pc:spChg>
        <pc:spChg chg="mod ord">
          <ac:chgData name="Mariah Helgeson" userId="S::mariah@drbconsult.onmicrosoft.com::51b1bd1c-374c-4333-91a8-ada6f1cc33a2" providerId="AD" clId="Web-{1509E8F2-89F7-258D-158A-09A263AD35D9}" dt="2019-11-20T19:37:14.889" v="679"/>
          <ac:spMkLst>
            <pc:docMk/>
            <pc:sldMk cId="1458169938" sldId="372"/>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6:54.139" v="678" actId="14100"/>
        <pc:sldMkLst>
          <pc:docMk/>
          <pc:sldMk cId="2166111453" sldId="373"/>
        </pc:sldMkLst>
        <pc:spChg chg="mod ord">
          <ac:chgData name="Mariah Helgeson" userId="S::mariah@drbconsult.onmicrosoft.com::51b1bd1c-374c-4333-91a8-ada6f1cc33a2" providerId="AD" clId="Web-{1509E8F2-89F7-258D-158A-09A263AD35D9}" dt="2019-11-20T19:36:43.029" v="676"/>
          <ac:spMkLst>
            <pc:docMk/>
            <pc:sldMk cId="2166111453" sldId="373"/>
            <ac:spMk id="2" creationId="{00000000-0000-0000-0000-000000000000}"/>
          </ac:spMkLst>
        </pc:spChg>
        <pc:spChg chg="mod ord">
          <ac:chgData name="Mariah Helgeson" userId="S::mariah@drbconsult.onmicrosoft.com::51b1bd1c-374c-4333-91a8-ada6f1cc33a2" providerId="AD" clId="Web-{1509E8F2-89F7-258D-158A-09A263AD35D9}" dt="2019-11-20T19:36:54.139" v="678" actId="14100"/>
          <ac:spMkLst>
            <pc:docMk/>
            <pc:sldMk cId="2166111453" sldId="373"/>
            <ac:spMk id="3" creationId="{00000000-0000-0000-0000-000000000000}"/>
          </ac:spMkLst>
        </pc:spChg>
        <pc:spChg chg="mod ord">
          <ac:chgData name="Mariah Helgeson" userId="S::mariah@drbconsult.onmicrosoft.com::51b1bd1c-374c-4333-91a8-ada6f1cc33a2" providerId="AD" clId="Web-{1509E8F2-89F7-258D-158A-09A263AD35D9}" dt="2019-11-20T19:36:43.029" v="676"/>
          <ac:spMkLst>
            <pc:docMk/>
            <pc:sldMk cId="2166111453" sldId="373"/>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6:34.279" v="675"/>
        <pc:sldMkLst>
          <pc:docMk/>
          <pc:sldMk cId="3162927907" sldId="374"/>
        </pc:sldMkLst>
        <pc:spChg chg="del mod ord">
          <ac:chgData name="Mariah Helgeson" userId="S::mariah@drbconsult.onmicrosoft.com::51b1bd1c-374c-4333-91a8-ada6f1cc33a2" providerId="AD" clId="Web-{1509E8F2-89F7-258D-158A-09A263AD35D9}" dt="2019-11-20T19:36:34.279" v="675"/>
          <ac:spMkLst>
            <pc:docMk/>
            <pc:sldMk cId="3162927907" sldId="374"/>
            <ac:spMk id="2" creationId="{00000000-0000-0000-0000-000000000000}"/>
          </ac:spMkLst>
        </pc:spChg>
        <pc:spChg chg="mod ord">
          <ac:chgData name="Mariah Helgeson" userId="S::mariah@drbconsult.onmicrosoft.com::51b1bd1c-374c-4333-91a8-ada6f1cc33a2" providerId="AD" clId="Web-{1509E8F2-89F7-258D-158A-09A263AD35D9}" dt="2019-11-20T19:36:31.639" v="674" actId="14100"/>
          <ac:spMkLst>
            <pc:docMk/>
            <pc:sldMk cId="3162927907" sldId="374"/>
            <ac:spMk id="3" creationId="{00000000-0000-0000-0000-000000000000}"/>
          </ac:spMkLst>
        </pc:spChg>
        <pc:spChg chg="mod ord">
          <ac:chgData name="Mariah Helgeson" userId="S::mariah@drbconsult.onmicrosoft.com::51b1bd1c-374c-4333-91a8-ada6f1cc33a2" providerId="AD" clId="Web-{1509E8F2-89F7-258D-158A-09A263AD35D9}" dt="2019-11-20T19:36:20.967" v="671"/>
          <ac:spMkLst>
            <pc:docMk/>
            <pc:sldMk cId="3162927907" sldId="374"/>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5:55.310" v="666"/>
        <pc:sldMkLst>
          <pc:docMk/>
          <pc:sldMk cId="3404157564" sldId="375"/>
        </pc:sldMkLst>
        <pc:spChg chg="del mod ord">
          <ac:chgData name="Mariah Helgeson" userId="S::mariah@drbconsult.onmicrosoft.com::51b1bd1c-374c-4333-91a8-ada6f1cc33a2" providerId="AD" clId="Web-{1509E8F2-89F7-258D-158A-09A263AD35D9}" dt="2019-11-20T19:35:55.310" v="666"/>
          <ac:spMkLst>
            <pc:docMk/>
            <pc:sldMk cId="3404157564" sldId="375"/>
            <ac:spMk id="2" creationId="{00000000-0000-0000-0000-000000000000}"/>
          </ac:spMkLst>
        </pc:spChg>
        <pc:spChg chg="mod ord">
          <ac:chgData name="Mariah Helgeson" userId="S::mariah@drbconsult.onmicrosoft.com::51b1bd1c-374c-4333-91a8-ada6f1cc33a2" providerId="AD" clId="Web-{1509E8F2-89F7-258D-158A-09A263AD35D9}" dt="2019-11-20T19:35:48.732" v="665" actId="14100"/>
          <ac:spMkLst>
            <pc:docMk/>
            <pc:sldMk cId="3404157564" sldId="375"/>
            <ac:spMk id="3" creationId="{00000000-0000-0000-0000-000000000000}"/>
          </ac:spMkLst>
        </pc:spChg>
        <pc:spChg chg="mod ord">
          <ac:chgData name="Mariah Helgeson" userId="S::mariah@drbconsult.onmicrosoft.com::51b1bd1c-374c-4333-91a8-ada6f1cc33a2" providerId="AD" clId="Web-{1509E8F2-89F7-258D-158A-09A263AD35D9}" dt="2019-11-20T19:35:37.139" v="662"/>
          <ac:spMkLst>
            <pc:docMk/>
            <pc:sldMk cId="3404157564" sldId="375"/>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6:12.654" v="670"/>
        <pc:sldMkLst>
          <pc:docMk/>
          <pc:sldMk cId="1705873891" sldId="376"/>
        </pc:sldMkLst>
        <pc:spChg chg="del mod ord">
          <ac:chgData name="Mariah Helgeson" userId="S::mariah@drbconsult.onmicrosoft.com::51b1bd1c-374c-4333-91a8-ada6f1cc33a2" providerId="AD" clId="Web-{1509E8F2-89F7-258D-158A-09A263AD35D9}" dt="2019-11-20T19:36:12.654" v="670"/>
          <ac:spMkLst>
            <pc:docMk/>
            <pc:sldMk cId="1705873891" sldId="376"/>
            <ac:spMk id="2" creationId="{00000000-0000-0000-0000-000000000000}"/>
          </ac:spMkLst>
        </pc:spChg>
        <pc:spChg chg="mod ord">
          <ac:chgData name="Mariah Helgeson" userId="S::mariah@drbconsult.onmicrosoft.com::51b1bd1c-374c-4333-91a8-ada6f1cc33a2" providerId="AD" clId="Web-{1509E8F2-89F7-258D-158A-09A263AD35D9}" dt="2019-11-20T19:36:10.311" v="669" actId="14100"/>
          <ac:spMkLst>
            <pc:docMk/>
            <pc:sldMk cId="1705873891" sldId="376"/>
            <ac:spMk id="3" creationId="{00000000-0000-0000-0000-000000000000}"/>
          </ac:spMkLst>
        </pc:spChg>
        <pc:spChg chg="mod ord">
          <ac:chgData name="Mariah Helgeson" userId="S::mariah@drbconsult.onmicrosoft.com::51b1bd1c-374c-4333-91a8-ada6f1cc33a2" providerId="AD" clId="Web-{1509E8F2-89F7-258D-158A-09A263AD35D9}" dt="2019-11-20T19:36:02.654" v="667"/>
          <ac:spMkLst>
            <pc:docMk/>
            <pc:sldMk cId="1705873891" sldId="376"/>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5:31.076" v="661"/>
        <pc:sldMkLst>
          <pc:docMk/>
          <pc:sldMk cId="3488708646" sldId="377"/>
        </pc:sldMkLst>
        <pc:spChg chg="del mod ord">
          <ac:chgData name="Mariah Helgeson" userId="S::mariah@drbconsult.onmicrosoft.com::51b1bd1c-374c-4333-91a8-ada6f1cc33a2" providerId="AD" clId="Web-{1509E8F2-89F7-258D-158A-09A263AD35D9}" dt="2019-11-20T19:35:31.076" v="661"/>
          <ac:spMkLst>
            <pc:docMk/>
            <pc:sldMk cId="3488708646" sldId="377"/>
            <ac:spMk id="2" creationId="{00000000-0000-0000-0000-000000000000}"/>
          </ac:spMkLst>
        </pc:spChg>
        <pc:spChg chg="mod ord">
          <ac:chgData name="Mariah Helgeson" userId="S::mariah@drbconsult.onmicrosoft.com::51b1bd1c-374c-4333-91a8-ada6f1cc33a2" providerId="AD" clId="Web-{1509E8F2-89F7-258D-158A-09A263AD35D9}" dt="2019-11-20T19:35:28.201" v="660" actId="14100"/>
          <ac:spMkLst>
            <pc:docMk/>
            <pc:sldMk cId="3488708646" sldId="377"/>
            <ac:spMk id="3" creationId="{00000000-0000-0000-0000-000000000000}"/>
          </ac:spMkLst>
        </pc:spChg>
        <pc:spChg chg="mod ord">
          <ac:chgData name="Mariah Helgeson" userId="S::mariah@drbconsult.onmicrosoft.com::51b1bd1c-374c-4333-91a8-ada6f1cc33a2" providerId="AD" clId="Web-{1509E8F2-89F7-258D-158A-09A263AD35D9}" dt="2019-11-20T19:35:17.935" v="658"/>
          <ac:spMkLst>
            <pc:docMk/>
            <pc:sldMk cId="3488708646" sldId="377"/>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5:11.529" v="657" actId="14100"/>
        <pc:sldMkLst>
          <pc:docMk/>
          <pc:sldMk cId="374519791" sldId="378"/>
        </pc:sldMkLst>
        <pc:spChg chg="mod ord">
          <ac:chgData name="Mariah Helgeson" userId="S::mariah@drbconsult.onmicrosoft.com::51b1bd1c-374c-4333-91a8-ada6f1cc33a2" providerId="AD" clId="Web-{1509E8F2-89F7-258D-158A-09A263AD35D9}" dt="2019-11-20T19:34:58.185" v="655"/>
          <ac:spMkLst>
            <pc:docMk/>
            <pc:sldMk cId="374519791" sldId="378"/>
            <ac:spMk id="2" creationId="{00000000-0000-0000-0000-000000000000}"/>
          </ac:spMkLst>
        </pc:spChg>
        <pc:spChg chg="mod ord">
          <ac:chgData name="Mariah Helgeson" userId="S::mariah@drbconsult.onmicrosoft.com::51b1bd1c-374c-4333-91a8-ada6f1cc33a2" providerId="AD" clId="Web-{1509E8F2-89F7-258D-158A-09A263AD35D9}" dt="2019-11-20T19:35:11.529" v="657" actId="14100"/>
          <ac:spMkLst>
            <pc:docMk/>
            <pc:sldMk cId="374519791" sldId="378"/>
            <ac:spMk id="3" creationId="{00000000-0000-0000-0000-000000000000}"/>
          </ac:spMkLst>
        </pc:spChg>
        <pc:spChg chg="mod ord">
          <ac:chgData name="Mariah Helgeson" userId="S::mariah@drbconsult.onmicrosoft.com::51b1bd1c-374c-4333-91a8-ada6f1cc33a2" providerId="AD" clId="Web-{1509E8F2-89F7-258D-158A-09A263AD35D9}" dt="2019-11-20T19:34:58.185" v="655"/>
          <ac:spMkLst>
            <pc:docMk/>
            <pc:sldMk cId="374519791" sldId="378"/>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4:48.685" v="654" actId="14100"/>
        <pc:sldMkLst>
          <pc:docMk/>
          <pc:sldMk cId="1015323896" sldId="379"/>
        </pc:sldMkLst>
        <pc:spChg chg="mod ord">
          <ac:chgData name="Mariah Helgeson" userId="S::mariah@drbconsult.onmicrosoft.com::51b1bd1c-374c-4333-91a8-ada6f1cc33a2" providerId="AD" clId="Web-{1509E8F2-89F7-258D-158A-09A263AD35D9}" dt="2019-11-20T19:34:24.357" v="652"/>
          <ac:spMkLst>
            <pc:docMk/>
            <pc:sldMk cId="1015323896" sldId="379"/>
            <ac:spMk id="2" creationId="{00000000-0000-0000-0000-000000000000}"/>
          </ac:spMkLst>
        </pc:spChg>
        <pc:spChg chg="mod ord">
          <ac:chgData name="Mariah Helgeson" userId="S::mariah@drbconsult.onmicrosoft.com::51b1bd1c-374c-4333-91a8-ada6f1cc33a2" providerId="AD" clId="Web-{1509E8F2-89F7-258D-158A-09A263AD35D9}" dt="2019-11-20T19:34:48.685" v="654" actId="14100"/>
          <ac:spMkLst>
            <pc:docMk/>
            <pc:sldMk cId="1015323896" sldId="379"/>
            <ac:spMk id="3" creationId="{00000000-0000-0000-0000-000000000000}"/>
          </ac:spMkLst>
        </pc:spChg>
        <pc:spChg chg="mod ord">
          <ac:chgData name="Mariah Helgeson" userId="S::mariah@drbconsult.onmicrosoft.com::51b1bd1c-374c-4333-91a8-ada6f1cc33a2" providerId="AD" clId="Web-{1509E8F2-89F7-258D-158A-09A263AD35D9}" dt="2019-11-20T19:34:24.357" v="652"/>
          <ac:spMkLst>
            <pc:docMk/>
            <pc:sldMk cId="1015323896" sldId="379"/>
            <ac:spMk id="5" creationId="{00000000-0000-0000-0000-000000000000}"/>
          </ac:spMkLst>
        </pc:spChg>
      </pc:sldChg>
      <pc:sldChg chg="addSp delSp modSp mod modClrScheme chgLayout">
        <pc:chgData name="Mariah Helgeson" userId="S::mariah@drbconsult.onmicrosoft.com::51b1bd1c-374c-4333-91a8-ada6f1cc33a2" providerId="AD" clId="Web-{1509E8F2-89F7-258D-158A-09A263AD35D9}" dt="2019-11-20T19:34:00.310" v="651"/>
        <pc:sldMkLst>
          <pc:docMk/>
          <pc:sldMk cId="788705310" sldId="380"/>
        </pc:sldMkLst>
        <pc:spChg chg="add del mod ord">
          <ac:chgData name="Mariah Helgeson" userId="S::mariah@drbconsult.onmicrosoft.com::51b1bd1c-374c-4333-91a8-ada6f1cc33a2" providerId="AD" clId="Web-{1509E8F2-89F7-258D-158A-09A263AD35D9}" dt="2019-11-20T19:34:00.310" v="651"/>
          <ac:spMkLst>
            <pc:docMk/>
            <pc:sldMk cId="788705310" sldId="380"/>
            <ac:spMk id="2" creationId="{00000000-0000-0000-0000-000000000000}"/>
          </ac:spMkLst>
        </pc:spChg>
        <pc:spChg chg="mod ord">
          <ac:chgData name="Mariah Helgeson" userId="S::mariah@drbconsult.onmicrosoft.com::51b1bd1c-374c-4333-91a8-ada6f1cc33a2" providerId="AD" clId="Web-{1509E8F2-89F7-258D-158A-09A263AD35D9}" dt="2019-11-20T19:34:00.310" v="651"/>
          <ac:spMkLst>
            <pc:docMk/>
            <pc:sldMk cId="788705310" sldId="380"/>
            <ac:spMk id="3" creationId="{00000000-0000-0000-0000-000000000000}"/>
          </ac:spMkLst>
        </pc:spChg>
        <pc:spChg chg="mod ord">
          <ac:chgData name="Mariah Helgeson" userId="S::mariah@drbconsult.onmicrosoft.com::51b1bd1c-374c-4333-91a8-ada6f1cc33a2" providerId="AD" clId="Web-{1509E8F2-89F7-258D-158A-09A263AD35D9}" dt="2019-11-20T19:34:00.310" v="651"/>
          <ac:spMkLst>
            <pc:docMk/>
            <pc:sldMk cId="788705310" sldId="380"/>
            <ac:spMk id="5" creationId="{00000000-0000-0000-0000-000000000000}"/>
          </ac:spMkLst>
        </pc:spChg>
      </pc:sldChg>
      <pc:sldChg chg="addSp delSp modSp mod modClrScheme chgLayout">
        <pc:chgData name="Mariah Helgeson" userId="S::mariah@drbconsult.onmicrosoft.com::51b1bd1c-374c-4333-91a8-ada6f1cc33a2" providerId="AD" clId="Web-{1509E8F2-89F7-258D-158A-09A263AD35D9}" dt="2019-11-20T19:32:59.701" v="630" actId="14100"/>
        <pc:sldMkLst>
          <pc:docMk/>
          <pc:sldMk cId="165616244" sldId="381"/>
        </pc:sldMkLst>
        <pc:spChg chg="add del mod ord">
          <ac:chgData name="Mariah Helgeson" userId="S::mariah@drbconsult.onmicrosoft.com::51b1bd1c-374c-4333-91a8-ada6f1cc33a2" providerId="AD" clId="Web-{1509E8F2-89F7-258D-158A-09A263AD35D9}" dt="2019-11-20T19:32:43.732" v="628"/>
          <ac:spMkLst>
            <pc:docMk/>
            <pc:sldMk cId="165616244" sldId="381"/>
            <ac:spMk id="2" creationId="{00000000-0000-0000-0000-000000000000}"/>
          </ac:spMkLst>
        </pc:spChg>
        <pc:spChg chg="mod ord">
          <ac:chgData name="Mariah Helgeson" userId="S::mariah@drbconsult.onmicrosoft.com::51b1bd1c-374c-4333-91a8-ada6f1cc33a2" providerId="AD" clId="Web-{1509E8F2-89F7-258D-158A-09A263AD35D9}" dt="2019-11-20T19:32:59.701" v="630" actId="14100"/>
          <ac:spMkLst>
            <pc:docMk/>
            <pc:sldMk cId="165616244" sldId="381"/>
            <ac:spMk id="3" creationId="{00000000-0000-0000-0000-000000000000}"/>
          </ac:spMkLst>
        </pc:spChg>
        <pc:spChg chg="mod ord">
          <ac:chgData name="Mariah Helgeson" userId="S::mariah@drbconsult.onmicrosoft.com::51b1bd1c-374c-4333-91a8-ada6f1cc33a2" providerId="AD" clId="Web-{1509E8F2-89F7-258D-158A-09A263AD35D9}" dt="2019-11-20T19:32:35.888" v="626"/>
          <ac:spMkLst>
            <pc:docMk/>
            <pc:sldMk cId="165616244" sldId="381"/>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2:28.185" v="625"/>
        <pc:sldMkLst>
          <pc:docMk/>
          <pc:sldMk cId="1773990334" sldId="382"/>
        </pc:sldMkLst>
        <pc:spChg chg="del mod ord">
          <ac:chgData name="Mariah Helgeson" userId="S::mariah@drbconsult.onmicrosoft.com::51b1bd1c-374c-4333-91a8-ada6f1cc33a2" providerId="AD" clId="Web-{1509E8F2-89F7-258D-158A-09A263AD35D9}" dt="2019-11-20T19:32:28.185" v="625"/>
          <ac:spMkLst>
            <pc:docMk/>
            <pc:sldMk cId="1773990334" sldId="382"/>
            <ac:spMk id="2" creationId="{00000000-0000-0000-0000-000000000000}"/>
          </ac:spMkLst>
        </pc:spChg>
        <pc:spChg chg="mod ord">
          <ac:chgData name="Mariah Helgeson" userId="S::mariah@drbconsult.onmicrosoft.com::51b1bd1c-374c-4333-91a8-ada6f1cc33a2" providerId="AD" clId="Web-{1509E8F2-89F7-258D-158A-09A263AD35D9}" dt="2019-11-20T19:32:22.920" v="624" actId="14100"/>
          <ac:spMkLst>
            <pc:docMk/>
            <pc:sldMk cId="1773990334" sldId="382"/>
            <ac:spMk id="3" creationId="{00000000-0000-0000-0000-000000000000}"/>
          </ac:spMkLst>
        </pc:spChg>
        <pc:spChg chg="mod ord">
          <ac:chgData name="Mariah Helgeson" userId="S::mariah@drbconsult.onmicrosoft.com::51b1bd1c-374c-4333-91a8-ada6f1cc33a2" providerId="AD" clId="Web-{1509E8F2-89F7-258D-158A-09A263AD35D9}" dt="2019-11-20T19:32:14.232" v="622"/>
          <ac:spMkLst>
            <pc:docMk/>
            <pc:sldMk cId="1773990334" sldId="382"/>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2:06.997" v="621" actId="14100"/>
        <pc:sldMkLst>
          <pc:docMk/>
          <pc:sldMk cId="3631948498" sldId="383"/>
        </pc:sldMkLst>
        <pc:spChg chg="mod ord">
          <ac:chgData name="Mariah Helgeson" userId="S::mariah@drbconsult.onmicrosoft.com::51b1bd1c-374c-4333-91a8-ada6f1cc33a2" providerId="AD" clId="Web-{1509E8F2-89F7-258D-158A-09A263AD35D9}" dt="2019-11-20T19:31:59.591" v="619"/>
          <ac:spMkLst>
            <pc:docMk/>
            <pc:sldMk cId="3631948498" sldId="383"/>
            <ac:spMk id="2" creationId="{00000000-0000-0000-0000-000000000000}"/>
          </ac:spMkLst>
        </pc:spChg>
        <pc:spChg chg="mod ord">
          <ac:chgData name="Mariah Helgeson" userId="S::mariah@drbconsult.onmicrosoft.com::51b1bd1c-374c-4333-91a8-ada6f1cc33a2" providerId="AD" clId="Web-{1509E8F2-89F7-258D-158A-09A263AD35D9}" dt="2019-11-20T19:32:06.997" v="621" actId="14100"/>
          <ac:spMkLst>
            <pc:docMk/>
            <pc:sldMk cId="3631948498" sldId="383"/>
            <ac:spMk id="3" creationId="{00000000-0000-0000-0000-000000000000}"/>
          </ac:spMkLst>
        </pc:spChg>
        <pc:spChg chg="mod ord">
          <ac:chgData name="Mariah Helgeson" userId="S::mariah@drbconsult.onmicrosoft.com::51b1bd1c-374c-4333-91a8-ada6f1cc33a2" providerId="AD" clId="Web-{1509E8F2-89F7-258D-158A-09A263AD35D9}" dt="2019-11-20T19:31:59.591" v="619"/>
          <ac:spMkLst>
            <pc:docMk/>
            <pc:sldMk cId="3631948498" sldId="383"/>
            <ac:spMk id="4"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1:45.450" v="618" actId="14100"/>
        <pc:sldMkLst>
          <pc:docMk/>
          <pc:sldMk cId="3203668606" sldId="384"/>
        </pc:sldMkLst>
        <pc:spChg chg="mod ord">
          <ac:chgData name="Mariah Helgeson" userId="S::mariah@drbconsult.onmicrosoft.com::51b1bd1c-374c-4333-91a8-ada6f1cc33a2" providerId="AD" clId="Web-{1509E8F2-89F7-258D-158A-09A263AD35D9}" dt="2019-11-20T19:31:36.841" v="616"/>
          <ac:spMkLst>
            <pc:docMk/>
            <pc:sldMk cId="3203668606" sldId="384"/>
            <ac:spMk id="2" creationId="{00000000-0000-0000-0000-000000000000}"/>
          </ac:spMkLst>
        </pc:spChg>
        <pc:spChg chg="mod ord">
          <ac:chgData name="Mariah Helgeson" userId="S::mariah@drbconsult.onmicrosoft.com::51b1bd1c-374c-4333-91a8-ada6f1cc33a2" providerId="AD" clId="Web-{1509E8F2-89F7-258D-158A-09A263AD35D9}" dt="2019-11-20T19:31:45.450" v="618" actId="14100"/>
          <ac:spMkLst>
            <pc:docMk/>
            <pc:sldMk cId="3203668606" sldId="384"/>
            <ac:spMk id="3" creationId="{00000000-0000-0000-0000-000000000000}"/>
          </ac:spMkLst>
        </pc:spChg>
        <pc:spChg chg="mod ord">
          <ac:chgData name="Mariah Helgeson" userId="S::mariah@drbconsult.onmicrosoft.com::51b1bd1c-374c-4333-91a8-ada6f1cc33a2" providerId="AD" clId="Web-{1509E8F2-89F7-258D-158A-09A263AD35D9}" dt="2019-11-20T19:31:36.841" v="616"/>
          <ac:spMkLst>
            <pc:docMk/>
            <pc:sldMk cId="3203668606" sldId="384"/>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1:30.185" v="615"/>
        <pc:sldMkLst>
          <pc:docMk/>
          <pc:sldMk cId="2431647182" sldId="385"/>
        </pc:sldMkLst>
        <pc:spChg chg="del mod ord">
          <ac:chgData name="Mariah Helgeson" userId="S::mariah@drbconsult.onmicrosoft.com::51b1bd1c-374c-4333-91a8-ada6f1cc33a2" providerId="AD" clId="Web-{1509E8F2-89F7-258D-158A-09A263AD35D9}" dt="2019-11-20T19:31:30.185" v="615"/>
          <ac:spMkLst>
            <pc:docMk/>
            <pc:sldMk cId="2431647182" sldId="385"/>
            <ac:spMk id="2" creationId="{00000000-0000-0000-0000-000000000000}"/>
          </ac:spMkLst>
        </pc:spChg>
        <pc:spChg chg="mod ord">
          <ac:chgData name="Mariah Helgeson" userId="S::mariah@drbconsult.onmicrosoft.com::51b1bd1c-374c-4333-91a8-ada6f1cc33a2" providerId="AD" clId="Web-{1509E8F2-89F7-258D-158A-09A263AD35D9}" dt="2019-11-20T19:31:27.763" v="614" actId="14100"/>
          <ac:spMkLst>
            <pc:docMk/>
            <pc:sldMk cId="2431647182" sldId="385"/>
            <ac:spMk id="3" creationId="{00000000-0000-0000-0000-000000000000}"/>
          </ac:spMkLst>
        </pc:spChg>
        <pc:spChg chg="mod ord">
          <ac:chgData name="Mariah Helgeson" userId="S::mariah@drbconsult.onmicrosoft.com::51b1bd1c-374c-4333-91a8-ada6f1cc33a2" providerId="AD" clId="Web-{1509E8F2-89F7-258D-158A-09A263AD35D9}" dt="2019-11-20T19:31:15.794" v="612"/>
          <ac:spMkLst>
            <pc:docMk/>
            <pc:sldMk cId="2431647182" sldId="385"/>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31:05.872" v="611" actId="14100"/>
        <pc:sldMkLst>
          <pc:docMk/>
          <pc:sldMk cId="3814682573" sldId="386"/>
        </pc:sldMkLst>
        <pc:spChg chg="mod ord">
          <ac:chgData name="Mariah Helgeson" userId="S::mariah@drbconsult.onmicrosoft.com::51b1bd1c-374c-4333-91a8-ada6f1cc33a2" providerId="AD" clId="Web-{1509E8F2-89F7-258D-158A-09A263AD35D9}" dt="2019-11-20T19:30:53.888" v="608"/>
          <ac:spMkLst>
            <pc:docMk/>
            <pc:sldMk cId="3814682573" sldId="386"/>
            <ac:spMk id="2" creationId="{00000000-0000-0000-0000-000000000000}"/>
          </ac:spMkLst>
        </pc:spChg>
        <pc:spChg chg="mod ord">
          <ac:chgData name="Mariah Helgeson" userId="S::mariah@drbconsult.onmicrosoft.com::51b1bd1c-374c-4333-91a8-ada6f1cc33a2" providerId="AD" clId="Web-{1509E8F2-89F7-258D-158A-09A263AD35D9}" dt="2019-11-20T19:31:05.872" v="611" actId="14100"/>
          <ac:spMkLst>
            <pc:docMk/>
            <pc:sldMk cId="3814682573" sldId="386"/>
            <ac:spMk id="3" creationId="{00000000-0000-0000-0000-000000000000}"/>
          </ac:spMkLst>
        </pc:spChg>
        <pc:spChg chg="mod ord">
          <ac:chgData name="Mariah Helgeson" userId="S::mariah@drbconsult.onmicrosoft.com::51b1bd1c-374c-4333-91a8-ada6f1cc33a2" providerId="AD" clId="Web-{1509E8F2-89F7-258D-158A-09A263AD35D9}" dt="2019-11-20T19:30:53.888" v="608"/>
          <ac:spMkLst>
            <pc:docMk/>
            <pc:sldMk cId="3814682573" sldId="386"/>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30:33.809" v="607"/>
        <pc:sldMkLst>
          <pc:docMk/>
          <pc:sldMk cId="3366979207" sldId="387"/>
        </pc:sldMkLst>
        <pc:spChg chg="del mod ord">
          <ac:chgData name="Mariah Helgeson" userId="S::mariah@drbconsult.onmicrosoft.com::51b1bd1c-374c-4333-91a8-ada6f1cc33a2" providerId="AD" clId="Web-{1509E8F2-89F7-258D-158A-09A263AD35D9}" dt="2019-11-20T19:30:33.809" v="607"/>
          <ac:spMkLst>
            <pc:docMk/>
            <pc:sldMk cId="3366979207" sldId="387"/>
            <ac:spMk id="2" creationId="{00000000-0000-0000-0000-000000000000}"/>
          </ac:spMkLst>
        </pc:spChg>
        <pc:spChg chg="mod ord">
          <ac:chgData name="Mariah Helgeson" userId="S::mariah@drbconsult.onmicrosoft.com::51b1bd1c-374c-4333-91a8-ada6f1cc33a2" providerId="AD" clId="Web-{1509E8F2-89F7-258D-158A-09A263AD35D9}" dt="2019-11-20T19:30:31.591" v="606" actId="1076"/>
          <ac:spMkLst>
            <pc:docMk/>
            <pc:sldMk cId="3366979207" sldId="387"/>
            <ac:spMk id="3" creationId="{00000000-0000-0000-0000-000000000000}"/>
          </ac:spMkLst>
        </pc:spChg>
        <pc:spChg chg="mod ord">
          <ac:chgData name="Mariah Helgeson" userId="S::mariah@drbconsult.onmicrosoft.com::51b1bd1c-374c-4333-91a8-ada6f1cc33a2" providerId="AD" clId="Web-{1509E8F2-89F7-258D-158A-09A263AD35D9}" dt="2019-11-20T19:30:14.137" v="602"/>
          <ac:spMkLst>
            <pc:docMk/>
            <pc:sldMk cId="3366979207" sldId="387"/>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29:51.825" v="599" actId="14100"/>
        <pc:sldMkLst>
          <pc:docMk/>
          <pc:sldMk cId="1842889278" sldId="388"/>
        </pc:sldMkLst>
        <pc:spChg chg="mod ord">
          <ac:chgData name="Mariah Helgeson" userId="S::mariah@drbconsult.onmicrosoft.com::51b1bd1c-374c-4333-91a8-ada6f1cc33a2" providerId="AD" clId="Web-{1509E8F2-89F7-258D-158A-09A263AD35D9}" dt="2019-11-20T19:29:44.762" v="597"/>
          <ac:spMkLst>
            <pc:docMk/>
            <pc:sldMk cId="1842889278" sldId="388"/>
            <ac:spMk id="2" creationId="{00000000-0000-0000-0000-000000000000}"/>
          </ac:spMkLst>
        </pc:spChg>
        <pc:spChg chg="mod ord">
          <ac:chgData name="Mariah Helgeson" userId="S::mariah@drbconsult.onmicrosoft.com::51b1bd1c-374c-4333-91a8-ada6f1cc33a2" providerId="AD" clId="Web-{1509E8F2-89F7-258D-158A-09A263AD35D9}" dt="2019-11-20T19:29:51.825" v="599" actId="14100"/>
          <ac:spMkLst>
            <pc:docMk/>
            <pc:sldMk cId="1842889278" sldId="388"/>
            <ac:spMk id="3" creationId="{00000000-0000-0000-0000-000000000000}"/>
          </ac:spMkLst>
        </pc:spChg>
        <pc:spChg chg="mod ord">
          <ac:chgData name="Mariah Helgeson" userId="S::mariah@drbconsult.onmicrosoft.com::51b1bd1c-374c-4333-91a8-ada6f1cc33a2" providerId="AD" clId="Web-{1509E8F2-89F7-258D-158A-09A263AD35D9}" dt="2019-11-20T19:29:44.762" v="597"/>
          <ac:spMkLst>
            <pc:docMk/>
            <pc:sldMk cId="1842889278" sldId="388"/>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9:36.590" v="596"/>
        <pc:sldMkLst>
          <pc:docMk/>
          <pc:sldMk cId="2648853508" sldId="389"/>
        </pc:sldMkLst>
        <pc:spChg chg="del mod ord">
          <ac:chgData name="Mariah Helgeson" userId="S::mariah@drbconsult.onmicrosoft.com::51b1bd1c-374c-4333-91a8-ada6f1cc33a2" providerId="AD" clId="Web-{1509E8F2-89F7-258D-158A-09A263AD35D9}" dt="2019-11-20T19:29:36.590" v="596"/>
          <ac:spMkLst>
            <pc:docMk/>
            <pc:sldMk cId="2648853508" sldId="389"/>
            <ac:spMk id="2" creationId="{00000000-0000-0000-0000-000000000000}"/>
          </ac:spMkLst>
        </pc:spChg>
        <pc:spChg chg="mod ord">
          <ac:chgData name="Mariah Helgeson" userId="S::mariah@drbconsult.onmicrosoft.com::51b1bd1c-374c-4333-91a8-ada6f1cc33a2" providerId="AD" clId="Web-{1509E8F2-89F7-258D-158A-09A263AD35D9}" dt="2019-11-20T19:29:32.106" v="595" actId="14100"/>
          <ac:spMkLst>
            <pc:docMk/>
            <pc:sldMk cId="2648853508" sldId="389"/>
            <ac:spMk id="3" creationId="{00000000-0000-0000-0000-000000000000}"/>
          </ac:spMkLst>
        </pc:spChg>
        <pc:spChg chg="mod ord">
          <ac:chgData name="Mariah Helgeson" userId="S::mariah@drbconsult.onmicrosoft.com::51b1bd1c-374c-4333-91a8-ada6f1cc33a2" providerId="AD" clId="Web-{1509E8F2-89F7-258D-158A-09A263AD35D9}" dt="2019-11-20T19:29:21.215" v="592"/>
          <ac:spMkLst>
            <pc:docMk/>
            <pc:sldMk cId="2648853508" sldId="389"/>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28:48.450" v="591" actId="14100"/>
        <pc:sldMkLst>
          <pc:docMk/>
          <pc:sldMk cId="947443855" sldId="390"/>
        </pc:sldMkLst>
        <pc:spChg chg="mod ord">
          <ac:chgData name="Mariah Helgeson" userId="S::mariah@drbconsult.onmicrosoft.com::51b1bd1c-374c-4333-91a8-ada6f1cc33a2" providerId="AD" clId="Web-{1509E8F2-89F7-258D-158A-09A263AD35D9}" dt="2019-11-20T19:28:32.637" v="588"/>
          <ac:spMkLst>
            <pc:docMk/>
            <pc:sldMk cId="947443855" sldId="390"/>
            <ac:spMk id="2" creationId="{00000000-0000-0000-0000-000000000000}"/>
          </ac:spMkLst>
        </pc:spChg>
        <pc:spChg chg="mod ord">
          <ac:chgData name="Mariah Helgeson" userId="S::mariah@drbconsult.onmicrosoft.com::51b1bd1c-374c-4333-91a8-ada6f1cc33a2" providerId="AD" clId="Web-{1509E8F2-89F7-258D-158A-09A263AD35D9}" dt="2019-11-20T19:28:48.450" v="591" actId="14100"/>
          <ac:spMkLst>
            <pc:docMk/>
            <pc:sldMk cId="947443855" sldId="390"/>
            <ac:spMk id="3" creationId="{00000000-0000-0000-0000-000000000000}"/>
          </ac:spMkLst>
        </pc:spChg>
        <pc:spChg chg="mod ord">
          <ac:chgData name="Mariah Helgeson" userId="S::mariah@drbconsult.onmicrosoft.com::51b1bd1c-374c-4333-91a8-ada6f1cc33a2" providerId="AD" clId="Web-{1509E8F2-89F7-258D-158A-09A263AD35D9}" dt="2019-11-20T19:28:32.637" v="588"/>
          <ac:spMkLst>
            <pc:docMk/>
            <pc:sldMk cId="947443855" sldId="390"/>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8:22.231" v="587"/>
        <pc:sldMkLst>
          <pc:docMk/>
          <pc:sldMk cId="4002687049" sldId="391"/>
        </pc:sldMkLst>
        <pc:spChg chg="del mod ord">
          <ac:chgData name="Mariah Helgeson" userId="S::mariah@drbconsult.onmicrosoft.com::51b1bd1c-374c-4333-91a8-ada6f1cc33a2" providerId="AD" clId="Web-{1509E8F2-89F7-258D-158A-09A263AD35D9}" dt="2019-11-20T19:28:22.231" v="587"/>
          <ac:spMkLst>
            <pc:docMk/>
            <pc:sldMk cId="4002687049" sldId="391"/>
            <ac:spMk id="2" creationId="{00000000-0000-0000-0000-000000000000}"/>
          </ac:spMkLst>
        </pc:spChg>
        <pc:spChg chg="mod ord">
          <ac:chgData name="Mariah Helgeson" userId="S::mariah@drbconsult.onmicrosoft.com::51b1bd1c-374c-4333-91a8-ada6f1cc33a2" providerId="AD" clId="Web-{1509E8F2-89F7-258D-158A-09A263AD35D9}" dt="2019-11-20T19:28:18.668" v="586" actId="1076"/>
          <ac:spMkLst>
            <pc:docMk/>
            <pc:sldMk cId="4002687049" sldId="391"/>
            <ac:spMk id="3" creationId="{00000000-0000-0000-0000-000000000000}"/>
          </ac:spMkLst>
        </pc:spChg>
        <pc:spChg chg="mod ord">
          <ac:chgData name="Mariah Helgeson" userId="S::mariah@drbconsult.onmicrosoft.com::51b1bd1c-374c-4333-91a8-ada6f1cc33a2" providerId="AD" clId="Web-{1509E8F2-89F7-258D-158A-09A263AD35D9}" dt="2019-11-20T19:27:46.325" v="580"/>
          <ac:spMkLst>
            <pc:docMk/>
            <pc:sldMk cId="4002687049" sldId="391"/>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7:35.871" v="579"/>
        <pc:sldMkLst>
          <pc:docMk/>
          <pc:sldMk cId="2109157325" sldId="392"/>
        </pc:sldMkLst>
        <pc:spChg chg="del mod ord">
          <ac:chgData name="Mariah Helgeson" userId="S::mariah@drbconsult.onmicrosoft.com::51b1bd1c-374c-4333-91a8-ada6f1cc33a2" providerId="AD" clId="Web-{1509E8F2-89F7-258D-158A-09A263AD35D9}" dt="2019-11-20T19:27:35.871" v="579"/>
          <ac:spMkLst>
            <pc:docMk/>
            <pc:sldMk cId="2109157325" sldId="392"/>
            <ac:spMk id="2" creationId="{00000000-0000-0000-0000-000000000000}"/>
          </ac:spMkLst>
        </pc:spChg>
        <pc:spChg chg="mod ord">
          <ac:chgData name="Mariah Helgeson" userId="S::mariah@drbconsult.onmicrosoft.com::51b1bd1c-374c-4333-91a8-ada6f1cc33a2" providerId="AD" clId="Web-{1509E8F2-89F7-258D-158A-09A263AD35D9}" dt="2019-11-20T19:27:33.668" v="578" actId="14100"/>
          <ac:spMkLst>
            <pc:docMk/>
            <pc:sldMk cId="2109157325" sldId="392"/>
            <ac:spMk id="3" creationId="{00000000-0000-0000-0000-000000000000}"/>
          </ac:spMkLst>
        </pc:spChg>
        <pc:spChg chg="mod ord">
          <ac:chgData name="Mariah Helgeson" userId="S::mariah@drbconsult.onmicrosoft.com::51b1bd1c-374c-4333-91a8-ada6f1cc33a2" providerId="AD" clId="Web-{1509E8F2-89F7-258D-158A-09A263AD35D9}" dt="2019-11-20T19:27:21.559" v="576"/>
          <ac:spMkLst>
            <pc:docMk/>
            <pc:sldMk cId="2109157325" sldId="392"/>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7:12.715" v="575"/>
        <pc:sldMkLst>
          <pc:docMk/>
          <pc:sldMk cId="3494087687" sldId="393"/>
        </pc:sldMkLst>
        <pc:spChg chg="del mod ord">
          <ac:chgData name="Mariah Helgeson" userId="S::mariah@drbconsult.onmicrosoft.com::51b1bd1c-374c-4333-91a8-ada6f1cc33a2" providerId="AD" clId="Web-{1509E8F2-89F7-258D-158A-09A263AD35D9}" dt="2019-11-20T19:27:12.715" v="575"/>
          <ac:spMkLst>
            <pc:docMk/>
            <pc:sldMk cId="3494087687" sldId="393"/>
            <ac:spMk id="2" creationId="{00000000-0000-0000-0000-000000000000}"/>
          </ac:spMkLst>
        </pc:spChg>
        <pc:spChg chg="mod ord">
          <ac:chgData name="Mariah Helgeson" userId="S::mariah@drbconsult.onmicrosoft.com::51b1bd1c-374c-4333-91a8-ada6f1cc33a2" providerId="AD" clId="Web-{1509E8F2-89F7-258D-158A-09A263AD35D9}" dt="2019-11-20T19:27:10.371" v="574" actId="1076"/>
          <ac:spMkLst>
            <pc:docMk/>
            <pc:sldMk cId="3494087687" sldId="393"/>
            <ac:spMk id="3" creationId="{00000000-0000-0000-0000-000000000000}"/>
          </ac:spMkLst>
        </pc:spChg>
        <pc:spChg chg="mod ord">
          <ac:chgData name="Mariah Helgeson" userId="S::mariah@drbconsult.onmicrosoft.com::51b1bd1c-374c-4333-91a8-ada6f1cc33a2" providerId="AD" clId="Web-{1509E8F2-89F7-258D-158A-09A263AD35D9}" dt="2019-11-20T19:26:59.371" v="571"/>
          <ac:spMkLst>
            <pc:docMk/>
            <pc:sldMk cId="3494087687" sldId="393"/>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6:50.402" v="570"/>
        <pc:sldMkLst>
          <pc:docMk/>
          <pc:sldMk cId="2302518352" sldId="394"/>
        </pc:sldMkLst>
        <pc:spChg chg="del mod ord">
          <ac:chgData name="Mariah Helgeson" userId="S::mariah@drbconsult.onmicrosoft.com::51b1bd1c-374c-4333-91a8-ada6f1cc33a2" providerId="AD" clId="Web-{1509E8F2-89F7-258D-158A-09A263AD35D9}" dt="2019-11-20T19:26:50.402" v="570"/>
          <ac:spMkLst>
            <pc:docMk/>
            <pc:sldMk cId="2302518352" sldId="394"/>
            <ac:spMk id="2" creationId="{00000000-0000-0000-0000-000000000000}"/>
          </ac:spMkLst>
        </pc:spChg>
        <pc:spChg chg="mod ord">
          <ac:chgData name="Mariah Helgeson" userId="S::mariah@drbconsult.onmicrosoft.com::51b1bd1c-374c-4333-91a8-ada6f1cc33a2" providerId="AD" clId="Web-{1509E8F2-89F7-258D-158A-09A263AD35D9}" dt="2019-11-20T19:26:48.543" v="569" actId="14100"/>
          <ac:spMkLst>
            <pc:docMk/>
            <pc:sldMk cId="2302518352" sldId="394"/>
            <ac:spMk id="3" creationId="{00000000-0000-0000-0000-000000000000}"/>
          </ac:spMkLst>
        </pc:spChg>
        <pc:spChg chg="mod ord">
          <ac:chgData name="Mariah Helgeson" userId="S::mariah@drbconsult.onmicrosoft.com::51b1bd1c-374c-4333-91a8-ada6f1cc33a2" providerId="AD" clId="Web-{1509E8F2-89F7-258D-158A-09A263AD35D9}" dt="2019-11-20T19:26:40.152" v="567"/>
          <ac:spMkLst>
            <pc:docMk/>
            <pc:sldMk cId="2302518352" sldId="394"/>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6:33.027" v="566"/>
        <pc:sldMkLst>
          <pc:docMk/>
          <pc:sldMk cId="413188493" sldId="395"/>
        </pc:sldMkLst>
        <pc:spChg chg="del mod ord">
          <ac:chgData name="Mariah Helgeson" userId="S::mariah@drbconsult.onmicrosoft.com::51b1bd1c-374c-4333-91a8-ada6f1cc33a2" providerId="AD" clId="Web-{1509E8F2-89F7-258D-158A-09A263AD35D9}" dt="2019-11-20T19:26:33.027" v="566"/>
          <ac:spMkLst>
            <pc:docMk/>
            <pc:sldMk cId="413188493" sldId="395"/>
            <ac:spMk id="2" creationId="{00000000-0000-0000-0000-000000000000}"/>
          </ac:spMkLst>
        </pc:spChg>
        <pc:spChg chg="mod ord">
          <ac:chgData name="Mariah Helgeson" userId="S::mariah@drbconsult.onmicrosoft.com::51b1bd1c-374c-4333-91a8-ada6f1cc33a2" providerId="AD" clId="Web-{1509E8F2-89F7-258D-158A-09A263AD35D9}" dt="2019-11-20T19:26:29.871" v="565" actId="14100"/>
          <ac:spMkLst>
            <pc:docMk/>
            <pc:sldMk cId="413188493" sldId="395"/>
            <ac:spMk id="3" creationId="{00000000-0000-0000-0000-000000000000}"/>
          </ac:spMkLst>
        </pc:spChg>
        <pc:spChg chg="mod ord">
          <ac:chgData name="Mariah Helgeson" userId="S::mariah@drbconsult.onmicrosoft.com::51b1bd1c-374c-4333-91a8-ada6f1cc33a2" providerId="AD" clId="Web-{1509E8F2-89F7-258D-158A-09A263AD35D9}" dt="2019-11-20T19:26:21.981" v="563"/>
          <ac:spMkLst>
            <pc:docMk/>
            <pc:sldMk cId="413188493" sldId="395"/>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26:21.793" v="562" actId="20577"/>
        <pc:sldMkLst>
          <pc:docMk/>
          <pc:sldMk cId="919376702" sldId="396"/>
        </pc:sldMkLst>
        <pc:spChg chg="mod ord">
          <ac:chgData name="Mariah Helgeson" userId="S::mariah@drbconsult.onmicrosoft.com::51b1bd1c-374c-4333-91a8-ada6f1cc33a2" providerId="AD" clId="Web-{1509E8F2-89F7-258D-158A-09A263AD35D9}" dt="2019-11-20T19:25:38.137" v="558" actId="20577"/>
          <ac:spMkLst>
            <pc:docMk/>
            <pc:sldMk cId="919376702" sldId="396"/>
            <ac:spMk id="2" creationId="{00000000-0000-0000-0000-000000000000}"/>
          </ac:spMkLst>
        </pc:spChg>
        <pc:spChg chg="mod ord">
          <ac:chgData name="Mariah Helgeson" userId="S::mariah@drbconsult.onmicrosoft.com::51b1bd1c-374c-4333-91a8-ada6f1cc33a2" providerId="AD" clId="Web-{1509E8F2-89F7-258D-158A-09A263AD35D9}" dt="2019-11-20T19:26:21.793" v="562" actId="20577"/>
          <ac:spMkLst>
            <pc:docMk/>
            <pc:sldMk cId="919376702" sldId="396"/>
            <ac:spMk id="3" creationId="{00000000-0000-0000-0000-000000000000}"/>
          </ac:spMkLst>
        </pc:spChg>
        <pc:spChg chg="mod ord">
          <ac:chgData name="Mariah Helgeson" userId="S::mariah@drbconsult.onmicrosoft.com::51b1bd1c-374c-4333-91a8-ada6f1cc33a2" providerId="AD" clId="Web-{1509E8F2-89F7-258D-158A-09A263AD35D9}" dt="2019-11-20T19:25:28.683" v="535"/>
          <ac:spMkLst>
            <pc:docMk/>
            <pc:sldMk cId="919376702" sldId="396"/>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25:12.840" v="534" actId="14100"/>
        <pc:sldMkLst>
          <pc:docMk/>
          <pc:sldMk cId="968557044" sldId="397"/>
        </pc:sldMkLst>
        <pc:spChg chg="mod ord">
          <ac:chgData name="Mariah Helgeson" userId="S::mariah@drbconsult.onmicrosoft.com::51b1bd1c-374c-4333-91a8-ada6f1cc33a2" providerId="AD" clId="Web-{1509E8F2-89F7-258D-158A-09A263AD35D9}" dt="2019-11-20T19:25:00.355" v="532"/>
          <ac:spMkLst>
            <pc:docMk/>
            <pc:sldMk cId="968557044" sldId="397"/>
            <ac:spMk id="2" creationId="{00000000-0000-0000-0000-000000000000}"/>
          </ac:spMkLst>
        </pc:spChg>
        <pc:spChg chg="mod ord">
          <ac:chgData name="Mariah Helgeson" userId="S::mariah@drbconsult.onmicrosoft.com::51b1bd1c-374c-4333-91a8-ada6f1cc33a2" providerId="AD" clId="Web-{1509E8F2-89F7-258D-158A-09A263AD35D9}" dt="2019-11-20T19:25:12.840" v="534" actId="14100"/>
          <ac:spMkLst>
            <pc:docMk/>
            <pc:sldMk cId="968557044" sldId="397"/>
            <ac:spMk id="3" creationId="{00000000-0000-0000-0000-000000000000}"/>
          </ac:spMkLst>
        </pc:spChg>
        <pc:spChg chg="mod ord">
          <ac:chgData name="Mariah Helgeson" userId="S::mariah@drbconsult.onmicrosoft.com::51b1bd1c-374c-4333-91a8-ada6f1cc33a2" providerId="AD" clId="Web-{1509E8F2-89F7-258D-158A-09A263AD35D9}" dt="2019-11-20T19:25:00.355" v="532"/>
          <ac:spMkLst>
            <pc:docMk/>
            <pc:sldMk cId="968557044" sldId="397"/>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4:51.340" v="531"/>
        <pc:sldMkLst>
          <pc:docMk/>
          <pc:sldMk cId="1566489020" sldId="398"/>
        </pc:sldMkLst>
        <pc:spChg chg="del mod ord">
          <ac:chgData name="Mariah Helgeson" userId="S::mariah@drbconsult.onmicrosoft.com::51b1bd1c-374c-4333-91a8-ada6f1cc33a2" providerId="AD" clId="Web-{1509E8F2-89F7-258D-158A-09A263AD35D9}" dt="2019-11-20T19:24:51.340" v="531"/>
          <ac:spMkLst>
            <pc:docMk/>
            <pc:sldMk cId="1566489020" sldId="398"/>
            <ac:spMk id="2" creationId="{00000000-0000-0000-0000-000000000000}"/>
          </ac:spMkLst>
        </pc:spChg>
        <pc:spChg chg="mod ord">
          <ac:chgData name="Mariah Helgeson" userId="S::mariah@drbconsult.onmicrosoft.com::51b1bd1c-374c-4333-91a8-ada6f1cc33a2" providerId="AD" clId="Web-{1509E8F2-89F7-258D-158A-09A263AD35D9}" dt="2019-11-20T19:24:40.730" v="527" actId="20577"/>
          <ac:spMkLst>
            <pc:docMk/>
            <pc:sldMk cId="1566489020" sldId="398"/>
            <ac:spMk id="3" creationId="{00000000-0000-0000-0000-000000000000}"/>
          </ac:spMkLst>
        </pc:spChg>
        <pc:spChg chg="mod ord">
          <ac:chgData name="Mariah Helgeson" userId="S::mariah@drbconsult.onmicrosoft.com::51b1bd1c-374c-4333-91a8-ada6f1cc33a2" providerId="AD" clId="Web-{1509E8F2-89F7-258D-158A-09A263AD35D9}" dt="2019-11-20T19:23:51.214" v="505"/>
          <ac:spMkLst>
            <pc:docMk/>
            <pc:sldMk cId="1566489020" sldId="398"/>
            <ac:spMk id="5" creationId="{00000000-0000-0000-0000-000000000000}"/>
          </ac:spMkLst>
        </pc:spChg>
        <pc:picChg chg="mod">
          <ac:chgData name="Mariah Helgeson" userId="S::mariah@drbconsult.onmicrosoft.com::51b1bd1c-374c-4333-91a8-ada6f1cc33a2" providerId="AD" clId="Web-{1509E8F2-89F7-258D-158A-09A263AD35D9}" dt="2019-11-20T19:24:46.433" v="530" actId="1076"/>
          <ac:picMkLst>
            <pc:docMk/>
            <pc:sldMk cId="1566489020" sldId="398"/>
            <ac:picMk id="11" creationId="{00000000-0000-0000-0000-000000000000}"/>
          </ac:picMkLst>
        </pc:picChg>
      </pc:sldChg>
      <pc:sldChg chg="addSp delSp modSp mod modClrScheme chgLayout">
        <pc:chgData name="Mariah Helgeson" userId="S::mariah@drbconsult.onmicrosoft.com::51b1bd1c-374c-4333-91a8-ada6f1cc33a2" providerId="AD" clId="Web-{1509E8F2-89F7-258D-158A-09A263AD35D9}" dt="2019-11-20T19:23:43.136" v="504"/>
        <pc:sldMkLst>
          <pc:docMk/>
          <pc:sldMk cId="2577447973" sldId="399"/>
        </pc:sldMkLst>
        <pc:spChg chg="add del mod ord">
          <ac:chgData name="Mariah Helgeson" userId="S::mariah@drbconsult.onmicrosoft.com::51b1bd1c-374c-4333-91a8-ada6f1cc33a2" providerId="AD" clId="Web-{1509E8F2-89F7-258D-158A-09A263AD35D9}" dt="2019-11-20T19:23:43.136" v="504"/>
          <ac:spMkLst>
            <pc:docMk/>
            <pc:sldMk cId="2577447973" sldId="399"/>
            <ac:spMk id="2" creationId="{00000000-0000-0000-0000-000000000000}"/>
          </ac:spMkLst>
        </pc:spChg>
        <pc:spChg chg="mod ord">
          <ac:chgData name="Mariah Helgeson" userId="S::mariah@drbconsult.onmicrosoft.com::51b1bd1c-374c-4333-91a8-ada6f1cc33a2" providerId="AD" clId="Web-{1509E8F2-89F7-258D-158A-09A263AD35D9}" dt="2019-11-20T19:23:33.777" v="501" actId="14100"/>
          <ac:spMkLst>
            <pc:docMk/>
            <pc:sldMk cId="2577447973" sldId="399"/>
            <ac:spMk id="3" creationId="{00000000-0000-0000-0000-000000000000}"/>
          </ac:spMkLst>
        </pc:spChg>
        <pc:spChg chg="mod ord">
          <ac:chgData name="Mariah Helgeson" userId="S::mariah@drbconsult.onmicrosoft.com::51b1bd1c-374c-4333-91a8-ada6f1cc33a2" providerId="AD" clId="Web-{1509E8F2-89F7-258D-158A-09A263AD35D9}" dt="2019-11-20T19:23:17.386" v="497"/>
          <ac:spMkLst>
            <pc:docMk/>
            <pc:sldMk cId="2577447973" sldId="399"/>
            <ac:spMk id="5" creationId="{00000000-0000-0000-0000-000000000000}"/>
          </ac:spMkLst>
        </pc:spChg>
        <pc:picChg chg="mod">
          <ac:chgData name="Mariah Helgeson" userId="S::mariah@drbconsult.onmicrosoft.com::51b1bd1c-374c-4333-91a8-ada6f1cc33a2" providerId="AD" clId="Web-{1509E8F2-89F7-258D-158A-09A263AD35D9}" dt="2019-11-20T19:23:38.292" v="503" actId="1076"/>
          <ac:picMkLst>
            <pc:docMk/>
            <pc:sldMk cId="2577447973" sldId="399"/>
            <ac:picMk id="8" creationId="{00000000-0000-0000-0000-000000000000}"/>
          </ac:picMkLst>
        </pc:picChg>
      </pc:sldChg>
      <pc:sldChg chg="delSp modSp mod modClrScheme chgLayout">
        <pc:chgData name="Mariah Helgeson" userId="S::mariah@drbconsult.onmicrosoft.com::51b1bd1c-374c-4333-91a8-ada6f1cc33a2" providerId="AD" clId="Web-{1509E8F2-89F7-258D-158A-09A263AD35D9}" dt="2019-11-20T19:22:51.323" v="496"/>
        <pc:sldMkLst>
          <pc:docMk/>
          <pc:sldMk cId="3102183655" sldId="400"/>
        </pc:sldMkLst>
        <pc:spChg chg="del mod ord">
          <ac:chgData name="Mariah Helgeson" userId="S::mariah@drbconsult.onmicrosoft.com::51b1bd1c-374c-4333-91a8-ada6f1cc33a2" providerId="AD" clId="Web-{1509E8F2-89F7-258D-158A-09A263AD35D9}" dt="2019-11-20T19:22:51.323" v="496"/>
          <ac:spMkLst>
            <pc:docMk/>
            <pc:sldMk cId="3102183655" sldId="400"/>
            <ac:spMk id="2" creationId="{00000000-0000-0000-0000-000000000000}"/>
          </ac:spMkLst>
        </pc:spChg>
        <pc:spChg chg="mod ord">
          <ac:chgData name="Mariah Helgeson" userId="S::mariah@drbconsult.onmicrosoft.com::51b1bd1c-374c-4333-91a8-ada6f1cc33a2" providerId="AD" clId="Web-{1509E8F2-89F7-258D-158A-09A263AD35D9}" dt="2019-11-20T19:22:49.308" v="495" actId="14100"/>
          <ac:spMkLst>
            <pc:docMk/>
            <pc:sldMk cId="3102183655" sldId="400"/>
            <ac:spMk id="3" creationId="{00000000-0000-0000-0000-000000000000}"/>
          </ac:spMkLst>
        </pc:spChg>
        <pc:spChg chg="mod ord">
          <ac:chgData name="Mariah Helgeson" userId="S::mariah@drbconsult.onmicrosoft.com::51b1bd1c-374c-4333-91a8-ada6f1cc33a2" providerId="AD" clId="Web-{1509E8F2-89F7-258D-158A-09A263AD35D9}" dt="2019-11-20T19:22:42.230" v="493"/>
          <ac:spMkLst>
            <pc:docMk/>
            <pc:sldMk cId="3102183655" sldId="400"/>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22:34.152" v="490" actId="20577"/>
        <pc:sldMkLst>
          <pc:docMk/>
          <pc:sldMk cId="1483609486" sldId="401"/>
        </pc:sldMkLst>
        <pc:spChg chg="mod ord">
          <ac:chgData name="Mariah Helgeson" userId="S::mariah@drbconsult.onmicrosoft.com::51b1bd1c-374c-4333-91a8-ada6f1cc33a2" providerId="AD" clId="Web-{1509E8F2-89F7-258D-158A-09A263AD35D9}" dt="2019-11-20T19:22:28.527" v="479" actId="20577"/>
          <ac:spMkLst>
            <pc:docMk/>
            <pc:sldMk cId="1483609486" sldId="401"/>
            <ac:spMk id="2" creationId="{00000000-0000-0000-0000-000000000000}"/>
          </ac:spMkLst>
        </pc:spChg>
        <pc:spChg chg="mod ord">
          <ac:chgData name="Mariah Helgeson" userId="S::mariah@drbconsult.onmicrosoft.com::51b1bd1c-374c-4333-91a8-ada6f1cc33a2" providerId="AD" clId="Web-{1509E8F2-89F7-258D-158A-09A263AD35D9}" dt="2019-11-20T19:22:34.152" v="490" actId="20577"/>
          <ac:spMkLst>
            <pc:docMk/>
            <pc:sldMk cId="1483609486" sldId="401"/>
            <ac:spMk id="3" creationId="{00000000-0000-0000-0000-000000000000}"/>
          </ac:spMkLst>
        </pc:spChg>
        <pc:spChg chg="mod ord">
          <ac:chgData name="Mariah Helgeson" userId="S::mariah@drbconsult.onmicrosoft.com::51b1bd1c-374c-4333-91a8-ada6f1cc33a2" providerId="AD" clId="Web-{1509E8F2-89F7-258D-158A-09A263AD35D9}" dt="2019-11-20T19:22:14.730" v="464"/>
          <ac:spMkLst>
            <pc:docMk/>
            <pc:sldMk cId="1483609486" sldId="401"/>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1:37.448" v="463"/>
        <pc:sldMkLst>
          <pc:docMk/>
          <pc:sldMk cId="4281456290" sldId="402"/>
        </pc:sldMkLst>
        <pc:spChg chg="del mod ord">
          <ac:chgData name="Mariah Helgeson" userId="S::mariah@drbconsult.onmicrosoft.com::51b1bd1c-374c-4333-91a8-ada6f1cc33a2" providerId="AD" clId="Web-{1509E8F2-89F7-258D-158A-09A263AD35D9}" dt="2019-11-20T19:21:37.448" v="463"/>
          <ac:spMkLst>
            <pc:docMk/>
            <pc:sldMk cId="4281456290" sldId="402"/>
            <ac:spMk id="2" creationId="{00000000-0000-0000-0000-000000000000}"/>
          </ac:spMkLst>
        </pc:spChg>
        <pc:spChg chg="mod ord">
          <ac:chgData name="Mariah Helgeson" userId="S::mariah@drbconsult.onmicrosoft.com::51b1bd1c-374c-4333-91a8-ada6f1cc33a2" providerId="AD" clId="Web-{1509E8F2-89F7-258D-158A-09A263AD35D9}" dt="2019-11-20T19:21:35.261" v="462" actId="14100"/>
          <ac:spMkLst>
            <pc:docMk/>
            <pc:sldMk cId="4281456290" sldId="402"/>
            <ac:spMk id="3" creationId="{00000000-0000-0000-0000-000000000000}"/>
          </ac:spMkLst>
        </pc:spChg>
        <pc:spChg chg="mod ord">
          <ac:chgData name="Mariah Helgeson" userId="S::mariah@drbconsult.onmicrosoft.com::51b1bd1c-374c-4333-91a8-ada6f1cc33a2" providerId="AD" clId="Web-{1509E8F2-89F7-258D-158A-09A263AD35D9}" dt="2019-11-20T19:21:27.542" v="460"/>
          <ac:spMkLst>
            <pc:docMk/>
            <pc:sldMk cId="4281456290" sldId="402"/>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1:07.932" v="459"/>
        <pc:sldMkLst>
          <pc:docMk/>
          <pc:sldMk cId="1203671341" sldId="403"/>
        </pc:sldMkLst>
        <pc:spChg chg="del mod ord">
          <ac:chgData name="Mariah Helgeson" userId="S::mariah@drbconsult.onmicrosoft.com::51b1bd1c-374c-4333-91a8-ada6f1cc33a2" providerId="AD" clId="Web-{1509E8F2-89F7-258D-158A-09A263AD35D9}" dt="2019-11-20T19:21:07.932" v="459"/>
          <ac:spMkLst>
            <pc:docMk/>
            <pc:sldMk cId="1203671341" sldId="403"/>
            <ac:spMk id="2" creationId="{00000000-0000-0000-0000-000000000000}"/>
          </ac:spMkLst>
        </pc:spChg>
        <pc:spChg chg="mod ord">
          <ac:chgData name="Mariah Helgeson" userId="S::mariah@drbconsult.onmicrosoft.com::51b1bd1c-374c-4333-91a8-ada6f1cc33a2" providerId="AD" clId="Web-{1509E8F2-89F7-258D-158A-09A263AD35D9}" dt="2019-11-20T19:21:05.729" v="458" actId="14100"/>
          <ac:spMkLst>
            <pc:docMk/>
            <pc:sldMk cId="1203671341" sldId="403"/>
            <ac:spMk id="3" creationId="{00000000-0000-0000-0000-000000000000}"/>
          </ac:spMkLst>
        </pc:spChg>
        <pc:spChg chg="mod ord">
          <ac:chgData name="Mariah Helgeson" userId="S::mariah@drbconsult.onmicrosoft.com::51b1bd1c-374c-4333-91a8-ada6f1cc33a2" providerId="AD" clId="Web-{1509E8F2-89F7-258D-158A-09A263AD35D9}" dt="2019-11-20T19:20:56.792" v="456"/>
          <ac:spMkLst>
            <pc:docMk/>
            <pc:sldMk cId="1203671341" sldId="403"/>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0:30.572" v="265" actId="1076"/>
        <pc:sldMkLst>
          <pc:docMk/>
          <pc:sldMk cId="2105082344" sldId="404"/>
        </pc:sldMkLst>
        <pc:spChg chg="del mod ord">
          <ac:chgData name="Mariah Helgeson" userId="S::mariah@drbconsult.onmicrosoft.com::51b1bd1c-374c-4333-91a8-ada6f1cc33a2" providerId="AD" clId="Web-{1509E8F2-89F7-258D-158A-09A263AD35D9}" dt="2019-11-20T19:10:23.618" v="264"/>
          <ac:spMkLst>
            <pc:docMk/>
            <pc:sldMk cId="2105082344" sldId="404"/>
            <ac:spMk id="2" creationId="{00000000-0000-0000-0000-000000000000}"/>
          </ac:spMkLst>
        </pc:spChg>
        <pc:spChg chg="mod ord">
          <ac:chgData name="Mariah Helgeson" userId="S::mariah@drbconsult.onmicrosoft.com::51b1bd1c-374c-4333-91a8-ada6f1cc33a2" providerId="AD" clId="Web-{1509E8F2-89F7-258D-158A-09A263AD35D9}" dt="2019-11-20T19:10:30.572" v="265" actId="1076"/>
          <ac:spMkLst>
            <pc:docMk/>
            <pc:sldMk cId="2105082344" sldId="404"/>
            <ac:spMk id="3" creationId="{00000000-0000-0000-0000-000000000000}"/>
          </ac:spMkLst>
        </pc:spChg>
        <pc:spChg chg="mod ord">
          <ac:chgData name="Mariah Helgeson" userId="S::mariah@drbconsult.onmicrosoft.com::51b1bd1c-374c-4333-91a8-ada6f1cc33a2" providerId="AD" clId="Web-{1509E8F2-89F7-258D-158A-09A263AD35D9}" dt="2019-11-20T19:10:17.055" v="263"/>
          <ac:spMkLst>
            <pc:docMk/>
            <pc:sldMk cId="2105082344" sldId="404"/>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0:46.040" v="268" actId="1076"/>
        <pc:sldMkLst>
          <pc:docMk/>
          <pc:sldMk cId="2704145708" sldId="405"/>
        </pc:sldMkLst>
        <pc:spChg chg="del mod ord">
          <ac:chgData name="Mariah Helgeson" userId="S::mariah@drbconsult.onmicrosoft.com::51b1bd1c-374c-4333-91a8-ada6f1cc33a2" providerId="AD" clId="Web-{1509E8F2-89F7-258D-158A-09A263AD35D9}" dt="2019-11-20T19:10:41.415" v="267"/>
          <ac:spMkLst>
            <pc:docMk/>
            <pc:sldMk cId="2704145708" sldId="405"/>
            <ac:spMk id="2" creationId="{00000000-0000-0000-0000-000000000000}"/>
          </ac:spMkLst>
        </pc:spChg>
        <pc:spChg chg="mod ord">
          <ac:chgData name="Mariah Helgeson" userId="S::mariah@drbconsult.onmicrosoft.com::51b1bd1c-374c-4333-91a8-ada6f1cc33a2" providerId="AD" clId="Web-{1509E8F2-89F7-258D-158A-09A263AD35D9}" dt="2019-11-20T19:10:46.040" v="268" actId="1076"/>
          <ac:spMkLst>
            <pc:docMk/>
            <pc:sldMk cId="2704145708" sldId="405"/>
            <ac:spMk id="3" creationId="{00000000-0000-0000-0000-000000000000}"/>
          </ac:spMkLst>
        </pc:spChg>
        <pc:spChg chg="mod ord">
          <ac:chgData name="Mariah Helgeson" userId="S::mariah@drbconsult.onmicrosoft.com::51b1bd1c-374c-4333-91a8-ada6f1cc33a2" providerId="AD" clId="Web-{1509E8F2-89F7-258D-158A-09A263AD35D9}" dt="2019-11-20T19:10:37.899" v="266"/>
          <ac:spMkLst>
            <pc:docMk/>
            <pc:sldMk cId="2704145708" sldId="405"/>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1:38.571" v="273" actId="1076"/>
        <pc:sldMkLst>
          <pc:docMk/>
          <pc:sldMk cId="169873512" sldId="406"/>
        </pc:sldMkLst>
        <pc:spChg chg="del mod ord">
          <ac:chgData name="Mariah Helgeson" userId="S::mariah@drbconsult.onmicrosoft.com::51b1bd1c-374c-4333-91a8-ada6f1cc33a2" providerId="AD" clId="Web-{1509E8F2-89F7-258D-158A-09A263AD35D9}" dt="2019-11-20T19:11:33.712" v="272"/>
          <ac:spMkLst>
            <pc:docMk/>
            <pc:sldMk cId="169873512" sldId="406"/>
            <ac:spMk id="2" creationId="{00000000-0000-0000-0000-000000000000}"/>
          </ac:spMkLst>
        </pc:spChg>
        <pc:spChg chg="mod ord">
          <ac:chgData name="Mariah Helgeson" userId="S::mariah@drbconsult.onmicrosoft.com::51b1bd1c-374c-4333-91a8-ada6f1cc33a2" providerId="AD" clId="Web-{1509E8F2-89F7-258D-158A-09A263AD35D9}" dt="2019-11-20T19:11:38.571" v="273" actId="1076"/>
          <ac:spMkLst>
            <pc:docMk/>
            <pc:sldMk cId="169873512" sldId="406"/>
            <ac:spMk id="3" creationId="{00000000-0000-0000-0000-000000000000}"/>
          </ac:spMkLst>
        </pc:spChg>
        <pc:spChg chg="mod ord">
          <ac:chgData name="Mariah Helgeson" userId="S::mariah@drbconsult.onmicrosoft.com::51b1bd1c-374c-4333-91a8-ada6f1cc33a2" providerId="AD" clId="Web-{1509E8F2-89F7-258D-158A-09A263AD35D9}" dt="2019-11-20T19:11:26.915" v="271"/>
          <ac:spMkLst>
            <pc:docMk/>
            <pc:sldMk cId="169873512" sldId="406"/>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2:12.588" v="276" actId="1076"/>
        <pc:sldMkLst>
          <pc:docMk/>
          <pc:sldMk cId="2669786743" sldId="407"/>
        </pc:sldMkLst>
        <pc:spChg chg="del mod ord">
          <ac:chgData name="Mariah Helgeson" userId="S::mariah@drbconsult.onmicrosoft.com::51b1bd1c-374c-4333-91a8-ada6f1cc33a2" providerId="AD" clId="Web-{1509E8F2-89F7-258D-158A-09A263AD35D9}" dt="2019-11-20T19:12:09.024" v="275"/>
          <ac:spMkLst>
            <pc:docMk/>
            <pc:sldMk cId="2669786743" sldId="407"/>
            <ac:spMk id="2" creationId="{00000000-0000-0000-0000-000000000000}"/>
          </ac:spMkLst>
        </pc:spChg>
        <pc:spChg chg="mod ord">
          <ac:chgData name="Mariah Helgeson" userId="S::mariah@drbconsult.onmicrosoft.com::51b1bd1c-374c-4333-91a8-ada6f1cc33a2" providerId="AD" clId="Web-{1509E8F2-89F7-258D-158A-09A263AD35D9}" dt="2019-11-20T19:12:12.588" v="276" actId="1076"/>
          <ac:spMkLst>
            <pc:docMk/>
            <pc:sldMk cId="2669786743" sldId="407"/>
            <ac:spMk id="3" creationId="{00000000-0000-0000-0000-000000000000}"/>
          </ac:spMkLst>
        </pc:spChg>
        <pc:spChg chg="mod ord">
          <ac:chgData name="Mariah Helgeson" userId="S::mariah@drbconsult.onmicrosoft.com::51b1bd1c-374c-4333-91a8-ada6f1cc33a2" providerId="AD" clId="Web-{1509E8F2-89F7-258D-158A-09A263AD35D9}" dt="2019-11-20T19:12:03.604" v="274"/>
          <ac:spMkLst>
            <pc:docMk/>
            <pc:sldMk cId="2669786743" sldId="407"/>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2:26.885" v="279" actId="1076"/>
        <pc:sldMkLst>
          <pc:docMk/>
          <pc:sldMk cId="2750879574" sldId="408"/>
        </pc:sldMkLst>
        <pc:spChg chg="del mod ord">
          <ac:chgData name="Mariah Helgeson" userId="S::mariah@drbconsult.onmicrosoft.com::51b1bd1c-374c-4333-91a8-ada6f1cc33a2" providerId="AD" clId="Web-{1509E8F2-89F7-258D-158A-09A263AD35D9}" dt="2019-11-20T19:12:22.353" v="278"/>
          <ac:spMkLst>
            <pc:docMk/>
            <pc:sldMk cId="2750879574" sldId="408"/>
            <ac:spMk id="2" creationId="{00000000-0000-0000-0000-000000000000}"/>
          </ac:spMkLst>
        </pc:spChg>
        <pc:spChg chg="mod ord">
          <ac:chgData name="Mariah Helgeson" userId="S::mariah@drbconsult.onmicrosoft.com::51b1bd1c-374c-4333-91a8-ada6f1cc33a2" providerId="AD" clId="Web-{1509E8F2-89F7-258D-158A-09A263AD35D9}" dt="2019-11-20T19:12:26.885" v="279" actId="1076"/>
          <ac:spMkLst>
            <pc:docMk/>
            <pc:sldMk cId="2750879574" sldId="408"/>
            <ac:spMk id="3" creationId="{00000000-0000-0000-0000-000000000000}"/>
          </ac:spMkLst>
        </pc:spChg>
        <pc:spChg chg="mod ord">
          <ac:chgData name="Mariah Helgeson" userId="S::mariah@drbconsult.onmicrosoft.com::51b1bd1c-374c-4333-91a8-ada6f1cc33a2" providerId="AD" clId="Web-{1509E8F2-89F7-258D-158A-09A263AD35D9}" dt="2019-11-20T19:12:18.353" v="277"/>
          <ac:spMkLst>
            <pc:docMk/>
            <pc:sldMk cId="2750879574" sldId="408"/>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2:43.212" v="282" actId="1076"/>
        <pc:sldMkLst>
          <pc:docMk/>
          <pc:sldMk cId="3698228499" sldId="409"/>
        </pc:sldMkLst>
        <pc:spChg chg="del mod ord">
          <ac:chgData name="Mariah Helgeson" userId="S::mariah@drbconsult.onmicrosoft.com::51b1bd1c-374c-4333-91a8-ada6f1cc33a2" providerId="AD" clId="Web-{1509E8F2-89F7-258D-158A-09A263AD35D9}" dt="2019-11-20T19:12:38.806" v="281"/>
          <ac:spMkLst>
            <pc:docMk/>
            <pc:sldMk cId="3698228499" sldId="409"/>
            <ac:spMk id="2" creationId="{00000000-0000-0000-0000-000000000000}"/>
          </ac:spMkLst>
        </pc:spChg>
        <pc:spChg chg="mod ord">
          <ac:chgData name="Mariah Helgeson" userId="S::mariah@drbconsult.onmicrosoft.com::51b1bd1c-374c-4333-91a8-ada6f1cc33a2" providerId="AD" clId="Web-{1509E8F2-89F7-258D-158A-09A263AD35D9}" dt="2019-11-20T19:12:43.212" v="282" actId="1076"/>
          <ac:spMkLst>
            <pc:docMk/>
            <pc:sldMk cId="3698228499" sldId="409"/>
            <ac:spMk id="3" creationId="{00000000-0000-0000-0000-000000000000}"/>
          </ac:spMkLst>
        </pc:spChg>
        <pc:spChg chg="mod ord">
          <ac:chgData name="Mariah Helgeson" userId="S::mariah@drbconsult.onmicrosoft.com::51b1bd1c-374c-4333-91a8-ada6f1cc33a2" providerId="AD" clId="Web-{1509E8F2-89F7-258D-158A-09A263AD35D9}" dt="2019-11-20T19:12:34.509" v="280"/>
          <ac:spMkLst>
            <pc:docMk/>
            <pc:sldMk cId="3698228499" sldId="409"/>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3:11.277" v="285" actId="1076"/>
        <pc:sldMkLst>
          <pc:docMk/>
          <pc:sldMk cId="4081433037" sldId="410"/>
        </pc:sldMkLst>
        <pc:spChg chg="del mod ord">
          <ac:chgData name="Mariah Helgeson" userId="S::mariah@drbconsult.onmicrosoft.com::51b1bd1c-374c-4333-91a8-ada6f1cc33a2" providerId="AD" clId="Web-{1509E8F2-89F7-258D-158A-09A263AD35D9}" dt="2019-11-20T19:13:06.884" v="284"/>
          <ac:spMkLst>
            <pc:docMk/>
            <pc:sldMk cId="4081433037" sldId="410"/>
            <ac:spMk id="2" creationId="{00000000-0000-0000-0000-000000000000}"/>
          </ac:spMkLst>
        </pc:spChg>
        <pc:spChg chg="mod ord">
          <ac:chgData name="Mariah Helgeson" userId="S::mariah@drbconsult.onmicrosoft.com::51b1bd1c-374c-4333-91a8-ada6f1cc33a2" providerId="AD" clId="Web-{1509E8F2-89F7-258D-158A-09A263AD35D9}" dt="2019-11-20T19:13:11.277" v="285" actId="1076"/>
          <ac:spMkLst>
            <pc:docMk/>
            <pc:sldMk cId="4081433037" sldId="410"/>
            <ac:spMk id="3" creationId="{00000000-0000-0000-0000-000000000000}"/>
          </ac:spMkLst>
        </pc:spChg>
        <pc:spChg chg="mod ord">
          <ac:chgData name="Mariah Helgeson" userId="S::mariah@drbconsult.onmicrosoft.com::51b1bd1c-374c-4333-91a8-ada6f1cc33a2" providerId="AD" clId="Web-{1509E8F2-89F7-258D-158A-09A263AD35D9}" dt="2019-11-20T19:13:03.118" v="283"/>
          <ac:spMkLst>
            <pc:docMk/>
            <pc:sldMk cId="4081433037" sldId="410"/>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4:20.353" v="294" actId="20577"/>
        <pc:sldMkLst>
          <pc:docMk/>
          <pc:sldMk cId="28247871" sldId="411"/>
        </pc:sldMkLst>
        <pc:spChg chg="del mod ord">
          <ac:chgData name="Mariah Helgeson" userId="S::mariah@drbconsult.onmicrosoft.com::51b1bd1c-374c-4333-91a8-ada6f1cc33a2" providerId="AD" clId="Web-{1509E8F2-89F7-258D-158A-09A263AD35D9}" dt="2019-11-20T19:13:21.853" v="287"/>
          <ac:spMkLst>
            <pc:docMk/>
            <pc:sldMk cId="28247871" sldId="411"/>
            <ac:spMk id="2" creationId="{00000000-0000-0000-0000-000000000000}"/>
          </ac:spMkLst>
        </pc:spChg>
        <pc:spChg chg="mod ord">
          <ac:chgData name="Mariah Helgeson" userId="S::mariah@drbconsult.onmicrosoft.com::51b1bd1c-374c-4333-91a8-ada6f1cc33a2" providerId="AD" clId="Web-{1509E8F2-89F7-258D-158A-09A263AD35D9}" dt="2019-11-20T19:14:20.353" v="294" actId="20577"/>
          <ac:spMkLst>
            <pc:docMk/>
            <pc:sldMk cId="28247871" sldId="411"/>
            <ac:spMk id="3" creationId="{00000000-0000-0000-0000-000000000000}"/>
          </ac:spMkLst>
        </pc:spChg>
        <pc:spChg chg="mod ord">
          <ac:chgData name="Mariah Helgeson" userId="S::mariah@drbconsult.onmicrosoft.com::51b1bd1c-374c-4333-91a8-ada6f1cc33a2" providerId="AD" clId="Web-{1509E8F2-89F7-258D-158A-09A263AD35D9}" dt="2019-11-20T19:13:19.009" v="286"/>
          <ac:spMkLst>
            <pc:docMk/>
            <pc:sldMk cId="28247871" sldId="411"/>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4:08.681" v="293" actId="20577"/>
        <pc:sldMkLst>
          <pc:docMk/>
          <pc:sldMk cId="662977337" sldId="412"/>
        </pc:sldMkLst>
        <pc:spChg chg="del mod ord">
          <ac:chgData name="Mariah Helgeson" userId="S::mariah@drbconsult.onmicrosoft.com::51b1bd1c-374c-4333-91a8-ada6f1cc33a2" providerId="AD" clId="Web-{1509E8F2-89F7-258D-158A-09A263AD35D9}" dt="2019-11-20T19:13:35.384" v="290"/>
          <ac:spMkLst>
            <pc:docMk/>
            <pc:sldMk cId="662977337" sldId="412"/>
            <ac:spMk id="2" creationId="{00000000-0000-0000-0000-000000000000}"/>
          </ac:spMkLst>
        </pc:spChg>
        <pc:spChg chg="mod ord">
          <ac:chgData name="Mariah Helgeson" userId="S::mariah@drbconsult.onmicrosoft.com::51b1bd1c-374c-4333-91a8-ada6f1cc33a2" providerId="AD" clId="Web-{1509E8F2-89F7-258D-158A-09A263AD35D9}" dt="2019-11-20T19:14:08.681" v="293" actId="20577"/>
          <ac:spMkLst>
            <pc:docMk/>
            <pc:sldMk cId="662977337" sldId="412"/>
            <ac:spMk id="3" creationId="{00000000-0000-0000-0000-000000000000}"/>
          </ac:spMkLst>
        </pc:spChg>
        <pc:spChg chg="mod ord">
          <ac:chgData name="Mariah Helgeson" userId="S::mariah@drbconsult.onmicrosoft.com::51b1bd1c-374c-4333-91a8-ada6f1cc33a2" providerId="AD" clId="Web-{1509E8F2-89F7-258D-158A-09A263AD35D9}" dt="2019-11-20T19:13:32.884" v="289"/>
          <ac:spMkLst>
            <pc:docMk/>
            <pc:sldMk cId="662977337" sldId="412"/>
            <ac:spMk id="4"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20:21.729" v="454" actId="1076"/>
        <pc:sldMkLst>
          <pc:docMk/>
          <pc:sldMk cId="33726245" sldId="413"/>
        </pc:sldMkLst>
        <pc:spChg chg="del mod ord">
          <ac:chgData name="Mariah Helgeson" userId="S::mariah@drbconsult.onmicrosoft.com::51b1bd1c-374c-4333-91a8-ada6f1cc33a2" providerId="AD" clId="Web-{1509E8F2-89F7-258D-158A-09A263AD35D9}" dt="2019-11-20T19:20:17.495" v="453"/>
          <ac:spMkLst>
            <pc:docMk/>
            <pc:sldMk cId="33726245" sldId="413"/>
            <ac:spMk id="2" creationId="{00000000-0000-0000-0000-000000000000}"/>
          </ac:spMkLst>
        </pc:spChg>
        <pc:spChg chg="mod ord">
          <ac:chgData name="Mariah Helgeson" userId="S::mariah@drbconsult.onmicrosoft.com::51b1bd1c-374c-4333-91a8-ada6f1cc33a2" providerId="AD" clId="Web-{1509E8F2-89F7-258D-158A-09A263AD35D9}" dt="2019-11-20T19:20:21.729" v="454" actId="1076"/>
          <ac:spMkLst>
            <pc:docMk/>
            <pc:sldMk cId="33726245" sldId="413"/>
            <ac:spMk id="3" creationId="{00000000-0000-0000-0000-000000000000}"/>
          </ac:spMkLst>
        </pc:spChg>
        <pc:spChg chg="mod ord">
          <ac:chgData name="Mariah Helgeson" userId="S::mariah@drbconsult.onmicrosoft.com::51b1bd1c-374c-4333-91a8-ada6f1cc33a2" providerId="AD" clId="Web-{1509E8F2-89F7-258D-158A-09A263AD35D9}" dt="2019-11-20T19:19:30.995" v="443"/>
          <ac:spMkLst>
            <pc:docMk/>
            <pc:sldMk cId="33726245" sldId="413"/>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8:59.214" v="441"/>
        <pc:sldMkLst>
          <pc:docMk/>
          <pc:sldMk cId="600121917" sldId="414"/>
        </pc:sldMkLst>
        <pc:spChg chg="del mod ord">
          <ac:chgData name="Mariah Helgeson" userId="S::mariah@drbconsult.onmicrosoft.com::51b1bd1c-374c-4333-91a8-ada6f1cc33a2" providerId="AD" clId="Web-{1509E8F2-89F7-258D-158A-09A263AD35D9}" dt="2019-11-20T19:18:59.214" v="441"/>
          <ac:spMkLst>
            <pc:docMk/>
            <pc:sldMk cId="600121917" sldId="414"/>
            <ac:spMk id="2" creationId="{00000000-0000-0000-0000-000000000000}"/>
          </ac:spMkLst>
        </pc:spChg>
        <pc:spChg chg="mod ord">
          <ac:chgData name="Mariah Helgeson" userId="S::mariah@drbconsult.onmicrosoft.com::51b1bd1c-374c-4333-91a8-ada6f1cc33a2" providerId="AD" clId="Web-{1509E8F2-89F7-258D-158A-09A263AD35D9}" dt="2019-11-20T19:18:51.776" v="440" actId="20577"/>
          <ac:spMkLst>
            <pc:docMk/>
            <pc:sldMk cId="600121917" sldId="414"/>
            <ac:spMk id="3" creationId="{00000000-0000-0000-0000-000000000000}"/>
          </ac:spMkLst>
        </pc:spChg>
        <pc:spChg chg="mod ord">
          <ac:chgData name="Mariah Helgeson" userId="S::mariah@drbconsult.onmicrosoft.com::51b1bd1c-374c-4333-91a8-ada6f1cc33a2" providerId="AD" clId="Web-{1509E8F2-89F7-258D-158A-09A263AD35D9}" dt="2019-11-20T19:18:35.870" v="437"/>
          <ac:spMkLst>
            <pc:docMk/>
            <pc:sldMk cId="600121917" sldId="414"/>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8:28.166" v="436" actId="20577"/>
        <pc:sldMkLst>
          <pc:docMk/>
          <pc:sldMk cId="1993509212" sldId="415"/>
        </pc:sldMkLst>
        <pc:spChg chg="mod ord">
          <ac:chgData name="Mariah Helgeson" userId="S::mariah@drbconsult.onmicrosoft.com::51b1bd1c-374c-4333-91a8-ada6f1cc33a2" providerId="AD" clId="Web-{1509E8F2-89F7-258D-158A-09A263AD35D9}" dt="2019-11-20T19:18:23.417" v="433" actId="20577"/>
          <ac:spMkLst>
            <pc:docMk/>
            <pc:sldMk cId="1993509212" sldId="415"/>
            <ac:spMk id="2" creationId="{00000000-0000-0000-0000-000000000000}"/>
          </ac:spMkLst>
        </pc:spChg>
        <pc:spChg chg="mod ord">
          <ac:chgData name="Mariah Helgeson" userId="S::mariah@drbconsult.onmicrosoft.com::51b1bd1c-374c-4333-91a8-ada6f1cc33a2" providerId="AD" clId="Web-{1509E8F2-89F7-258D-158A-09A263AD35D9}" dt="2019-11-20T19:18:28.166" v="436" actId="20577"/>
          <ac:spMkLst>
            <pc:docMk/>
            <pc:sldMk cId="1993509212" sldId="415"/>
            <ac:spMk id="3" creationId="{00000000-0000-0000-0000-000000000000}"/>
          </ac:spMkLst>
        </pc:spChg>
        <pc:spChg chg="mod ord">
          <ac:chgData name="Mariah Helgeson" userId="S::mariah@drbconsult.onmicrosoft.com::51b1bd1c-374c-4333-91a8-ada6f1cc33a2" providerId="AD" clId="Web-{1509E8F2-89F7-258D-158A-09A263AD35D9}" dt="2019-11-20T19:18:17.729" v="428"/>
          <ac:spMkLst>
            <pc:docMk/>
            <pc:sldMk cId="1993509212" sldId="415"/>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5:17.509" v="333" actId="20577"/>
        <pc:sldMkLst>
          <pc:docMk/>
          <pc:sldMk cId="1668768879" sldId="416"/>
        </pc:sldMkLst>
        <pc:spChg chg="mod ord">
          <ac:chgData name="Mariah Helgeson" userId="S::mariah@drbconsult.onmicrosoft.com::51b1bd1c-374c-4333-91a8-ada6f1cc33a2" providerId="AD" clId="Web-{1509E8F2-89F7-258D-158A-09A263AD35D9}" dt="2019-11-20T19:15:11.369" v="327" actId="20577"/>
          <ac:spMkLst>
            <pc:docMk/>
            <pc:sldMk cId="1668768879" sldId="416"/>
            <ac:spMk id="2" creationId="{00000000-0000-0000-0000-000000000000}"/>
          </ac:spMkLst>
        </pc:spChg>
        <pc:spChg chg="mod ord">
          <ac:chgData name="Mariah Helgeson" userId="S::mariah@drbconsult.onmicrosoft.com::51b1bd1c-374c-4333-91a8-ada6f1cc33a2" providerId="AD" clId="Web-{1509E8F2-89F7-258D-158A-09A263AD35D9}" dt="2019-11-20T19:15:17.509" v="333" actId="20577"/>
          <ac:spMkLst>
            <pc:docMk/>
            <pc:sldMk cId="1668768879" sldId="416"/>
            <ac:spMk id="3" creationId="{00000000-0000-0000-0000-000000000000}"/>
          </ac:spMkLst>
        </pc:spChg>
        <pc:spChg chg="mod ord">
          <ac:chgData name="Mariah Helgeson" userId="S::mariah@drbconsult.onmicrosoft.com::51b1bd1c-374c-4333-91a8-ada6f1cc33a2" providerId="AD" clId="Web-{1509E8F2-89F7-258D-158A-09A263AD35D9}" dt="2019-11-20T19:15:03.853" v="296"/>
          <ac:spMkLst>
            <pc:docMk/>
            <pc:sldMk cId="1668768879" sldId="416"/>
            <ac:spMk id="5" creationId="{00000000-0000-0000-0000-000000000000}"/>
          </ac:spMkLst>
        </pc:spChg>
      </pc:sldChg>
      <pc:sldChg chg="addSp delSp modSp mod modClrScheme chgLayout">
        <pc:chgData name="Mariah Helgeson" userId="S::mariah@drbconsult.onmicrosoft.com::51b1bd1c-374c-4333-91a8-ada6f1cc33a2" providerId="AD" clId="Web-{1509E8F2-89F7-258D-158A-09A263AD35D9}" dt="2019-11-20T19:08:44.039" v="257" actId="1076"/>
        <pc:sldMkLst>
          <pc:docMk/>
          <pc:sldMk cId="2531979690" sldId="417"/>
        </pc:sldMkLst>
        <pc:spChg chg="del">
          <ac:chgData name="Mariah Helgeson" userId="S::mariah@drbconsult.onmicrosoft.com::51b1bd1c-374c-4333-91a8-ada6f1cc33a2" providerId="AD" clId="Web-{1509E8F2-89F7-258D-158A-09A263AD35D9}" dt="2019-11-20T19:06:21.086" v="249"/>
          <ac:spMkLst>
            <pc:docMk/>
            <pc:sldMk cId="2531979690" sldId="417"/>
            <ac:spMk id="2" creationId="{00000000-0000-0000-0000-000000000000}"/>
          </ac:spMkLst>
        </pc:spChg>
        <pc:spChg chg="mod ord">
          <ac:chgData name="Mariah Helgeson" userId="S::mariah@drbconsult.onmicrosoft.com::51b1bd1c-374c-4333-91a8-ada6f1cc33a2" providerId="AD" clId="Web-{1509E8F2-89F7-258D-158A-09A263AD35D9}" dt="2019-11-20T19:08:44.039" v="257" actId="1076"/>
          <ac:spMkLst>
            <pc:docMk/>
            <pc:sldMk cId="2531979690" sldId="417"/>
            <ac:spMk id="3" creationId="{00000000-0000-0000-0000-000000000000}"/>
          </ac:spMkLst>
        </pc:spChg>
        <pc:spChg chg="add del mod ord">
          <ac:chgData name="Mariah Helgeson" userId="S::mariah@drbconsult.onmicrosoft.com::51b1bd1c-374c-4333-91a8-ada6f1cc33a2" providerId="AD" clId="Web-{1509E8F2-89F7-258D-158A-09A263AD35D9}" dt="2019-11-20T19:08:25.227" v="253"/>
          <ac:spMkLst>
            <pc:docMk/>
            <pc:sldMk cId="2531979690" sldId="417"/>
            <ac:spMk id="4" creationId="{6804C85F-C3DF-41CF-B2D3-D1A882F78BDB}"/>
          </ac:spMkLst>
        </pc:spChg>
        <pc:spChg chg="mod ord">
          <ac:chgData name="Mariah Helgeson" userId="S::mariah@drbconsult.onmicrosoft.com::51b1bd1c-374c-4333-91a8-ada6f1cc33a2" providerId="AD" clId="Web-{1509E8F2-89F7-258D-158A-09A263AD35D9}" dt="2019-11-20T19:08:13.399" v="251"/>
          <ac:spMkLst>
            <pc:docMk/>
            <pc:sldMk cId="2531979690" sldId="417"/>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09:06.961" v="259"/>
        <pc:sldMkLst>
          <pc:docMk/>
          <pc:sldMk cId="3975549600" sldId="418"/>
        </pc:sldMkLst>
        <pc:spChg chg="del mod ord">
          <ac:chgData name="Mariah Helgeson" userId="S::mariah@drbconsult.onmicrosoft.com::51b1bd1c-374c-4333-91a8-ada6f1cc33a2" providerId="AD" clId="Web-{1509E8F2-89F7-258D-158A-09A263AD35D9}" dt="2019-11-20T19:09:06.961" v="259"/>
          <ac:spMkLst>
            <pc:docMk/>
            <pc:sldMk cId="3975549600" sldId="418"/>
            <ac:spMk id="2" creationId="{00000000-0000-0000-0000-000000000000}"/>
          </ac:spMkLst>
        </pc:spChg>
        <pc:spChg chg="mod ord">
          <ac:chgData name="Mariah Helgeson" userId="S::mariah@drbconsult.onmicrosoft.com::51b1bd1c-374c-4333-91a8-ada6f1cc33a2" providerId="AD" clId="Web-{1509E8F2-89F7-258D-158A-09A263AD35D9}" dt="2019-11-20T19:09:00.071" v="258"/>
          <ac:spMkLst>
            <pc:docMk/>
            <pc:sldMk cId="3975549600" sldId="418"/>
            <ac:spMk id="3" creationId="{00000000-0000-0000-0000-000000000000}"/>
          </ac:spMkLst>
        </pc:spChg>
        <pc:spChg chg="mod ord">
          <ac:chgData name="Mariah Helgeson" userId="S::mariah@drbconsult.onmicrosoft.com::51b1bd1c-374c-4333-91a8-ada6f1cc33a2" providerId="AD" clId="Web-{1509E8F2-89F7-258D-158A-09A263AD35D9}" dt="2019-11-20T19:09:00.071" v="258"/>
          <ac:spMkLst>
            <pc:docMk/>
            <pc:sldMk cId="3975549600" sldId="418"/>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5:41.120" v="336" actId="14100"/>
        <pc:sldMkLst>
          <pc:docMk/>
          <pc:sldMk cId="782925078" sldId="419"/>
        </pc:sldMkLst>
        <pc:spChg chg="mod ord">
          <ac:chgData name="Mariah Helgeson" userId="S::mariah@drbconsult.onmicrosoft.com::51b1bd1c-374c-4333-91a8-ada6f1cc33a2" providerId="AD" clId="Web-{1509E8F2-89F7-258D-158A-09A263AD35D9}" dt="2019-11-20T19:15:30.056" v="334"/>
          <ac:spMkLst>
            <pc:docMk/>
            <pc:sldMk cId="782925078" sldId="419"/>
            <ac:spMk id="2" creationId="{00000000-0000-0000-0000-000000000000}"/>
          </ac:spMkLst>
        </pc:spChg>
        <pc:spChg chg="mod ord">
          <ac:chgData name="Mariah Helgeson" userId="S::mariah@drbconsult.onmicrosoft.com::51b1bd1c-374c-4333-91a8-ada6f1cc33a2" providerId="AD" clId="Web-{1509E8F2-89F7-258D-158A-09A263AD35D9}" dt="2019-11-20T19:15:41.120" v="336" actId="14100"/>
          <ac:spMkLst>
            <pc:docMk/>
            <pc:sldMk cId="782925078" sldId="419"/>
            <ac:spMk id="3" creationId="{00000000-0000-0000-0000-000000000000}"/>
          </ac:spMkLst>
        </pc:spChg>
        <pc:spChg chg="mod ord">
          <ac:chgData name="Mariah Helgeson" userId="S::mariah@drbconsult.onmicrosoft.com::51b1bd1c-374c-4333-91a8-ada6f1cc33a2" providerId="AD" clId="Web-{1509E8F2-89F7-258D-158A-09A263AD35D9}" dt="2019-11-20T19:15:30.056" v="334"/>
          <ac:spMkLst>
            <pc:docMk/>
            <pc:sldMk cId="782925078" sldId="419"/>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6:03.682" v="344" actId="20577"/>
        <pc:sldMkLst>
          <pc:docMk/>
          <pc:sldMk cId="1200665753" sldId="420"/>
        </pc:sldMkLst>
        <pc:spChg chg="mod ord">
          <ac:chgData name="Mariah Helgeson" userId="S::mariah@drbconsult.onmicrosoft.com::51b1bd1c-374c-4333-91a8-ada6f1cc33a2" providerId="AD" clId="Web-{1509E8F2-89F7-258D-158A-09A263AD35D9}" dt="2019-11-20T19:16:00.181" v="341" actId="20577"/>
          <ac:spMkLst>
            <pc:docMk/>
            <pc:sldMk cId="1200665753" sldId="420"/>
            <ac:spMk id="2" creationId="{00000000-0000-0000-0000-000000000000}"/>
          </ac:spMkLst>
        </pc:spChg>
        <pc:spChg chg="mod ord">
          <ac:chgData name="Mariah Helgeson" userId="S::mariah@drbconsult.onmicrosoft.com::51b1bd1c-374c-4333-91a8-ada6f1cc33a2" providerId="AD" clId="Web-{1509E8F2-89F7-258D-158A-09A263AD35D9}" dt="2019-11-20T19:16:03.682" v="344" actId="20577"/>
          <ac:spMkLst>
            <pc:docMk/>
            <pc:sldMk cId="1200665753" sldId="420"/>
            <ac:spMk id="3" creationId="{00000000-0000-0000-0000-000000000000}"/>
          </ac:spMkLst>
        </pc:spChg>
        <pc:spChg chg="mod ord">
          <ac:chgData name="Mariah Helgeson" userId="S::mariah@drbconsult.onmicrosoft.com::51b1bd1c-374c-4333-91a8-ada6f1cc33a2" providerId="AD" clId="Web-{1509E8F2-89F7-258D-158A-09A263AD35D9}" dt="2019-11-20T19:15:50.228" v="337"/>
          <ac:spMkLst>
            <pc:docMk/>
            <pc:sldMk cId="1200665753" sldId="420"/>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6:30.713" v="348"/>
        <pc:sldMkLst>
          <pc:docMk/>
          <pc:sldMk cId="3578498963" sldId="421"/>
        </pc:sldMkLst>
        <pc:spChg chg="del mod ord">
          <ac:chgData name="Mariah Helgeson" userId="S::mariah@drbconsult.onmicrosoft.com::51b1bd1c-374c-4333-91a8-ada6f1cc33a2" providerId="AD" clId="Web-{1509E8F2-89F7-258D-158A-09A263AD35D9}" dt="2019-11-20T19:16:30.713" v="348"/>
          <ac:spMkLst>
            <pc:docMk/>
            <pc:sldMk cId="3578498963" sldId="421"/>
            <ac:spMk id="2" creationId="{00000000-0000-0000-0000-000000000000}"/>
          </ac:spMkLst>
        </pc:spChg>
        <pc:spChg chg="mod ord">
          <ac:chgData name="Mariah Helgeson" userId="S::mariah@drbconsult.onmicrosoft.com::51b1bd1c-374c-4333-91a8-ada6f1cc33a2" providerId="AD" clId="Web-{1509E8F2-89F7-258D-158A-09A263AD35D9}" dt="2019-11-20T19:16:24.603" v="347" actId="14100"/>
          <ac:spMkLst>
            <pc:docMk/>
            <pc:sldMk cId="3578498963" sldId="421"/>
            <ac:spMk id="3" creationId="{00000000-0000-0000-0000-000000000000}"/>
          </ac:spMkLst>
        </pc:spChg>
        <pc:spChg chg="mod ord">
          <ac:chgData name="Mariah Helgeson" userId="S::mariah@drbconsult.onmicrosoft.com::51b1bd1c-374c-4333-91a8-ada6f1cc33a2" providerId="AD" clId="Web-{1509E8F2-89F7-258D-158A-09A263AD35D9}" dt="2019-11-20T19:16:15.588" v="345"/>
          <ac:spMkLst>
            <pc:docMk/>
            <pc:sldMk cId="3578498963" sldId="421"/>
            <ac:spMk id="5" creationId="{00000000-0000-0000-0000-000000000000}"/>
          </ac:spMkLst>
        </pc:spChg>
      </pc:sldChg>
      <pc:sldChg chg="delSp modSp mod modClrScheme chgLayout">
        <pc:chgData name="Mariah Helgeson" userId="S::mariah@drbconsult.onmicrosoft.com::51b1bd1c-374c-4333-91a8-ada6f1cc33a2" providerId="AD" clId="Web-{1509E8F2-89F7-258D-158A-09A263AD35D9}" dt="2019-11-20T19:16:56.197" v="352"/>
        <pc:sldMkLst>
          <pc:docMk/>
          <pc:sldMk cId="1896111558" sldId="422"/>
        </pc:sldMkLst>
        <pc:spChg chg="del mod ord">
          <ac:chgData name="Mariah Helgeson" userId="S::mariah@drbconsult.onmicrosoft.com::51b1bd1c-374c-4333-91a8-ada6f1cc33a2" providerId="AD" clId="Web-{1509E8F2-89F7-258D-158A-09A263AD35D9}" dt="2019-11-20T19:16:56.197" v="352"/>
          <ac:spMkLst>
            <pc:docMk/>
            <pc:sldMk cId="1896111558" sldId="422"/>
            <ac:spMk id="2" creationId="{00000000-0000-0000-0000-000000000000}"/>
          </ac:spMkLst>
        </pc:spChg>
        <pc:spChg chg="mod ord">
          <ac:chgData name="Mariah Helgeson" userId="S::mariah@drbconsult.onmicrosoft.com::51b1bd1c-374c-4333-91a8-ada6f1cc33a2" providerId="AD" clId="Web-{1509E8F2-89F7-258D-158A-09A263AD35D9}" dt="2019-11-20T19:16:52.229" v="351" actId="14100"/>
          <ac:spMkLst>
            <pc:docMk/>
            <pc:sldMk cId="1896111558" sldId="422"/>
            <ac:spMk id="3" creationId="{00000000-0000-0000-0000-000000000000}"/>
          </ac:spMkLst>
        </pc:spChg>
        <pc:spChg chg="mod ord">
          <ac:chgData name="Mariah Helgeson" userId="S::mariah@drbconsult.onmicrosoft.com::51b1bd1c-374c-4333-91a8-ada6f1cc33a2" providerId="AD" clId="Web-{1509E8F2-89F7-258D-158A-09A263AD35D9}" dt="2019-11-20T19:16:42.572" v="349"/>
          <ac:spMkLst>
            <pc:docMk/>
            <pc:sldMk cId="1896111558" sldId="422"/>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7:36.448" v="378" actId="1076"/>
        <pc:sldMkLst>
          <pc:docMk/>
          <pc:sldMk cId="1040295822" sldId="423"/>
        </pc:sldMkLst>
        <pc:spChg chg="mod ord">
          <ac:chgData name="Mariah Helgeson" userId="S::mariah@drbconsult.onmicrosoft.com::51b1bd1c-374c-4333-91a8-ada6f1cc33a2" providerId="AD" clId="Web-{1509E8F2-89F7-258D-158A-09A263AD35D9}" dt="2019-11-20T19:17:22.697" v="372" actId="20577"/>
          <ac:spMkLst>
            <pc:docMk/>
            <pc:sldMk cId="1040295822" sldId="423"/>
            <ac:spMk id="2" creationId="{00000000-0000-0000-0000-000000000000}"/>
          </ac:spMkLst>
        </pc:spChg>
        <pc:spChg chg="mod ord">
          <ac:chgData name="Mariah Helgeson" userId="S::mariah@drbconsult.onmicrosoft.com::51b1bd1c-374c-4333-91a8-ada6f1cc33a2" providerId="AD" clId="Web-{1509E8F2-89F7-258D-158A-09A263AD35D9}" dt="2019-11-20T19:17:36.448" v="378" actId="1076"/>
          <ac:spMkLst>
            <pc:docMk/>
            <pc:sldMk cId="1040295822" sldId="423"/>
            <ac:spMk id="3" creationId="{00000000-0000-0000-0000-000000000000}"/>
          </ac:spMkLst>
        </pc:spChg>
        <pc:spChg chg="mod ord">
          <ac:chgData name="Mariah Helgeson" userId="S::mariah@drbconsult.onmicrosoft.com::51b1bd1c-374c-4333-91a8-ada6f1cc33a2" providerId="AD" clId="Web-{1509E8F2-89F7-258D-158A-09A263AD35D9}" dt="2019-11-20T19:17:11.588" v="353"/>
          <ac:spMkLst>
            <pc:docMk/>
            <pc:sldMk cId="1040295822" sldId="423"/>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18:04.822" v="425" actId="20577"/>
        <pc:sldMkLst>
          <pc:docMk/>
          <pc:sldMk cId="1701498145" sldId="424"/>
        </pc:sldMkLst>
        <pc:spChg chg="mod ord">
          <ac:chgData name="Mariah Helgeson" userId="S::mariah@drbconsult.onmicrosoft.com::51b1bd1c-374c-4333-91a8-ada6f1cc33a2" providerId="AD" clId="Web-{1509E8F2-89F7-258D-158A-09A263AD35D9}" dt="2019-11-20T19:17:58.541" v="420" actId="20577"/>
          <ac:spMkLst>
            <pc:docMk/>
            <pc:sldMk cId="1701498145" sldId="424"/>
            <ac:spMk id="2" creationId="{00000000-0000-0000-0000-000000000000}"/>
          </ac:spMkLst>
        </pc:spChg>
        <pc:spChg chg="mod ord">
          <ac:chgData name="Mariah Helgeson" userId="S::mariah@drbconsult.onmicrosoft.com::51b1bd1c-374c-4333-91a8-ada6f1cc33a2" providerId="AD" clId="Web-{1509E8F2-89F7-258D-158A-09A263AD35D9}" dt="2019-11-20T19:18:04.822" v="425" actId="20577"/>
          <ac:spMkLst>
            <pc:docMk/>
            <pc:sldMk cId="1701498145" sldId="424"/>
            <ac:spMk id="3" creationId="{00000000-0000-0000-0000-000000000000}"/>
          </ac:spMkLst>
        </pc:spChg>
        <pc:spChg chg="mod ord">
          <ac:chgData name="Mariah Helgeson" userId="S::mariah@drbconsult.onmicrosoft.com::51b1bd1c-374c-4333-91a8-ada6f1cc33a2" providerId="AD" clId="Web-{1509E8F2-89F7-258D-158A-09A263AD35D9}" dt="2019-11-20T19:17:44.385" v="379"/>
          <ac:spMkLst>
            <pc:docMk/>
            <pc:sldMk cId="1701498145" sldId="424"/>
            <ac:spMk id="5" creationId="{00000000-0000-0000-0000-000000000000}"/>
          </ac:spMkLst>
        </pc:spChg>
      </pc:sldChg>
      <pc:sldChg chg="modSp mod modClrScheme chgLayout">
        <pc:chgData name="Mariah Helgeson" userId="S::mariah@drbconsult.onmicrosoft.com::51b1bd1c-374c-4333-91a8-ada6f1cc33a2" providerId="AD" clId="Web-{1509E8F2-89F7-258D-158A-09A263AD35D9}" dt="2019-11-20T19:05:06.914" v="247" actId="20577"/>
        <pc:sldMkLst>
          <pc:docMk/>
          <pc:sldMk cId="1007440706" sldId="425"/>
        </pc:sldMkLst>
        <pc:spChg chg="mod ord">
          <ac:chgData name="Mariah Helgeson" userId="S::mariah@drbconsult.onmicrosoft.com::51b1bd1c-374c-4333-91a8-ada6f1cc33a2" providerId="AD" clId="Web-{1509E8F2-89F7-258D-158A-09A263AD35D9}" dt="2019-11-20T19:05:06.914" v="247" actId="20577"/>
          <ac:spMkLst>
            <pc:docMk/>
            <pc:sldMk cId="1007440706" sldId="425"/>
            <ac:spMk id="2" creationId="{00000000-0000-0000-0000-000000000000}"/>
          </ac:spMkLst>
        </pc:spChg>
        <pc:spChg chg="mod ord">
          <ac:chgData name="Mariah Helgeson" userId="S::mariah@drbconsult.onmicrosoft.com::51b1bd1c-374c-4333-91a8-ada6f1cc33a2" providerId="AD" clId="Web-{1509E8F2-89F7-258D-158A-09A263AD35D9}" dt="2019-11-20T19:05:00.601" v="240"/>
          <ac:spMkLst>
            <pc:docMk/>
            <pc:sldMk cId="1007440706" sldId="425"/>
            <ac:spMk id="3" creationId="{00000000-0000-0000-0000-000000000000}"/>
          </ac:spMkLst>
        </pc:spChg>
        <pc:spChg chg="mod ord">
          <ac:chgData name="Mariah Helgeson" userId="S::mariah@drbconsult.onmicrosoft.com::51b1bd1c-374c-4333-91a8-ada6f1cc33a2" providerId="AD" clId="Web-{1509E8F2-89F7-258D-158A-09A263AD35D9}" dt="2019-11-20T19:05:00.601" v="240"/>
          <ac:spMkLst>
            <pc:docMk/>
            <pc:sldMk cId="1007440706" sldId="425"/>
            <ac:spMk id="5" creationId="{00000000-0000-0000-0000-000000000000}"/>
          </ac:spMkLst>
        </pc:spChg>
      </pc:sldChg>
      <pc:sldChg chg="add del">
        <pc:chgData name="Mariah Helgeson" userId="S::mariah@drbconsult.onmicrosoft.com::51b1bd1c-374c-4333-91a8-ada6f1cc33a2" providerId="AD" clId="Web-{1509E8F2-89F7-258D-158A-09A263AD35D9}" dt="2019-11-20T18:27:13.921" v="2"/>
        <pc:sldMkLst>
          <pc:docMk/>
          <pc:sldMk cId="1268566855" sldId="426"/>
        </pc:sldMkLst>
      </pc:sldChg>
      <pc:sldMasterChg chg="add addSldLayout">
        <pc:chgData name="Mariah Helgeson" userId="S::mariah@drbconsult.onmicrosoft.com::51b1bd1c-374c-4333-91a8-ada6f1cc33a2" providerId="AD" clId="Web-{1509E8F2-89F7-258D-158A-09A263AD35D9}" dt="2019-11-20T18:24:27.233" v="0"/>
        <pc:sldMasterMkLst>
          <pc:docMk/>
          <pc:sldMasterMk cId="0" sldId="2147483672"/>
        </pc:sldMasterMkLst>
        <pc:sldLayoutChg chg="add">
          <pc:chgData name="Mariah Helgeson" userId="S::mariah@drbconsult.onmicrosoft.com::51b1bd1c-374c-4333-91a8-ada6f1cc33a2" providerId="AD" clId="Web-{1509E8F2-89F7-258D-158A-09A263AD35D9}" dt="2019-11-20T18:24:27.233" v="0"/>
          <pc:sldLayoutMkLst>
            <pc:docMk/>
            <pc:sldMasterMk cId="0" sldId="2147483672"/>
            <pc:sldLayoutMk cId="1493671309" sldId="2147483762"/>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1466168030" sldId="2147483763"/>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163129866" sldId="2147483764"/>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1717121898" sldId="2147483765"/>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2124032816" sldId="2147483766"/>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404823325" sldId="2147483767"/>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4171249905" sldId="2147483768"/>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1058011529" sldId="2147483769"/>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2787370632" sldId="2147483770"/>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4114630816" sldId="2147483771"/>
          </pc:sldLayoutMkLst>
        </pc:sldLayoutChg>
        <pc:sldLayoutChg chg="add">
          <pc:chgData name="Mariah Helgeson" userId="S::mariah@drbconsult.onmicrosoft.com::51b1bd1c-374c-4333-91a8-ada6f1cc33a2" providerId="AD" clId="Web-{1509E8F2-89F7-258D-158A-09A263AD35D9}" dt="2019-11-20T18:24:27.233" v="0"/>
          <pc:sldLayoutMkLst>
            <pc:docMk/>
            <pc:sldMasterMk cId="0" sldId="2147483672"/>
            <pc:sldLayoutMk cId="3768106152" sldId="2147483772"/>
          </pc:sldLayoutMkLst>
        </pc:sldLayoutChg>
      </pc:sldMasterChg>
    </pc:docChg>
  </pc:docChgLst>
  <pc:docChgLst>
    <pc:chgData name="Mariah Helgeson" userId="S::mariah@drbconsult.onmicrosoft.com::51b1bd1c-374c-4333-91a8-ada6f1cc33a2" providerId="AD" clId="Web-{42E822D8-3A1C-EFFF-8EAA-D75EE0568306}"/>
    <pc:docChg chg="addSld delSld modSld sldOrd">
      <pc:chgData name="Mariah Helgeson" userId="S::mariah@drbconsult.onmicrosoft.com::51b1bd1c-374c-4333-91a8-ada6f1cc33a2" providerId="AD" clId="Web-{42E822D8-3A1C-EFFF-8EAA-D75EE0568306}" dt="2019-12-12T21:03:56.383" v="666"/>
      <pc:docMkLst>
        <pc:docMk/>
      </pc:docMkLst>
      <pc:sldChg chg="modSp">
        <pc:chgData name="Mariah Helgeson" userId="S::mariah@drbconsult.onmicrosoft.com::51b1bd1c-374c-4333-91a8-ada6f1cc33a2" providerId="AD" clId="Web-{42E822D8-3A1C-EFFF-8EAA-D75EE0568306}" dt="2019-12-12T20:49:00.628" v="444" actId="20577"/>
        <pc:sldMkLst>
          <pc:docMk/>
          <pc:sldMk cId="2170723658" sldId="257"/>
        </pc:sldMkLst>
        <pc:spChg chg="mod">
          <ac:chgData name="Mariah Helgeson" userId="S::mariah@drbconsult.onmicrosoft.com::51b1bd1c-374c-4333-91a8-ada6f1cc33a2" providerId="AD" clId="Web-{42E822D8-3A1C-EFFF-8EAA-D75EE0568306}" dt="2019-12-12T20:49:00.628" v="444" actId="20577"/>
          <ac:spMkLst>
            <pc:docMk/>
            <pc:sldMk cId="2170723658" sldId="257"/>
            <ac:spMk id="2" creationId="{66D03E3F-26E9-4D5A-A47C-4C4A76CCD069}"/>
          </ac:spMkLst>
        </pc:spChg>
      </pc:sldChg>
      <pc:sldChg chg="modSp">
        <pc:chgData name="Mariah Helgeson" userId="S::mariah@drbconsult.onmicrosoft.com::51b1bd1c-374c-4333-91a8-ada6f1cc33a2" providerId="AD" clId="Web-{42E822D8-3A1C-EFFF-8EAA-D75EE0568306}" dt="2019-12-12T20:49:34.675" v="445" actId="20577"/>
        <pc:sldMkLst>
          <pc:docMk/>
          <pc:sldMk cId="2565226471" sldId="258"/>
        </pc:sldMkLst>
        <pc:spChg chg="mod">
          <ac:chgData name="Mariah Helgeson" userId="S::mariah@drbconsult.onmicrosoft.com::51b1bd1c-374c-4333-91a8-ada6f1cc33a2" providerId="AD" clId="Web-{42E822D8-3A1C-EFFF-8EAA-D75EE0568306}" dt="2019-12-12T20:49:34.675" v="445" actId="20577"/>
          <ac:spMkLst>
            <pc:docMk/>
            <pc:sldMk cId="2565226471" sldId="258"/>
            <ac:spMk id="62467" creationId="{00000000-0000-0000-0000-000000000000}"/>
          </ac:spMkLst>
        </pc:spChg>
      </pc:sldChg>
      <pc:sldChg chg="modSp">
        <pc:chgData name="Mariah Helgeson" userId="S::mariah@drbconsult.onmicrosoft.com::51b1bd1c-374c-4333-91a8-ada6f1cc33a2" providerId="AD" clId="Web-{42E822D8-3A1C-EFFF-8EAA-D75EE0568306}" dt="2019-12-12T20:49:51.847" v="451" actId="20577"/>
        <pc:sldMkLst>
          <pc:docMk/>
          <pc:sldMk cId="4076977899" sldId="259"/>
        </pc:sldMkLst>
        <pc:spChg chg="mod">
          <ac:chgData name="Mariah Helgeson" userId="S::mariah@drbconsult.onmicrosoft.com::51b1bd1c-374c-4333-91a8-ada6f1cc33a2" providerId="AD" clId="Web-{42E822D8-3A1C-EFFF-8EAA-D75EE0568306}" dt="2019-12-12T20:49:51.847" v="451" actId="20577"/>
          <ac:spMkLst>
            <pc:docMk/>
            <pc:sldMk cId="4076977899" sldId="259"/>
            <ac:spMk id="64514"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2:15.800" v="379"/>
        <pc:sldMkLst>
          <pc:docMk/>
          <pc:sldMk cId="288671921" sldId="263"/>
        </pc:sldMkLst>
        <pc:spChg chg="mod ord">
          <ac:chgData name="Mariah Helgeson" userId="S::mariah@drbconsult.onmicrosoft.com::51b1bd1c-374c-4333-91a8-ada6f1cc33a2" providerId="AD" clId="Web-{42E822D8-3A1C-EFFF-8EAA-D75EE0568306}" dt="2019-12-12T20:42:15.800" v="379"/>
          <ac:spMkLst>
            <pc:docMk/>
            <pc:sldMk cId="288671921" sldId="263"/>
            <ac:spMk id="72706" creationId="{00000000-0000-0000-0000-000000000000}"/>
          </ac:spMkLst>
        </pc:spChg>
        <pc:spChg chg="mod ord">
          <ac:chgData name="Mariah Helgeson" userId="S::mariah@drbconsult.onmicrosoft.com::51b1bd1c-374c-4333-91a8-ada6f1cc33a2" providerId="AD" clId="Web-{42E822D8-3A1C-EFFF-8EAA-D75EE0568306}" dt="2019-12-12T20:42:15.800" v="379"/>
          <ac:spMkLst>
            <pc:docMk/>
            <pc:sldMk cId="288671921" sldId="263"/>
            <ac:spMk id="72708" creationId="{00000000-0000-0000-0000-000000000000}"/>
          </ac:spMkLst>
        </pc:spChg>
        <pc:picChg chg="mod ord">
          <ac:chgData name="Mariah Helgeson" userId="S::mariah@drbconsult.onmicrosoft.com::51b1bd1c-374c-4333-91a8-ada6f1cc33a2" providerId="AD" clId="Web-{42E822D8-3A1C-EFFF-8EAA-D75EE0568306}" dt="2019-12-12T20:42:15.800" v="379"/>
          <ac:picMkLst>
            <pc:docMk/>
            <pc:sldMk cId="288671921" sldId="263"/>
            <ac:picMk id="72720" creationId="{00000000-0000-0000-0000-000000000000}"/>
          </ac:picMkLst>
        </pc:picChg>
      </pc:sldChg>
      <pc:sldChg chg="modSp">
        <pc:chgData name="Mariah Helgeson" userId="S::mariah@drbconsult.onmicrosoft.com::51b1bd1c-374c-4333-91a8-ada6f1cc33a2" providerId="AD" clId="Web-{42E822D8-3A1C-EFFF-8EAA-D75EE0568306}" dt="2019-12-12T20:17:05.788" v="129" actId="1076"/>
        <pc:sldMkLst>
          <pc:docMk/>
          <pc:sldMk cId="861675944" sldId="267"/>
        </pc:sldMkLst>
        <pc:spChg chg="mod">
          <ac:chgData name="Mariah Helgeson" userId="S::mariah@drbconsult.onmicrosoft.com::51b1bd1c-374c-4333-91a8-ada6f1cc33a2" providerId="AD" clId="Web-{42E822D8-3A1C-EFFF-8EAA-D75EE0568306}" dt="2019-12-12T20:17:05.788" v="129" actId="1076"/>
          <ac:spMkLst>
            <pc:docMk/>
            <pc:sldMk cId="861675944" sldId="267"/>
            <ac:spMk id="80902" creationId="{00000000-0000-0000-0000-000000000000}"/>
          </ac:spMkLst>
        </pc:spChg>
        <pc:picChg chg="mod">
          <ac:chgData name="Mariah Helgeson" userId="S::mariah@drbconsult.onmicrosoft.com::51b1bd1c-374c-4333-91a8-ada6f1cc33a2" providerId="AD" clId="Web-{42E822D8-3A1C-EFFF-8EAA-D75EE0568306}" dt="2019-12-12T20:16:33.538" v="127" actId="1076"/>
          <ac:picMkLst>
            <pc:docMk/>
            <pc:sldMk cId="861675944" sldId="267"/>
            <ac:picMk id="80907" creationId="{00000000-0000-0000-0000-000000000000}"/>
          </ac:picMkLst>
        </pc:picChg>
      </pc:sldChg>
      <pc:sldChg chg="modSp mod modClrScheme chgLayout">
        <pc:chgData name="Mariah Helgeson" userId="S::mariah@drbconsult.onmicrosoft.com::51b1bd1c-374c-4333-91a8-ada6f1cc33a2" providerId="AD" clId="Web-{42E822D8-3A1C-EFFF-8EAA-D75EE0568306}" dt="2019-12-12T20:34:13.654" v="318"/>
        <pc:sldMkLst>
          <pc:docMk/>
          <pc:sldMk cId="1786848744" sldId="268"/>
        </pc:sldMkLst>
        <pc:spChg chg="mod ord">
          <ac:chgData name="Mariah Helgeson" userId="S::mariah@drbconsult.onmicrosoft.com::51b1bd1c-374c-4333-91a8-ada6f1cc33a2" providerId="AD" clId="Web-{42E822D8-3A1C-EFFF-8EAA-D75EE0568306}" dt="2019-12-12T20:34:13.654" v="318"/>
          <ac:spMkLst>
            <pc:docMk/>
            <pc:sldMk cId="1786848744" sldId="268"/>
            <ac:spMk id="84996" creationId="{00000000-0000-0000-0000-000000000000}"/>
          </ac:spMkLst>
        </pc:spChg>
        <pc:spChg chg="mod ord">
          <ac:chgData name="Mariah Helgeson" userId="S::mariah@drbconsult.onmicrosoft.com::51b1bd1c-374c-4333-91a8-ada6f1cc33a2" providerId="AD" clId="Web-{42E822D8-3A1C-EFFF-8EAA-D75EE0568306}" dt="2019-12-12T20:34:13.654" v="318"/>
          <ac:spMkLst>
            <pc:docMk/>
            <pc:sldMk cId="1786848744" sldId="268"/>
            <ac:spMk id="84997" creationId="{00000000-0000-0000-0000-000000000000}"/>
          </ac:spMkLst>
        </pc:spChg>
        <pc:picChg chg="mod ord">
          <ac:chgData name="Mariah Helgeson" userId="S::mariah@drbconsult.onmicrosoft.com::51b1bd1c-374c-4333-91a8-ada6f1cc33a2" providerId="AD" clId="Web-{42E822D8-3A1C-EFFF-8EAA-D75EE0568306}" dt="2019-12-12T20:34:13.654" v="318"/>
          <ac:picMkLst>
            <pc:docMk/>
            <pc:sldMk cId="1786848744" sldId="268"/>
            <ac:picMk id="84999" creationId="{00000000-0000-0000-0000-000000000000}"/>
          </ac:picMkLst>
        </pc:picChg>
      </pc:sldChg>
      <pc:sldChg chg="del">
        <pc:chgData name="Mariah Helgeson" userId="S::mariah@drbconsult.onmicrosoft.com::51b1bd1c-374c-4333-91a8-ada6f1cc33a2" providerId="AD" clId="Web-{42E822D8-3A1C-EFFF-8EAA-D75EE0568306}" dt="2019-12-12T20:45:09.142" v="406"/>
        <pc:sldMkLst>
          <pc:docMk/>
          <pc:sldMk cId="2392559157" sldId="269"/>
        </pc:sldMkLst>
      </pc:sldChg>
      <pc:sldChg chg="modSp mod modClrScheme chgLayout">
        <pc:chgData name="Mariah Helgeson" userId="S::mariah@drbconsult.onmicrosoft.com::51b1bd1c-374c-4333-91a8-ada6f1cc33a2" providerId="AD" clId="Web-{42E822D8-3A1C-EFFF-8EAA-D75EE0568306}" dt="2019-12-12T20:36:22.233" v="338"/>
        <pc:sldMkLst>
          <pc:docMk/>
          <pc:sldMk cId="3860645358" sldId="270"/>
        </pc:sldMkLst>
        <pc:spChg chg="mod ord">
          <ac:chgData name="Mariah Helgeson" userId="S::mariah@drbconsult.onmicrosoft.com::51b1bd1c-374c-4333-91a8-ada6f1cc33a2" providerId="AD" clId="Web-{42E822D8-3A1C-EFFF-8EAA-D75EE0568306}" dt="2019-12-12T20:36:22.233" v="338"/>
          <ac:spMkLst>
            <pc:docMk/>
            <pc:sldMk cId="3860645358" sldId="270"/>
            <ac:spMk id="90116" creationId="{00000000-0000-0000-0000-000000000000}"/>
          </ac:spMkLst>
        </pc:spChg>
        <pc:spChg chg="mod ord">
          <ac:chgData name="Mariah Helgeson" userId="S::mariah@drbconsult.onmicrosoft.com::51b1bd1c-374c-4333-91a8-ada6f1cc33a2" providerId="AD" clId="Web-{42E822D8-3A1C-EFFF-8EAA-D75EE0568306}" dt="2019-12-12T20:36:22.233" v="338"/>
          <ac:spMkLst>
            <pc:docMk/>
            <pc:sldMk cId="3860645358" sldId="270"/>
            <ac:spMk id="90118" creationId="{00000000-0000-0000-0000-000000000000}"/>
          </ac:spMkLst>
        </pc:spChg>
        <pc:picChg chg="mod ord">
          <ac:chgData name="Mariah Helgeson" userId="S::mariah@drbconsult.onmicrosoft.com::51b1bd1c-374c-4333-91a8-ada6f1cc33a2" providerId="AD" clId="Web-{42E822D8-3A1C-EFFF-8EAA-D75EE0568306}" dt="2019-12-12T20:36:22.233" v="338"/>
          <ac:picMkLst>
            <pc:docMk/>
            <pc:sldMk cId="3860645358" sldId="270"/>
            <ac:picMk id="90119" creationId="{00000000-0000-0000-0000-000000000000}"/>
          </ac:picMkLst>
        </pc:picChg>
      </pc:sldChg>
      <pc:sldChg chg="modSp">
        <pc:chgData name="Mariah Helgeson" userId="S::mariah@drbconsult.onmicrosoft.com::51b1bd1c-374c-4333-91a8-ada6f1cc33a2" providerId="AD" clId="Web-{42E822D8-3A1C-EFFF-8EAA-D75EE0568306}" dt="2019-12-12T20:45:41.861" v="408" actId="20577"/>
        <pc:sldMkLst>
          <pc:docMk/>
          <pc:sldMk cId="2671374241" sldId="271"/>
        </pc:sldMkLst>
        <pc:spChg chg="mod">
          <ac:chgData name="Mariah Helgeson" userId="S::mariah@drbconsult.onmicrosoft.com::51b1bd1c-374c-4333-91a8-ada6f1cc33a2" providerId="AD" clId="Web-{42E822D8-3A1C-EFFF-8EAA-D75EE0568306}" dt="2019-12-12T20:45:41.861" v="408" actId="20577"/>
          <ac:spMkLst>
            <pc:docMk/>
            <pc:sldMk cId="2671374241" sldId="271"/>
            <ac:spMk id="92164" creationId="{00000000-0000-0000-0000-000000000000}"/>
          </ac:spMkLst>
        </pc:spChg>
      </pc:sldChg>
      <pc:sldChg chg="addSp delSp modSp mod modClrScheme delAnim chgLayout">
        <pc:chgData name="Mariah Helgeson" userId="S::mariah@drbconsult.onmicrosoft.com::51b1bd1c-374c-4333-91a8-ada6f1cc33a2" providerId="AD" clId="Web-{42E822D8-3A1C-EFFF-8EAA-D75EE0568306}" dt="2019-12-12T20:42:53.625" v="391" actId="1076"/>
        <pc:sldMkLst>
          <pc:docMk/>
          <pc:sldMk cId="598927227" sldId="273"/>
        </pc:sldMkLst>
        <pc:spChg chg="add del mod ord">
          <ac:chgData name="Mariah Helgeson" userId="S::mariah@drbconsult.onmicrosoft.com::51b1bd1c-374c-4333-91a8-ada6f1cc33a2" providerId="AD" clId="Web-{42E822D8-3A1C-EFFF-8EAA-D75EE0568306}" dt="2019-12-12T20:42:51.250" v="390"/>
          <ac:spMkLst>
            <pc:docMk/>
            <pc:sldMk cId="598927227" sldId="273"/>
            <ac:spMk id="2" creationId="{78F6BEB1-6518-4F92-BD0A-CF6F78D0C978}"/>
          </ac:spMkLst>
        </pc:spChg>
        <pc:spChg chg="add mod ord">
          <ac:chgData name="Mariah Helgeson" userId="S::mariah@drbconsult.onmicrosoft.com::51b1bd1c-374c-4333-91a8-ada6f1cc33a2" providerId="AD" clId="Web-{42E822D8-3A1C-EFFF-8EAA-D75EE0568306}" dt="2019-12-12T20:42:46.047" v="388" actId="20577"/>
          <ac:spMkLst>
            <pc:docMk/>
            <pc:sldMk cId="598927227" sldId="273"/>
            <ac:spMk id="3" creationId="{E1C909F7-BB6A-477E-80A3-79344311B597}"/>
          </ac:spMkLst>
        </pc:spChg>
        <pc:spChg chg="add del mod">
          <ac:chgData name="Mariah Helgeson" userId="S::mariah@drbconsult.onmicrosoft.com::51b1bd1c-374c-4333-91a8-ada6f1cc33a2" providerId="AD" clId="Web-{42E822D8-3A1C-EFFF-8EAA-D75EE0568306}" dt="2019-12-12T20:42:50.438" v="389"/>
          <ac:spMkLst>
            <pc:docMk/>
            <pc:sldMk cId="598927227" sldId="273"/>
            <ac:spMk id="5" creationId="{D8B5F914-3C1B-4F67-9542-AF1BE0E6BC56}"/>
          </ac:spMkLst>
        </pc:spChg>
        <pc:spChg chg="mod ord">
          <ac:chgData name="Mariah Helgeson" userId="S::mariah@drbconsult.onmicrosoft.com::51b1bd1c-374c-4333-91a8-ada6f1cc33a2" providerId="AD" clId="Web-{42E822D8-3A1C-EFFF-8EAA-D75EE0568306}" dt="2019-12-12T20:42:24.172" v="380"/>
          <ac:spMkLst>
            <pc:docMk/>
            <pc:sldMk cId="598927227" sldId="273"/>
            <ac:spMk id="97284" creationId="{00000000-0000-0000-0000-000000000000}"/>
          </ac:spMkLst>
        </pc:spChg>
        <pc:spChg chg="del mod ord">
          <ac:chgData name="Mariah Helgeson" userId="S::mariah@drbconsult.onmicrosoft.com::51b1bd1c-374c-4333-91a8-ada6f1cc33a2" providerId="AD" clId="Web-{42E822D8-3A1C-EFFF-8EAA-D75EE0568306}" dt="2019-12-12T20:42:38.750" v="387"/>
          <ac:spMkLst>
            <pc:docMk/>
            <pc:sldMk cId="598927227" sldId="273"/>
            <ac:spMk id="97286" creationId="{00000000-0000-0000-0000-000000000000}"/>
          </ac:spMkLst>
        </pc:spChg>
        <pc:picChg chg="mod ord">
          <ac:chgData name="Mariah Helgeson" userId="S::mariah@drbconsult.onmicrosoft.com::51b1bd1c-374c-4333-91a8-ada6f1cc33a2" providerId="AD" clId="Web-{42E822D8-3A1C-EFFF-8EAA-D75EE0568306}" dt="2019-12-12T20:42:53.625" v="391" actId="1076"/>
          <ac:picMkLst>
            <pc:docMk/>
            <pc:sldMk cId="598927227" sldId="273"/>
            <ac:picMk id="97287" creationId="{00000000-0000-0000-0000-000000000000}"/>
          </ac:picMkLst>
        </pc:picChg>
      </pc:sldChg>
      <pc:sldChg chg="modSp del">
        <pc:chgData name="Mariah Helgeson" userId="S::mariah@drbconsult.onmicrosoft.com::51b1bd1c-374c-4333-91a8-ada6f1cc33a2" providerId="AD" clId="Web-{42E822D8-3A1C-EFFF-8EAA-D75EE0568306}" dt="2019-12-12T20:42:07.781" v="378"/>
        <pc:sldMkLst>
          <pc:docMk/>
          <pc:sldMk cId="1839106842" sldId="274"/>
        </pc:sldMkLst>
        <pc:spChg chg="mod">
          <ac:chgData name="Mariah Helgeson" userId="S::mariah@drbconsult.onmicrosoft.com::51b1bd1c-374c-4333-91a8-ada6f1cc33a2" providerId="AD" clId="Web-{42E822D8-3A1C-EFFF-8EAA-D75EE0568306}" dt="2019-12-12T20:41:45.719" v="367" actId="20577"/>
          <ac:spMkLst>
            <pc:docMk/>
            <pc:sldMk cId="1839106842" sldId="274"/>
            <ac:spMk id="99332" creationId="{00000000-0000-0000-0000-000000000000}"/>
          </ac:spMkLst>
        </pc:spChg>
        <pc:spChg chg="mod">
          <ac:chgData name="Mariah Helgeson" userId="S::mariah@drbconsult.onmicrosoft.com::51b1bd1c-374c-4333-91a8-ada6f1cc33a2" providerId="AD" clId="Web-{42E822D8-3A1C-EFFF-8EAA-D75EE0568306}" dt="2019-12-12T20:41:55.094" v="372" actId="20577"/>
          <ac:spMkLst>
            <pc:docMk/>
            <pc:sldMk cId="1839106842" sldId="274"/>
            <ac:spMk id="99333"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4:10.267" v="400"/>
        <pc:sldMkLst>
          <pc:docMk/>
          <pc:sldMk cId="4271794814" sldId="282"/>
        </pc:sldMkLst>
        <pc:spChg chg="mod ord">
          <ac:chgData name="Mariah Helgeson" userId="S::mariah@drbconsult.onmicrosoft.com::51b1bd1c-374c-4333-91a8-ada6f1cc33a2" providerId="AD" clId="Web-{42E822D8-3A1C-EFFF-8EAA-D75EE0568306}" dt="2019-12-12T20:44:10.267" v="400"/>
          <ac:spMkLst>
            <pc:docMk/>
            <pc:sldMk cId="4271794814" sldId="282"/>
            <ac:spMk id="2" creationId="{00000000-0000-0000-0000-000000000000}"/>
          </ac:spMkLst>
        </pc:spChg>
        <pc:spChg chg="mod ord">
          <ac:chgData name="Mariah Helgeson" userId="S::mariah@drbconsult.onmicrosoft.com::51b1bd1c-374c-4333-91a8-ada6f1cc33a2" providerId="AD" clId="Web-{42E822D8-3A1C-EFFF-8EAA-D75EE0568306}" dt="2019-12-12T20:44:10.267" v="400"/>
          <ac:spMkLst>
            <pc:docMk/>
            <pc:sldMk cId="4271794814" sldId="282"/>
            <ac:spMk id="3" creationId="{00000000-0000-0000-0000-000000000000}"/>
          </ac:spMkLst>
        </pc:spChg>
      </pc:sldChg>
      <pc:sldChg chg="addSp delSp modSp">
        <pc:chgData name="Mariah Helgeson" userId="S::mariah@drbconsult.onmicrosoft.com::51b1bd1c-374c-4333-91a8-ada6f1cc33a2" providerId="AD" clId="Web-{42E822D8-3A1C-EFFF-8EAA-D75EE0568306}" dt="2019-12-12T20:52:39.098" v="493" actId="1076"/>
        <pc:sldMkLst>
          <pc:docMk/>
          <pc:sldMk cId="2403280517" sldId="286"/>
        </pc:sldMkLst>
        <pc:spChg chg="add del mod">
          <ac:chgData name="Mariah Helgeson" userId="S::mariah@drbconsult.onmicrosoft.com::51b1bd1c-374c-4333-91a8-ada6f1cc33a2" providerId="AD" clId="Web-{42E822D8-3A1C-EFFF-8EAA-D75EE0568306}" dt="2019-12-12T20:52:39.098" v="493" actId="1076"/>
          <ac:spMkLst>
            <pc:docMk/>
            <pc:sldMk cId="2403280517" sldId="286"/>
            <ac:spMk id="3" creationId="{55C018B3-666A-4CE2-9BA5-7F7AE8113839}"/>
          </ac:spMkLst>
        </pc:spChg>
        <pc:spChg chg="add del mod">
          <ac:chgData name="Mariah Helgeson" userId="S::mariah@drbconsult.onmicrosoft.com::51b1bd1c-374c-4333-91a8-ada6f1cc33a2" providerId="AD" clId="Web-{42E822D8-3A1C-EFFF-8EAA-D75EE0568306}" dt="2019-12-12T20:52:28.176" v="492" actId="14100"/>
          <ac:spMkLst>
            <pc:docMk/>
            <pc:sldMk cId="2403280517" sldId="286"/>
            <ac:spMk id="11" creationId="{75453354-B330-4429-9165-F655599D3FD6}"/>
          </ac:spMkLst>
        </pc:spChg>
        <pc:grpChg chg="del">
          <ac:chgData name="Mariah Helgeson" userId="S::mariah@drbconsult.onmicrosoft.com::51b1bd1c-374c-4333-91a8-ada6f1cc33a2" providerId="AD" clId="Web-{42E822D8-3A1C-EFFF-8EAA-D75EE0568306}" dt="2019-12-12T20:51:14.660" v="479"/>
          <ac:grpSpMkLst>
            <pc:docMk/>
            <pc:sldMk cId="2403280517" sldId="286"/>
            <ac:grpSpMk id="15" creationId="{42FC5ECC-0E17-4875-88ED-D51CA465FC7C}"/>
          </ac:grpSpMkLst>
        </pc:grpChg>
      </pc:sldChg>
      <pc:sldChg chg="addSp delSp">
        <pc:chgData name="Mariah Helgeson" userId="S::mariah@drbconsult.onmicrosoft.com::51b1bd1c-374c-4333-91a8-ada6f1cc33a2" providerId="AD" clId="Web-{42E822D8-3A1C-EFFF-8EAA-D75EE0568306}" dt="2019-12-12T20:52:51.254" v="496"/>
        <pc:sldMkLst>
          <pc:docMk/>
          <pc:sldMk cId="837442141" sldId="287"/>
        </pc:sldMkLst>
        <pc:spChg chg="add">
          <ac:chgData name="Mariah Helgeson" userId="S::mariah@drbconsult.onmicrosoft.com::51b1bd1c-374c-4333-91a8-ada6f1cc33a2" providerId="AD" clId="Web-{42E822D8-3A1C-EFFF-8EAA-D75EE0568306}" dt="2019-12-12T20:52:51.254" v="495"/>
          <ac:spMkLst>
            <pc:docMk/>
            <pc:sldMk cId="837442141" sldId="287"/>
            <ac:spMk id="3" creationId="{6CE8428D-C4AA-47D9-83A1-B562E9638595}"/>
          </ac:spMkLst>
        </pc:spChg>
        <pc:spChg chg="add">
          <ac:chgData name="Mariah Helgeson" userId="S::mariah@drbconsult.onmicrosoft.com::51b1bd1c-374c-4333-91a8-ada6f1cc33a2" providerId="AD" clId="Web-{42E822D8-3A1C-EFFF-8EAA-D75EE0568306}" dt="2019-12-12T20:52:51.254" v="496"/>
          <ac:spMkLst>
            <pc:docMk/>
            <pc:sldMk cId="837442141" sldId="287"/>
            <ac:spMk id="4" creationId="{6282F21A-ABEC-4360-B04E-09CD80072054}"/>
          </ac:spMkLst>
        </pc:spChg>
        <pc:spChg chg="del">
          <ac:chgData name="Mariah Helgeson" userId="S::mariah@drbconsult.onmicrosoft.com::51b1bd1c-374c-4333-91a8-ada6f1cc33a2" providerId="AD" clId="Web-{42E822D8-3A1C-EFFF-8EAA-D75EE0568306}" dt="2019-12-12T20:01:43.361" v="0"/>
          <ac:spMkLst>
            <pc:docMk/>
            <pc:sldMk cId="837442141" sldId="287"/>
            <ac:spMk id="8" creationId="{BDD4785C-B72F-4049-BB5F-8418844588FC}"/>
          </ac:spMkLst>
        </pc:spChg>
        <pc:grpChg chg="del">
          <ac:chgData name="Mariah Helgeson" userId="S::mariah@drbconsult.onmicrosoft.com::51b1bd1c-374c-4333-91a8-ada6f1cc33a2" providerId="AD" clId="Web-{42E822D8-3A1C-EFFF-8EAA-D75EE0568306}" dt="2019-12-12T20:52:50.801" v="494"/>
          <ac:grpSpMkLst>
            <pc:docMk/>
            <pc:sldMk cId="837442141" sldId="287"/>
            <ac:grpSpMk id="15" creationId="{191AC4B1-6C9D-4D6C-B11E-7B7D60A2DA8D}"/>
          </ac:grpSpMkLst>
        </pc:grpChg>
      </pc:sldChg>
      <pc:sldChg chg="addSp delSp modSp mod modClrScheme chgLayout">
        <pc:chgData name="Mariah Helgeson" userId="S::mariah@drbconsult.onmicrosoft.com::51b1bd1c-374c-4333-91a8-ada6f1cc33a2" providerId="AD" clId="Web-{42E822D8-3A1C-EFFF-8EAA-D75EE0568306}" dt="2019-12-12T20:53:12.395" v="505"/>
        <pc:sldMkLst>
          <pc:docMk/>
          <pc:sldMk cId="2216485697" sldId="288"/>
        </pc:sldMkLst>
        <pc:spChg chg="add mod">
          <ac:chgData name="Mariah Helgeson" userId="S::mariah@drbconsult.onmicrosoft.com::51b1bd1c-374c-4333-91a8-ada6f1cc33a2" providerId="AD" clId="Web-{42E822D8-3A1C-EFFF-8EAA-D75EE0568306}" dt="2019-12-12T20:04:01.940" v="9" actId="1076"/>
          <ac:spMkLst>
            <pc:docMk/>
            <pc:sldMk cId="2216485697" sldId="288"/>
            <ac:spMk id="2" creationId="{A49D6B82-6036-40C2-A9D8-5691E2063FBE}"/>
          </ac:spMkLst>
        </pc:spChg>
        <pc:spChg chg="add">
          <ac:chgData name="Mariah Helgeson" userId="S::mariah@drbconsult.onmicrosoft.com::51b1bd1c-374c-4333-91a8-ada6f1cc33a2" providerId="AD" clId="Web-{42E822D8-3A1C-EFFF-8EAA-D75EE0568306}" dt="2019-12-12T20:53:12.379" v="504"/>
          <ac:spMkLst>
            <pc:docMk/>
            <pc:sldMk cId="2216485697" sldId="288"/>
            <ac:spMk id="3" creationId="{56D53B6A-FD28-44C5-85D5-4F9B39DA17CE}"/>
          </ac:spMkLst>
        </pc:spChg>
        <pc:spChg chg="add">
          <ac:chgData name="Mariah Helgeson" userId="S::mariah@drbconsult.onmicrosoft.com::51b1bd1c-374c-4333-91a8-ada6f1cc33a2" providerId="AD" clId="Web-{42E822D8-3A1C-EFFF-8EAA-D75EE0568306}" dt="2019-12-12T20:53:12.395" v="505"/>
          <ac:spMkLst>
            <pc:docMk/>
            <pc:sldMk cId="2216485697" sldId="288"/>
            <ac:spMk id="4" creationId="{9EBCB2D6-627F-400F-AF57-8AE397625D13}"/>
          </ac:spMkLst>
        </pc:spChg>
        <pc:spChg chg="mod ord">
          <ac:chgData name="Mariah Helgeson" userId="S::mariah@drbconsult.onmicrosoft.com::51b1bd1c-374c-4333-91a8-ada6f1cc33a2" providerId="AD" clId="Web-{42E822D8-3A1C-EFFF-8EAA-D75EE0568306}" dt="2019-12-12T20:03:42.174" v="5"/>
          <ac:spMkLst>
            <pc:docMk/>
            <pc:sldMk cId="2216485697" sldId="288"/>
            <ac:spMk id="6" creationId="{4CF4A116-69F4-40A8-BFA5-EE74CEBFC523}"/>
          </ac:spMkLst>
        </pc:spChg>
        <pc:spChg chg="del mod">
          <ac:chgData name="Mariah Helgeson" userId="S::mariah@drbconsult.onmicrosoft.com::51b1bd1c-374c-4333-91a8-ada6f1cc33a2" providerId="AD" clId="Web-{42E822D8-3A1C-EFFF-8EAA-D75EE0568306}" dt="2019-12-12T20:03:52.675" v="7"/>
          <ac:spMkLst>
            <pc:docMk/>
            <pc:sldMk cId="2216485697" sldId="288"/>
            <ac:spMk id="7" creationId="{72384BE5-895E-41F3-9BF7-5315076484C2}"/>
          </ac:spMkLst>
        </pc:spChg>
        <pc:spChg chg="mod ord">
          <ac:chgData name="Mariah Helgeson" userId="S::mariah@drbconsult.onmicrosoft.com::51b1bd1c-374c-4333-91a8-ada6f1cc33a2" providerId="AD" clId="Web-{42E822D8-3A1C-EFFF-8EAA-D75EE0568306}" dt="2019-12-12T20:08:28.348" v="29" actId="1076"/>
          <ac:spMkLst>
            <pc:docMk/>
            <pc:sldMk cId="2216485697" sldId="288"/>
            <ac:spMk id="103426" creationId="{09262D84-6B33-49B5-9ED3-34A1B4642F54}"/>
          </ac:spMkLst>
        </pc:spChg>
        <pc:spChg chg="mod ord">
          <ac:chgData name="Mariah Helgeson" userId="S::mariah@drbconsult.onmicrosoft.com::51b1bd1c-374c-4333-91a8-ada6f1cc33a2" providerId="AD" clId="Web-{42E822D8-3A1C-EFFF-8EAA-D75EE0568306}" dt="2019-12-12T20:06:06.894" v="24" actId="1076"/>
          <ac:spMkLst>
            <pc:docMk/>
            <pc:sldMk cId="2216485697" sldId="288"/>
            <ac:spMk id="103428" creationId="{FC707E98-236D-474A-BCB9-A4A28C66D164}"/>
          </ac:spMkLst>
        </pc:spChg>
        <pc:grpChg chg="del">
          <ac:chgData name="Mariah Helgeson" userId="S::mariah@drbconsult.onmicrosoft.com::51b1bd1c-374c-4333-91a8-ada6f1cc33a2" providerId="AD" clId="Web-{42E822D8-3A1C-EFFF-8EAA-D75EE0568306}" dt="2019-12-12T20:53:11.863" v="503"/>
          <ac:grpSpMkLst>
            <pc:docMk/>
            <pc:sldMk cId="2216485697" sldId="288"/>
            <ac:grpSpMk id="8" creationId="{2FD60225-E8AE-4DDB-940A-3A3D3164AFA3}"/>
          </ac:grpSpMkLst>
        </pc:grpChg>
        <pc:picChg chg="del">
          <ac:chgData name="Mariah Helgeson" userId="S::mariah@drbconsult.onmicrosoft.com::51b1bd1c-374c-4333-91a8-ada6f1cc33a2" providerId="AD" clId="Web-{42E822D8-3A1C-EFFF-8EAA-D75EE0568306}" dt="2019-12-12T20:05:58.738" v="22"/>
          <ac:picMkLst>
            <pc:docMk/>
            <pc:sldMk cId="2216485697" sldId="288"/>
            <ac:picMk id="11" creationId="{04A2B9E5-7A3D-442C-8586-F6CCF6CA5B56}"/>
          </ac:picMkLst>
        </pc:picChg>
        <pc:picChg chg="mod ord">
          <ac:chgData name="Mariah Helgeson" userId="S::mariah@drbconsult.onmicrosoft.com::51b1bd1c-374c-4333-91a8-ada6f1cc33a2" providerId="AD" clId="Web-{42E822D8-3A1C-EFFF-8EAA-D75EE0568306}" dt="2019-12-12T20:06:03.175" v="23" actId="1076"/>
          <ac:picMkLst>
            <pc:docMk/>
            <pc:sldMk cId="2216485697" sldId="288"/>
            <ac:picMk id="87045" creationId="{892A5C4C-25D4-4D52-9134-83734E07D556}"/>
          </ac:picMkLst>
        </pc:picChg>
      </pc:sldChg>
      <pc:sldChg chg="addSp delSp modSp mod modClrScheme chgLayout">
        <pc:chgData name="Mariah Helgeson" userId="S::mariah@drbconsult.onmicrosoft.com::51b1bd1c-374c-4333-91a8-ada6f1cc33a2" providerId="AD" clId="Web-{42E822D8-3A1C-EFFF-8EAA-D75EE0568306}" dt="2019-12-12T20:10:39.692" v="86" actId="1076"/>
        <pc:sldMkLst>
          <pc:docMk/>
          <pc:sldMk cId="1664657706" sldId="290"/>
        </pc:sldMkLst>
        <pc:spChg chg="add mod">
          <ac:chgData name="Mariah Helgeson" userId="S::mariah@drbconsult.onmicrosoft.com::51b1bd1c-374c-4333-91a8-ada6f1cc33a2" providerId="AD" clId="Web-{42E822D8-3A1C-EFFF-8EAA-D75EE0568306}" dt="2019-12-12T20:08:58.207" v="59" actId="1076"/>
          <ac:spMkLst>
            <pc:docMk/>
            <pc:sldMk cId="1664657706" sldId="290"/>
            <ac:spMk id="4" creationId="{65B98962-68D9-4C9F-A211-42D3A71C7458}"/>
          </ac:spMkLst>
        </pc:spChg>
        <pc:spChg chg="del mod ord">
          <ac:chgData name="Mariah Helgeson" userId="S::mariah@drbconsult.onmicrosoft.com::51b1bd1c-374c-4333-91a8-ada6f1cc33a2" providerId="AD" clId="Web-{42E822D8-3A1C-EFFF-8EAA-D75EE0568306}" dt="2019-12-12T20:08:37.348" v="30"/>
          <ac:spMkLst>
            <pc:docMk/>
            <pc:sldMk cId="1664657706" sldId="290"/>
            <ac:spMk id="6" creationId="{F7D92CD3-B46E-433B-B995-0854312AF815}"/>
          </ac:spMkLst>
        </pc:spChg>
        <pc:spChg chg="mod ord">
          <ac:chgData name="Mariah Helgeson" userId="S::mariah@drbconsult.onmicrosoft.com::51b1bd1c-374c-4333-91a8-ada6f1cc33a2" providerId="AD" clId="Web-{42E822D8-3A1C-EFFF-8EAA-D75EE0568306}" dt="2019-12-12T20:07:00.504" v="26"/>
          <ac:spMkLst>
            <pc:docMk/>
            <pc:sldMk cId="1664657706" sldId="290"/>
            <ac:spMk id="26" creationId="{09B26DE2-00B8-4BF5-9142-CBDA394FE365}"/>
          </ac:spMkLst>
        </pc:spChg>
        <pc:graphicFrameChg chg="mod ord modGraphic">
          <ac:chgData name="Mariah Helgeson" userId="S::mariah@drbconsult.onmicrosoft.com::51b1bd1c-374c-4333-91a8-ada6f1cc33a2" providerId="AD" clId="Web-{42E822D8-3A1C-EFFF-8EAA-D75EE0568306}" dt="2019-12-12T20:10:39.692" v="86" actId="1076"/>
          <ac:graphicFrameMkLst>
            <pc:docMk/>
            <pc:sldMk cId="1664657706" sldId="290"/>
            <ac:graphicFrameMk id="89238" creationId="{6A364D17-0D42-46E5-B0C4-8D86B6ECB571}"/>
          </ac:graphicFrameMkLst>
        </pc:graphicFrameChg>
        <pc:picChg chg="del">
          <ac:chgData name="Mariah Helgeson" userId="S::mariah@drbconsult.onmicrosoft.com::51b1bd1c-374c-4333-91a8-ada6f1cc33a2" providerId="AD" clId="Web-{42E822D8-3A1C-EFFF-8EAA-D75EE0568306}" dt="2019-12-12T20:06:53.441" v="25"/>
          <ac:picMkLst>
            <pc:docMk/>
            <pc:sldMk cId="1664657706" sldId="290"/>
            <ac:picMk id="3" creationId="{4A376BD4-3D32-4B09-B0B6-9CDCDB34D5BF}"/>
          </ac:picMkLst>
        </pc:picChg>
      </pc:sldChg>
      <pc:sldChg chg="addSp delSp modSp">
        <pc:chgData name="Mariah Helgeson" userId="S::mariah@drbconsult.onmicrosoft.com::51b1bd1c-374c-4333-91a8-ada6f1cc33a2" providerId="AD" clId="Web-{42E822D8-3A1C-EFFF-8EAA-D75EE0568306}" dt="2019-12-12T20:53:18.973" v="508"/>
        <pc:sldMkLst>
          <pc:docMk/>
          <pc:sldMk cId="3862938408" sldId="291"/>
        </pc:sldMkLst>
        <pc:spChg chg="add">
          <ac:chgData name="Mariah Helgeson" userId="S::mariah@drbconsult.onmicrosoft.com::51b1bd1c-374c-4333-91a8-ada6f1cc33a2" providerId="AD" clId="Web-{42E822D8-3A1C-EFFF-8EAA-D75EE0568306}" dt="2019-12-12T20:53:18.957" v="507"/>
          <ac:spMkLst>
            <pc:docMk/>
            <pc:sldMk cId="3862938408" sldId="291"/>
            <ac:spMk id="2" creationId="{08B4E5E8-0E0E-4AFF-9619-50026C7AE897}"/>
          </ac:spMkLst>
        </pc:spChg>
        <pc:spChg chg="del">
          <ac:chgData name="Mariah Helgeson" userId="S::mariah@drbconsult.onmicrosoft.com::51b1bd1c-374c-4333-91a8-ada6f1cc33a2" providerId="AD" clId="Web-{42E822D8-3A1C-EFFF-8EAA-D75EE0568306}" dt="2019-12-12T20:10:56.021" v="87"/>
          <ac:spMkLst>
            <pc:docMk/>
            <pc:sldMk cId="3862938408" sldId="291"/>
            <ac:spMk id="5" creationId="{5B7A73E4-229A-4EF8-9EAC-AE4D5621848D}"/>
          </ac:spMkLst>
        </pc:spChg>
        <pc:spChg chg="add">
          <ac:chgData name="Mariah Helgeson" userId="S::mariah@drbconsult.onmicrosoft.com::51b1bd1c-374c-4333-91a8-ada6f1cc33a2" providerId="AD" clId="Web-{42E822D8-3A1C-EFFF-8EAA-D75EE0568306}" dt="2019-12-12T20:53:18.973" v="508"/>
          <ac:spMkLst>
            <pc:docMk/>
            <pc:sldMk cId="3862938408" sldId="291"/>
            <ac:spMk id="7" creationId="{DF32D849-CF54-4CFA-B539-895D40E084D4}"/>
          </ac:spMkLst>
        </pc:spChg>
        <pc:spChg chg="mod">
          <ac:chgData name="Mariah Helgeson" userId="S::mariah@drbconsult.onmicrosoft.com::51b1bd1c-374c-4333-91a8-ada6f1cc33a2" providerId="AD" clId="Web-{42E822D8-3A1C-EFFF-8EAA-D75EE0568306}" dt="2019-12-12T20:15:26.835" v="124" actId="20577"/>
          <ac:spMkLst>
            <pc:docMk/>
            <pc:sldMk cId="3862938408" sldId="291"/>
            <ac:spMk id="27657" creationId="{C562AF71-F37E-4C31-B8F9-469EA6271953}"/>
          </ac:spMkLst>
        </pc:spChg>
        <pc:grpChg chg="del">
          <ac:chgData name="Mariah Helgeson" userId="S::mariah@drbconsult.onmicrosoft.com::51b1bd1c-374c-4333-91a8-ada6f1cc33a2" providerId="AD" clId="Web-{42E822D8-3A1C-EFFF-8EAA-D75EE0568306}" dt="2019-12-12T20:53:18.614" v="506"/>
          <ac:grpSpMkLst>
            <pc:docMk/>
            <pc:sldMk cId="3862938408" sldId="291"/>
            <ac:grpSpMk id="15" creationId="{5E222569-916E-45B9-A5FC-5917EA09AF73}"/>
          </ac:grpSpMkLst>
        </pc:grpChg>
        <pc:picChg chg="del">
          <ac:chgData name="Mariah Helgeson" userId="S::mariah@drbconsult.onmicrosoft.com::51b1bd1c-374c-4333-91a8-ada6f1cc33a2" providerId="AD" clId="Web-{42E822D8-3A1C-EFFF-8EAA-D75EE0568306}" dt="2019-12-12T20:10:58.599" v="88"/>
          <ac:picMkLst>
            <pc:docMk/>
            <pc:sldMk cId="3862938408" sldId="291"/>
            <ac:picMk id="4" creationId="{DFE47F4D-9FE6-4078-A4CB-F29A9D7E8508}"/>
          </ac:picMkLst>
        </pc:picChg>
      </pc:sldChg>
      <pc:sldChg chg="addSp delSp modSp mod modClrScheme chgLayout">
        <pc:chgData name="Mariah Helgeson" userId="S::mariah@drbconsult.onmicrosoft.com::51b1bd1c-374c-4333-91a8-ada6f1cc33a2" providerId="AD" clId="Web-{42E822D8-3A1C-EFFF-8EAA-D75EE0568306}" dt="2019-12-12T20:53:46.661" v="514" actId="20577"/>
        <pc:sldMkLst>
          <pc:docMk/>
          <pc:sldMk cId="1187258532" sldId="292"/>
        </pc:sldMkLst>
        <pc:spChg chg="add">
          <ac:chgData name="Mariah Helgeson" userId="S::mariah@drbconsult.onmicrosoft.com::51b1bd1c-374c-4333-91a8-ada6f1cc33a2" providerId="AD" clId="Web-{42E822D8-3A1C-EFFF-8EAA-D75EE0568306}" dt="2019-12-12T20:53:23.817" v="510"/>
          <ac:spMkLst>
            <pc:docMk/>
            <pc:sldMk cId="1187258532" sldId="292"/>
            <ac:spMk id="3" creationId="{FA868FED-121A-4C8D-AC2D-8EFC83A37A8F}"/>
          </ac:spMkLst>
        </pc:spChg>
        <pc:spChg chg="mod ord">
          <ac:chgData name="Mariah Helgeson" userId="S::mariah@drbconsult.onmicrosoft.com::51b1bd1c-374c-4333-91a8-ada6f1cc33a2" providerId="AD" clId="Web-{42E822D8-3A1C-EFFF-8EAA-D75EE0568306}" dt="2019-12-12T20:53:39.832" v="512" actId="1076"/>
          <ac:spMkLst>
            <pc:docMk/>
            <pc:sldMk cId="1187258532" sldId="292"/>
            <ac:spMk id="4" creationId="{4CF88E31-0D40-4887-B0B3-0A662C7B49AC}"/>
          </ac:spMkLst>
        </pc:spChg>
        <pc:spChg chg="add">
          <ac:chgData name="Mariah Helgeson" userId="S::mariah@drbconsult.onmicrosoft.com::51b1bd1c-374c-4333-91a8-ada6f1cc33a2" providerId="AD" clId="Web-{42E822D8-3A1C-EFFF-8EAA-D75EE0568306}" dt="2019-12-12T20:53:23.832" v="511"/>
          <ac:spMkLst>
            <pc:docMk/>
            <pc:sldMk cId="1187258532" sldId="292"/>
            <ac:spMk id="5" creationId="{E8393647-28E6-4C67-A8F0-894610C72699}"/>
          </ac:spMkLst>
        </pc:spChg>
        <pc:spChg chg="mod ord">
          <ac:chgData name="Mariah Helgeson" userId="S::mariah@drbconsult.onmicrosoft.com::51b1bd1c-374c-4333-91a8-ada6f1cc33a2" providerId="AD" clId="Web-{42E822D8-3A1C-EFFF-8EAA-D75EE0568306}" dt="2019-12-12T20:11:27.427" v="90"/>
          <ac:spMkLst>
            <pc:docMk/>
            <pc:sldMk cId="1187258532" sldId="292"/>
            <ac:spMk id="6" creationId="{B4A098E3-8B58-4E97-9115-2DEB55551311}"/>
          </ac:spMkLst>
        </pc:spChg>
        <pc:spChg chg="mod">
          <ac:chgData name="Mariah Helgeson" userId="S::mariah@drbconsult.onmicrosoft.com::51b1bd1c-374c-4333-91a8-ada6f1cc33a2" providerId="AD" clId="Web-{42E822D8-3A1C-EFFF-8EAA-D75EE0568306}" dt="2019-12-12T20:12:22.615" v="100" actId="20577"/>
          <ac:spMkLst>
            <pc:docMk/>
            <pc:sldMk cId="1187258532" sldId="292"/>
            <ac:spMk id="7" creationId="{6DE2C025-CA82-44C1-82D5-24B9D47491EA}"/>
          </ac:spMkLst>
        </pc:spChg>
        <pc:spChg chg="mod ord">
          <ac:chgData name="Mariah Helgeson" userId="S::mariah@drbconsult.onmicrosoft.com::51b1bd1c-374c-4333-91a8-ada6f1cc33a2" providerId="AD" clId="Web-{42E822D8-3A1C-EFFF-8EAA-D75EE0568306}" dt="2019-12-12T20:53:46.661" v="514" actId="20577"/>
          <ac:spMkLst>
            <pc:docMk/>
            <pc:sldMk cId="1187258532" sldId="292"/>
            <ac:spMk id="13" creationId="{A329F09F-F2F2-4261-8234-7CEA35F8CB4C}"/>
          </ac:spMkLst>
        </pc:spChg>
        <pc:grpChg chg="del">
          <ac:chgData name="Mariah Helgeson" userId="S::mariah@drbconsult.onmicrosoft.com::51b1bd1c-374c-4333-91a8-ada6f1cc33a2" providerId="AD" clId="Web-{42E822D8-3A1C-EFFF-8EAA-D75EE0568306}" dt="2019-12-12T20:53:23.319" v="509"/>
          <ac:grpSpMkLst>
            <pc:docMk/>
            <pc:sldMk cId="1187258532" sldId="292"/>
            <ac:grpSpMk id="9" creationId="{01E416C8-1011-498E-9882-790D58BD34D3}"/>
          </ac:grpSpMkLst>
        </pc:grpChg>
        <pc:picChg chg="del">
          <ac:chgData name="Mariah Helgeson" userId="S::mariah@drbconsult.onmicrosoft.com::51b1bd1c-374c-4333-91a8-ada6f1cc33a2" providerId="AD" clId="Web-{42E822D8-3A1C-EFFF-8EAA-D75EE0568306}" dt="2019-12-12T20:11:30.646" v="91"/>
          <ac:picMkLst>
            <pc:docMk/>
            <pc:sldMk cId="1187258532" sldId="292"/>
            <ac:picMk id="2" creationId="{24730DE6-0410-4926-A269-F5E285DBE2D1}"/>
          </ac:picMkLst>
        </pc:picChg>
      </pc:sldChg>
      <pc:sldChg chg="addSp delSp modSp mod modClrScheme chgLayout">
        <pc:chgData name="Mariah Helgeson" userId="S::mariah@drbconsult.onmicrosoft.com::51b1bd1c-374c-4333-91a8-ada6f1cc33a2" providerId="AD" clId="Web-{42E822D8-3A1C-EFFF-8EAA-D75EE0568306}" dt="2019-12-12T20:53:54.629" v="517"/>
        <pc:sldMkLst>
          <pc:docMk/>
          <pc:sldMk cId="322515849" sldId="293"/>
        </pc:sldMkLst>
        <pc:spChg chg="mod ord">
          <ac:chgData name="Mariah Helgeson" userId="S::mariah@drbconsult.onmicrosoft.com::51b1bd1c-374c-4333-91a8-ada6f1cc33a2" providerId="AD" clId="Web-{42E822D8-3A1C-EFFF-8EAA-D75EE0568306}" dt="2019-12-12T20:14:07.350" v="111" actId="1076"/>
          <ac:spMkLst>
            <pc:docMk/>
            <pc:sldMk cId="322515849" sldId="293"/>
            <ac:spMk id="4" creationId="{4CF88E31-0D40-4887-B0B3-0A662C7B49AC}"/>
          </ac:spMkLst>
        </pc:spChg>
        <pc:spChg chg="add del mod">
          <ac:chgData name="Mariah Helgeson" userId="S::mariah@drbconsult.onmicrosoft.com::51b1bd1c-374c-4333-91a8-ada6f1cc33a2" providerId="AD" clId="Web-{42E822D8-3A1C-EFFF-8EAA-D75EE0568306}" dt="2019-12-12T20:13:58.115" v="109"/>
          <ac:spMkLst>
            <pc:docMk/>
            <pc:sldMk cId="322515849" sldId="293"/>
            <ac:spMk id="5" creationId="{2E03AEEB-E069-4CAC-9706-DB1D0ACDFE72}"/>
          </ac:spMkLst>
        </pc:spChg>
        <pc:spChg chg="mod ord">
          <ac:chgData name="Mariah Helgeson" userId="S::mariah@drbconsult.onmicrosoft.com::51b1bd1c-374c-4333-91a8-ada6f1cc33a2" providerId="AD" clId="Web-{42E822D8-3A1C-EFFF-8EAA-D75EE0568306}" dt="2019-12-12T20:13:30.209" v="103"/>
          <ac:spMkLst>
            <pc:docMk/>
            <pc:sldMk cId="322515849" sldId="293"/>
            <ac:spMk id="6" creationId="{B4A098E3-8B58-4E97-9115-2DEB55551311}"/>
          </ac:spMkLst>
        </pc:spChg>
        <pc:spChg chg="mod">
          <ac:chgData name="Mariah Helgeson" userId="S::mariah@drbconsult.onmicrosoft.com::51b1bd1c-374c-4333-91a8-ada6f1cc33a2" providerId="AD" clId="Web-{42E822D8-3A1C-EFFF-8EAA-D75EE0568306}" dt="2019-12-12T20:14:15.506" v="114" actId="20577"/>
          <ac:spMkLst>
            <pc:docMk/>
            <pc:sldMk cId="322515849" sldId="293"/>
            <ac:spMk id="7" creationId="{6DE2C025-CA82-44C1-82D5-24B9D47491EA}"/>
          </ac:spMkLst>
        </pc:spChg>
        <pc:spChg chg="add del">
          <ac:chgData name="Mariah Helgeson" userId="S::mariah@drbconsult.onmicrosoft.com::51b1bd1c-374c-4333-91a8-ada6f1cc33a2" providerId="AD" clId="Web-{42E822D8-3A1C-EFFF-8EAA-D75EE0568306}" dt="2019-12-12T20:13:49.678" v="106"/>
          <ac:spMkLst>
            <pc:docMk/>
            <pc:sldMk cId="322515849" sldId="293"/>
            <ac:spMk id="12" creationId="{B8C1BDF9-B47B-43C4-9686-42E65E6C6DAD}"/>
          </ac:spMkLst>
        </pc:spChg>
        <pc:spChg chg="del mod ord">
          <ac:chgData name="Mariah Helgeson" userId="S::mariah@drbconsult.onmicrosoft.com::51b1bd1c-374c-4333-91a8-ada6f1cc33a2" providerId="AD" clId="Web-{42E822D8-3A1C-EFFF-8EAA-D75EE0568306}" dt="2019-12-12T20:13:43.725" v="104"/>
          <ac:spMkLst>
            <pc:docMk/>
            <pc:sldMk cId="322515849" sldId="293"/>
            <ac:spMk id="13" creationId="{5C25271C-6031-47B6-885F-BA9E1F9A860C}"/>
          </ac:spMkLst>
        </pc:spChg>
        <pc:spChg chg="add mod">
          <ac:chgData name="Mariah Helgeson" userId="S::mariah@drbconsult.onmicrosoft.com::51b1bd1c-374c-4333-91a8-ada6f1cc33a2" providerId="AD" clId="Web-{42E822D8-3A1C-EFFF-8EAA-D75EE0568306}" dt="2019-12-12T20:14:03.069" v="110" actId="1076"/>
          <ac:spMkLst>
            <pc:docMk/>
            <pc:sldMk cId="322515849" sldId="293"/>
            <ac:spMk id="16" creationId="{E03B3A2D-59FA-4262-BCE0-65C73586A516}"/>
          </ac:spMkLst>
        </pc:spChg>
        <pc:spChg chg="add">
          <ac:chgData name="Mariah Helgeson" userId="S::mariah@drbconsult.onmicrosoft.com::51b1bd1c-374c-4333-91a8-ada6f1cc33a2" providerId="AD" clId="Web-{42E822D8-3A1C-EFFF-8EAA-D75EE0568306}" dt="2019-12-12T20:53:54.614" v="516"/>
          <ac:spMkLst>
            <pc:docMk/>
            <pc:sldMk cId="322515849" sldId="293"/>
            <ac:spMk id="18" creationId="{D5527DF3-982E-4E51-99F2-39FAA77AD1F2}"/>
          </ac:spMkLst>
        </pc:spChg>
        <pc:spChg chg="add">
          <ac:chgData name="Mariah Helgeson" userId="S::mariah@drbconsult.onmicrosoft.com::51b1bd1c-374c-4333-91a8-ada6f1cc33a2" providerId="AD" clId="Web-{42E822D8-3A1C-EFFF-8EAA-D75EE0568306}" dt="2019-12-12T20:53:54.629" v="517"/>
          <ac:spMkLst>
            <pc:docMk/>
            <pc:sldMk cId="322515849" sldId="293"/>
            <ac:spMk id="20" creationId="{CE2515B4-8F10-4DC3-8AC3-0E5B64DB1A24}"/>
          </ac:spMkLst>
        </pc:spChg>
        <pc:grpChg chg="del">
          <ac:chgData name="Mariah Helgeson" userId="S::mariah@drbconsult.onmicrosoft.com::51b1bd1c-374c-4333-91a8-ada6f1cc33a2" providerId="AD" clId="Web-{42E822D8-3A1C-EFFF-8EAA-D75EE0568306}" dt="2019-12-12T20:53:53.567" v="515"/>
          <ac:grpSpMkLst>
            <pc:docMk/>
            <pc:sldMk cId="322515849" sldId="293"/>
            <ac:grpSpMk id="9" creationId="{01E416C8-1011-498E-9882-790D58BD34D3}"/>
          </ac:grpSpMkLst>
        </pc:grpChg>
        <pc:picChg chg="del">
          <ac:chgData name="Mariah Helgeson" userId="S::mariah@drbconsult.onmicrosoft.com::51b1bd1c-374c-4333-91a8-ada6f1cc33a2" providerId="AD" clId="Web-{42E822D8-3A1C-EFFF-8EAA-D75EE0568306}" dt="2019-12-12T20:14:19.928" v="117"/>
          <ac:picMkLst>
            <pc:docMk/>
            <pc:sldMk cId="322515849" sldId="293"/>
            <ac:picMk id="2" creationId="{24730DE6-0410-4926-A269-F5E285DBE2D1}"/>
          </ac:picMkLst>
        </pc:picChg>
      </pc:sldChg>
      <pc:sldChg chg="addSp delSp modSp mod modClrScheme chgLayout">
        <pc:chgData name="Mariah Helgeson" userId="S::mariah@drbconsult.onmicrosoft.com::51b1bd1c-374c-4333-91a8-ada6f1cc33a2" providerId="AD" clId="Web-{42E822D8-3A1C-EFFF-8EAA-D75EE0568306}" dt="2019-12-12T20:54:38.145" v="523" actId="1076"/>
        <pc:sldMkLst>
          <pc:docMk/>
          <pc:sldMk cId="4267014983" sldId="294"/>
        </pc:sldMkLst>
        <pc:spChg chg="mod">
          <ac:chgData name="Mariah Helgeson" userId="S::mariah@drbconsult.onmicrosoft.com::51b1bd1c-374c-4333-91a8-ada6f1cc33a2" providerId="AD" clId="Web-{42E822D8-3A1C-EFFF-8EAA-D75EE0568306}" dt="2019-12-12T20:14:42.241" v="120" actId="1076"/>
          <ac:spMkLst>
            <pc:docMk/>
            <pc:sldMk cId="4267014983" sldId="294"/>
            <ac:spMk id="2" creationId="{F92794D4-6087-43BE-9351-690A6EF0EB50}"/>
          </ac:spMkLst>
        </pc:spChg>
        <pc:spChg chg="add">
          <ac:chgData name="Mariah Helgeson" userId="S::mariah@drbconsult.onmicrosoft.com::51b1bd1c-374c-4333-91a8-ada6f1cc33a2" providerId="AD" clId="Web-{42E822D8-3A1C-EFFF-8EAA-D75EE0568306}" dt="2019-12-12T20:53:57.770" v="518"/>
          <ac:spMkLst>
            <pc:docMk/>
            <pc:sldMk cId="4267014983" sldId="294"/>
            <ac:spMk id="4" creationId="{0DA4A23E-3F5A-465F-B9F8-E02B84A55CE8}"/>
          </ac:spMkLst>
        </pc:spChg>
        <pc:spChg chg="add">
          <ac:chgData name="Mariah Helgeson" userId="S::mariah@drbconsult.onmicrosoft.com::51b1bd1c-374c-4333-91a8-ada6f1cc33a2" providerId="AD" clId="Web-{42E822D8-3A1C-EFFF-8EAA-D75EE0568306}" dt="2019-12-12T20:53:57.786" v="519"/>
          <ac:spMkLst>
            <pc:docMk/>
            <pc:sldMk cId="4267014983" sldId="294"/>
            <ac:spMk id="5" creationId="{A7DC0ABC-1936-47A4-9377-C684C7A3021F}"/>
          </ac:spMkLst>
        </pc:spChg>
        <pc:spChg chg="mod ord">
          <ac:chgData name="Mariah Helgeson" userId="S::mariah@drbconsult.onmicrosoft.com::51b1bd1c-374c-4333-91a8-ada6f1cc33a2" providerId="AD" clId="Web-{42E822D8-3A1C-EFFF-8EAA-D75EE0568306}" dt="2019-12-12T20:14:32.600" v="118"/>
          <ac:spMkLst>
            <pc:docMk/>
            <pc:sldMk cId="4267014983" sldId="294"/>
            <ac:spMk id="6" creationId="{B4A098E3-8B58-4E97-9115-2DEB55551311}"/>
          </ac:spMkLst>
        </pc:spChg>
        <pc:spChg chg="mod ord">
          <ac:chgData name="Mariah Helgeson" userId="S::mariah@drbconsult.onmicrosoft.com::51b1bd1c-374c-4333-91a8-ada6f1cc33a2" providerId="AD" clId="Web-{42E822D8-3A1C-EFFF-8EAA-D75EE0568306}" dt="2019-12-12T20:54:38.145" v="523" actId="1076"/>
          <ac:spMkLst>
            <pc:docMk/>
            <pc:sldMk cId="4267014983" sldId="294"/>
            <ac:spMk id="71682" creationId="{ED91B80D-F0E7-46A8-8D33-C054B5089875}"/>
          </ac:spMkLst>
        </pc:spChg>
        <pc:spChg chg="mod ord">
          <ac:chgData name="Mariah Helgeson" userId="S::mariah@drbconsult.onmicrosoft.com::51b1bd1c-374c-4333-91a8-ada6f1cc33a2" providerId="AD" clId="Web-{42E822D8-3A1C-EFFF-8EAA-D75EE0568306}" dt="2019-12-12T20:14:44.694" v="121" actId="1076"/>
          <ac:spMkLst>
            <pc:docMk/>
            <pc:sldMk cId="4267014983" sldId="294"/>
            <ac:spMk id="71685" creationId="{5C01B018-8CAF-47F5-BCC7-FB994209B263}"/>
          </ac:spMkLst>
        </pc:spChg>
        <pc:grpChg chg="del">
          <ac:chgData name="Mariah Helgeson" userId="S::mariah@drbconsult.onmicrosoft.com::51b1bd1c-374c-4333-91a8-ada6f1cc33a2" providerId="AD" clId="Web-{42E822D8-3A1C-EFFF-8EAA-D75EE0568306}" dt="2019-12-12T20:54:00.114" v="520"/>
          <ac:grpSpMkLst>
            <pc:docMk/>
            <pc:sldMk cId="4267014983" sldId="294"/>
            <ac:grpSpMk id="10" creationId="{8ADAD44A-5E6D-49EC-B60A-90ACAC203992}"/>
          </ac:grpSpMkLst>
        </pc:grpChg>
        <pc:picChg chg="del">
          <ac:chgData name="Mariah Helgeson" userId="S::mariah@drbconsult.onmicrosoft.com::51b1bd1c-374c-4333-91a8-ada6f1cc33a2" providerId="AD" clId="Web-{42E822D8-3A1C-EFFF-8EAA-D75EE0568306}" dt="2019-12-12T20:14:46.319" v="122"/>
          <ac:picMkLst>
            <pc:docMk/>
            <pc:sldMk cId="4267014983" sldId="294"/>
            <ac:picMk id="3" creationId="{6A7F5646-7A4F-4322-B0B3-AC850E0098F9}"/>
          </ac:picMkLst>
        </pc:picChg>
      </pc:sldChg>
      <pc:sldChg chg="addSp delSp modSp">
        <pc:chgData name="Mariah Helgeson" userId="S::mariah@drbconsult.onmicrosoft.com::51b1bd1c-374c-4333-91a8-ada6f1cc33a2" providerId="AD" clId="Web-{42E822D8-3A1C-EFFF-8EAA-D75EE0568306}" dt="2019-12-12T20:53:06.254" v="502"/>
        <pc:sldMkLst>
          <pc:docMk/>
          <pc:sldMk cId="2188047735" sldId="295"/>
        </pc:sldMkLst>
        <pc:spChg chg="add">
          <ac:chgData name="Mariah Helgeson" userId="S::mariah@drbconsult.onmicrosoft.com::51b1bd1c-374c-4333-91a8-ada6f1cc33a2" providerId="AD" clId="Web-{42E822D8-3A1C-EFFF-8EAA-D75EE0568306}" dt="2019-12-12T20:53:06.238" v="501"/>
          <ac:spMkLst>
            <pc:docMk/>
            <pc:sldMk cId="2188047735" sldId="295"/>
            <ac:spMk id="7" creationId="{3733AC49-711F-4A7F-AAA7-666C978F7FF6}"/>
          </ac:spMkLst>
        </pc:spChg>
        <pc:spChg chg="add">
          <ac:chgData name="Mariah Helgeson" userId="S::mariah@drbconsult.onmicrosoft.com::51b1bd1c-374c-4333-91a8-ada6f1cc33a2" providerId="AD" clId="Web-{42E822D8-3A1C-EFFF-8EAA-D75EE0568306}" dt="2019-12-12T20:53:06.254" v="502"/>
          <ac:spMkLst>
            <pc:docMk/>
            <pc:sldMk cId="2188047735" sldId="295"/>
            <ac:spMk id="8" creationId="{6347162C-E585-4861-8DF7-AE178886E1B5}"/>
          </ac:spMkLst>
        </pc:spChg>
        <pc:spChg chg="mod">
          <ac:chgData name="Mariah Helgeson" userId="S::mariah@drbconsult.onmicrosoft.com::51b1bd1c-374c-4333-91a8-ada6f1cc33a2" providerId="AD" clId="Web-{42E822D8-3A1C-EFFF-8EAA-D75EE0568306}" dt="2019-12-12T20:02:08.815" v="2" actId="20577"/>
          <ac:spMkLst>
            <pc:docMk/>
            <pc:sldMk cId="2188047735" sldId="295"/>
            <ac:spMk id="71685" creationId="{5C01B018-8CAF-47F5-BCC7-FB994209B263}"/>
          </ac:spMkLst>
        </pc:spChg>
        <pc:grpChg chg="del">
          <ac:chgData name="Mariah Helgeson" userId="S::mariah@drbconsult.onmicrosoft.com::51b1bd1c-374c-4333-91a8-ada6f1cc33a2" providerId="AD" clId="Web-{42E822D8-3A1C-EFFF-8EAA-D75EE0568306}" dt="2019-12-12T20:53:05.832" v="500"/>
          <ac:grpSpMkLst>
            <pc:docMk/>
            <pc:sldMk cId="2188047735" sldId="295"/>
            <ac:grpSpMk id="5" creationId="{5AD2AC9A-CD51-46DE-B6F4-C3F3AFFB96DD}"/>
          </ac:grpSpMkLst>
        </pc:grpChg>
      </pc:sldChg>
      <pc:sldChg chg="addSp delSp">
        <pc:chgData name="Mariah Helgeson" userId="S::mariah@drbconsult.onmicrosoft.com::51b1bd1c-374c-4333-91a8-ada6f1cc33a2" providerId="AD" clId="Web-{42E822D8-3A1C-EFFF-8EAA-D75EE0568306}" dt="2019-12-12T20:53:02.238" v="499"/>
        <pc:sldMkLst>
          <pc:docMk/>
          <pc:sldMk cId="1608580068" sldId="296"/>
        </pc:sldMkLst>
        <pc:spChg chg="add">
          <ac:chgData name="Mariah Helgeson" userId="S::mariah@drbconsult.onmicrosoft.com::51b1bd1c-374c-4333-91a8-ada6f1cc33a2" providerId="AD" clId="Web-{42E822D8-3A1C-EFFF-8EAA-D75EE0568306}" dt="2019-12-12T20:53:02.223" v="498"/>
          <ac:spMkLst>
            <pc:docMk/>
            <pc:sldMk cId="1608580068" sldId="296"/>
            <ac:spMk id="2" creationId="{154A7556-26B1-4815-8AEA-2012B43EA538}"/>
          </ac:spMkLst>
        </pc:spChg>
        <pc:spChg chg="add">
          <ac:chgData name="Mariah Helgeson" userId="S::mariah@drbconsult.onmicrosoft.com::51b1bd1c-374c-4333-91a8-ada6f1cc33a2" providerId="AD" clId="Web-{42E822D8-3A1C-EFFF-8EAA-D75EE0568306}" dt="2019-12-12T20:53:02.238" v="499"/>
          <ac:spMkLst>
            <pc:docMk/>
            <pc:sldMk cId="1608580068" sldId="296"/>
            <ac:spMk id="3" creationId="{53CD4D3E-890A-4888-9216-EB0683BDF90D}"/>
          </ac:spMkLst>
        </pc:spChg>
        <pc:grpChg chg="del">
          <ac:chgData name="Mariah Helgeson" userId="S::mariah@drbconsult.onmicrosoft.com::51b1bd1c-374c-4333-91a8-ada6f1cc33a2" providerId="AD" clId="Web-{42E822D8-3A1C-EFFF-8EAA-D75EE0568306}" dt="2019-12-12T20:53:01.863" v="497"/>
          <ac:grpSpMkLst>
            <pc:docMk/>
            <pc:sldMk cId="1608580068" sldId="296"/>
            <ac:grpSpMk id="7" creationId="{C2BD6A39-924D-47D0-ABB2-577FDDE14B92}"/>
          </ac:grpSpMkLst>
        </pc:grpChg>
      </pc:sldChg>
      <pc:sldChg chg="addSp delSp modSp">
        <pc:chgData name="Mariah Helgeson" userId="S::mariah@drbconsult.onmicrosoft.com::51b1bd1c-374c-4333-91a8-ada6f1cc33a2" providerId="AD" clId="Web-{42E822D8-3A1C-EFFF-8EAA-D75EE0568306}" dt="2019-12-12T20:54:46.692" v="526"/>
        <pc:sldMkLst>
          <pc:docMk/>
          <pc:sldMk cId="2530855386" sldId="297"/>
        </pc:sldMkLst>
        <pc:spChg chg="add">
          <ac:chgData name="Mariah Helgeson" userId="S::mariah@drbconsult.onmicrosoft.com::51b1bd1c-374c-4333-91a8-ada6f1cc33a2" providerId="AD" clId="Web-{42E822D8-3A1C-EFFF-8EAA-D75EE0568306}" dt="2019-12-12T20:54:46.677" v="525"/>
          <ac:spMkLst>
            <pc:docMk/>
            <pc:sldMk cId="2530855386" sldId="297"/>
            <ac:spMk id="2" creationId="{E8721C5E-B414-43E5-BD02-4C1B13F575A4}"/>
          </ac:spMkLst>
        </pc:spChg>
        <pc:spChg chg="add">
          <ac:chgData name="Mariah Helgeson" userId="S::mariah@drbconsult.onmicrosoft.com::51b1bd1c-374c-4333-91a8-ada6f1cc33a2" providerId="AD" clId="Web-{42E822D8-3A1C-EFFF-8EAA-D75EE0568306}" dt="2019-12-12T20:54:46.692" v="526"/>
          <ac:spMkLst>
            <pc:docMk/>
            <pc:sldMk cId="2530855386" sldId="297"/>
            <ac:spMk id="3" creationId="{6F4DA7DB-4F7F-444F-83DD-F9BCB98D54D3}"/>
          </ac:spMkLst>
        </pc:spChg>
        <pc:spChg chg="mod">
          <ac:chgData name="Mariah Helgeson" userId="S::mariah@drbconsult.onmicrosoft.com::51b1bd1c-374c-4333-91a8-ada6f1cc33a2" providerId="AD" clId="Web-{42E822D8-3A1C-EFFF-8EAA-D75EE0568306}" dt="2019-12-12T20:15:36.460" v="126" actId="1076"/>
          <ac:spMkLst>
            <pc:docMk/>
            <pc:sldMk cId="2530855386" sldId="297"/>
            <ac:spMk id="71682" creationId="{ED91B80D-F0E7-46A8-8D33-C054B5089875}"/>
          </ac:spMkLst>
        </pc:spChg>
        <pc:grpChg chg="del">
          <ac:chgData name="Mariah Helgeson" userId="S::mariah@drbconsult.onmicrosoft.com::51b1bd1c-374c-4333-91a8-ada6f1cc33a2" providerId="AD" clId="Web-{42E822D8-3A1C-EFFF-8EAA-D75EE0568306}" dt="2019-12-12T20:54:46.223" v="524"/>
          <ac:grpSpMkLst>
            <pc:docMk/>
            <pc:sldMk cId="2530855386" sldId="297"/>
            <ac:grpSpMk id="9" creationId="{01E416C8-1011-498E-9882-790D58BD34D3}"/>
          </ac:grpSpMkLst>
        </pc:grpChg>
      </pc:sldChg>
      <pc:sldChg chg="addSp delSp modSp mod modClrScheme chgLayout">
        <pc:chgData name="Mariah Helgeson" userId="S::mariah@drbconsult.onmicrosoft.com::51b1bd1c-374c-4333-91a8-ada6f1cc33a2" providerId="AD" clId="Web-{42E822D8-3A1C-EFFF-8EAA-D75EE0568306}" dt="2019-12-12T20:56:03.958" v="544" actId="1076"/>
        <pc:sldMkLst>
          <pc:docMk/>
          <pc:sldMk cId="747187323" sldId="298"/>
        </pc:sldMkLst>
        <pc:spChg chg="add del mod ord">
          <ac:chgData name="Mariah Helgeson" userId="S::mariah@drbconsult.onmicrosoft.com::51b1bd1c-374c-4333-91a8-ada6f1cc33a2" providerId="AD" clId="Web-{42E822D8-3A1C-EFFF-8EAA-D75EE0568306}" dt="2019-12-12T20:17:32.617" v="138"/>
          <ac:spMkLst>
            <pc:docMk/>
            <pc:sldMk cId="747187323" sldId="298"/>
            <ac:spMk id="3" creationId="{0F0D58C7-BC75-4020-A2D7-CF8723179051}"/>
          </ac:spMkLst>
        </pc:spChg>
        <pc:spChg chg="mod">
          <ac:chgData name="Mariah Helgeson" userId="S::mariah@drbconsult.onmicrosoft.com::51b1bd1c-374c-4333-91a8-ada6f1cc33a2" providerId="AD" clId="Web-{42E822D8-3A1C-EFFF-8EAA-D75EE0568306}" dt="2019-12-12T20:17:39.070" v="139" actId="1076"/>
          <ac:spMkLst>
            <pc:docMk/>
            <pc:sldMk cId="747187323" sldId="298"/>
            <ac:spMk id="4" creationId="{EF07C5CA-4FA5-437D-8368-33784E0D8A66}"/>
          </ac:spMkLst>
        </pc:spChg>
        <pc:spChg chg="mod ord">
          <ac:chgData name="Mariah Helgeson" userId="S::mariah@drbconsult.onmicrosoft.com::51b1bd1c-374c-4333-91a8-ada6f1cc33a2" providerId="AD" clId="Web-{42E822D8-3A1C-EFFF-8EAA-D75EE0568306}" dt="2019-12-12T20:17:16.507" v="130"/>
          <ac:spMkLst>
            <pc:docMk/>
            <pc:sldMk cId="747187323" sldId="298"/>
            <ac:spMk id="6" creationId="{B4A098E3-8B58-4E97-9115-2DEB55551311}"/>
          </ac:spMkLst>
        </pc:spChg>
        <pc:spChg chg="add">
          <ac:chgData name="Mariah Helgeson" userId="S::mariah@drbconsult.onmicrosoft.com::51b1bd1c-374c-4333-91a8-ada6f1cc33a2" providerId="AD" clId="Web-{42E822D8-3A1C-EFFF-8EAA-D75EE0568306}" dt="2019-12-12T20:54:54.770" v="528"/>
          <ac:spMkLst>
            <pc:docMk/>
            <pc:sldMk cId="747187323" sldId="298"/>
            <ac:spMk id="7" creationId="{07A4E412-727A-4A20-AB6D-CAC70FE5ED46}"/>
          </ac:spMkLst>
        </pc:spChg>
        <pc:spChg chg="add">
          <ac:chgData name="Mariah Helgeson" userId="S::mariah@drbconsult.onmicrosoft.com::51b1bd1c-374c-4333-91a8-ada6f1cc33a2" providerId="AD" clId="Web-{42E822D8-3A1C-EFFF-8EAA-D75EE0568306}" dt="2019-12-12T20:54:54.786" v="529"/>
          <ac:spMkLst>
            <pc:docMk/>
            <pc:sldMk cId="747187323" sldId="298"/>
            <ac:spMk id="8" creationId="{E68E192C-3DF5-47C6-9852-8BD1CF29F7D4}"/>
          </ac:spMkLst>
        </pc:spChg>
        <pc:spChg chg="mod ord">
          <ac:chgData name="Mariah Helgeson" userId="S::mariah@drbconsult.onmicrosoft.com::51b1bd1c-374c-4333-91a8-ada6f1cc33a2" providerId="AD" clId="Web-{42E822D8-3A1C-EFFF-8EAA-D75EE0568306}" dt="2019-12-12T20:56:03.958" v="544" actId="1076"/>
          <ac:spMkLst>
            <pc:docMk/>
            <pc:sldMk cId="747187323" sldId="298"/>
            <ac:spMk id="71682" creationId="{ED91B80D-F0E7-46A8-8D33-C054B5089875}"/>
          </ac:spMkLst>
        </pc:spChg>
        <pc:grpChg chg="del">
          <ac:chgData name="Mariah Helgeson" userId="S::mariah@drbconsult.onmicrosoft.com::51b1bd1c-374c-4333-91a8-ada6f1cc33a2" providerId="AD" clId="Web-{42E822D8-3A1C-EFFF-8EAA-D75EE0568306}" dt="2019-12-12T20:54:54.348" v="527"/>
          <ac:grpSpMkLst>
            <pc:docMk/>
            <pc:sldMk cId="747187323" sldId="298"/>
            <ac:grpSpMk id="9" creationId="{01E416C8-1011-498E-9882-790D58BD34D3}"/>
          </ac:grpSpMkLst>
        </pc:grpChg>
        <pc:picChg chg="del">
          <ac:chgData name="Mariah Helgeson" userId="S::mariah@drbconsult.onmicrosoft.com::51b1bd1c-374c-4333-91a8-ada6f1cc33a2" providerId="AD" clId="Web-{42E822D8-3A1C-EFFF-8EAA-D75EE0568306}" dt="2019-12-12T20:17:19.132" v="131"/>
          <ac:picMkLst>
            <pc:docMk/>
            <pc:sldMk cId="747187323" sldId="298"/>
            <ac:picMk id="5" creationId="{D2A02AAB-DD9C-4B31-B44F-D87463D8A5FF}"/>
          </ac:picMkLst>
        </pc:picChg>
      </pc:sldChg>
      <pc:sldChg chg="addSp delSp modSp mod modClrScheme chgLayout">
        <pc:chgData name="Mariah Helgeson" userId="S::mariah@drbconsult.onmicrosoft.com::51b1bd1c-374c-4333-91a8-ada6f1cc33a2" providerId="AD" clId="Web-{42E822D8-3A1C-EFFF-8EAA-D75EE0568306}" dt="2019-12-12T20:55:39.817" v="538"/>
        <pc:sldMkLst>
          <pc:docMk/>
          <pc:sldMk cId="315651903" sldId="299"/>
        </pc:sldMkLst>
        <pc:spChg chg="add del mod ord">
          <ac:chgData name="Mariah Helgeson" userId="S::mariah@drbconsult.onmicrosoft.com::51b1bd1c-374c-4333-91a8-ada6f1cc33a2" providerId="AD" clId="Web-{42E822D8-3A1C-EFFF-8EAA-D75EE0568306}" dt="2019-12-12T20:55:13.505" v="532"/>
          <ac:spMkLst>
            <pc:docMk/>
            <pc:sldMk cId="315651903" sldId="299"/>
            <ac:spMk id="5" creationId="{7EED7320-3023-4691-ACEE-D0B5A6B12A89}"/>
          </ac:spMkLst>
        </pc:spChg>
        <pc:spChg chg="mod ord">
          <ac:chgData name="Mariah Helgeson" userId="S::mariah@drbconsult.onmicrosoft.com::51b1bd1c-374c-4333-91a8-ada6f1cc33a2" providerId="AD" clId="Web-{42E822D8-3A1C-EFFF-8EAA-D75EE0568306}" dt="2019-12-12T20:27:46.714" v="260"/>
          <ac:spMkLst>
            <pc:docMk/>
            <pc:sldMk cId="315651903" sldId="299"/>
            <ac:spMk id="6" creationId="{B4A098E3-8B58-4E97-9115-2DEB55551311}"/>
          </ac:spMkLst>
        </pc:spChg>
        <pc:spChg chg="add del mod">
          <ac:chgData name="Mariah Helgeson" userId="S::mariah@drbconsult.onmicrosoft.com::51b1bd1c-374c-4333-91a8-ada6f1cc33a2" providerId="AD" clId="Web-{42E822D8-3A1C-EFFF-8EAA-D75EE0568306}" dt="2019-12-12T20:55:19.396" v="534"/>
          <ac:spMkLst>
            <pc:docMk/>
            <pc:sldMk cId="315651903" sldId="299"/>
            <ac:spMk id="8" creationId="{11CE60C5-D6AC-4BFE-9A2D-64D5A4D084A4}"/>
          </ac:spMkLst>
        </pc:spChg>
        <pc:spChg chg="add mod">
          <ac:chgData name="Mariah Helgeson" userId="S::mariah@drbconsult.onmicrosoft.com::51b1bd1c-374c-4333-91a8-ada6f1cc33a2" providerId="AD" clId="Web-{42E822D8-3A1C-EFFF-8EAA-D75EE0568306}" dt="2019-12-12T20:55:24.771" v="535" actId="1076"/>
          <ac:spMkLst>
            <pc:docMk/>
            <pc:sldMk cId="315651903" sldId="299"/>
            <ac:spMk id="12" creationId="{E8ACF107-31C4-473C-88EF-C1B41B592F2A}"/>
          </ac:spMkLst>
        </pc:spChg>
        <pc:spChg chg="add">
          <ac:chgData name="Mariah Helgeson" userId="S::mariah@drbconsult.onmicrosoft.com::51b1bd1c-374c-4333-91a8-ada6f1cc33a2" providerId="AD" clId="Web-{42E822D8-3A1C-EFFF-8EAA-D75EE0568306}" dt="2019-12-12T20:55:39.802" v="537"/>
          <ac:spMkLst>
            <pc:docMk/>
            <pc:sldMk cId="315651903" sldId="299"/>
            <ac:spMk id="14" creationId="{E5D610DF-61F8-4D68-9091-2311CDB28D0E}"/>
          </ac:spMkLst>
        </pc:spChg>
        <pc:spChg chg="add">
          <ac:chgData name="Mariah Helgeson" userId="S::mariah@drbconsult.onmicrosoft.com::51b1bd1c-374c-4333-91a8-ada6f1cc33a2" providerId="AD" clId="Web-{42E822D8-3A1C-EFFF-8EAA-D75EE0568306}" dt="2019-12-12T20:55:39.817" v="538"/>
          <ac:spMkLst>
            <pc:docMk/>
            <pc:sldMk cId="315651903" sldId="299"/>
            <ac:spMk id="16" creationId="{89A523AB-8DE5-4F6E-8036-41E0722BA20C}"/>
          </ac:spMkLst>
        </pc:spChg>
        <pc:spChg chg="del mod ord">
          <ac:chgData name="Mariah Helgeson" userId="S::mariah@drbconsult.onmicrosoft.com::51b1bd1c-374c-4333-91a8-ada6f1cc33a2" providerId="AD" clId="Web-{42E822D8-3A1C-EFFF-8EAA-D75EE0568306}" dt="2019-12-12T20:55:07.458" v="530"/>
          <ac:spMkLst>
            <pc:docMk/>
            <pc:sldMk cId="315651903" sldId="299"/>
            <ac:spMk id="71682" creationId="{ED91B80D-F0E7-46A8-8D33-C054B5089875}"/>
          </ac:spMkLst>
        </pc:spChg>
        <pc:grpChg chg="del">
          <ac:chgData name="Mariah Helgeson" userId="S::mariah@drbconsult.onmicrosoft.com::51b1bd1c-374c-4333-91a8-ada6f1cc33a2" providerId="AD" clId="Web-{42E822D8-3A1C-EFFF-8EAA-D75EE0568306}" dt="2019-12-12T20:55:39.302" v="536"/>
          <ac:grpSpMkLst>
            <pc:docMk/>
            <pc:sldMk cId="315651903" sldId="299"/>
            <ac:grpSpMk id="9" creationId="{01E416C8-1011-498E-9882-790D58BD34D3}"/>
          </ac:grpSpMkLst>
        </pc:grpChg>
        <pc:picChg chg="del">
          <ac:chgData name="Mariah Helgeson" userId="S::mariah@drbconsult.onmicrosoft.com::51b1bd1c-374c-4333-91a8-ada6f1cc33a2" providerId="AD" clId="Web-{42E822D8-3A1C-EFFF-8EAA-D75EE0568306}" dt="2019-12-12T20:18:13.726" v="142"/>
          <ac:picMkLst>
            <pc:docMk/>
            <pc:sldMk cId="315651903" sldId="299"/>
            <ac:picMk id="3" creationId="{C54EF5CB-B1DB-4048-8FE5-02CD4AC99EC6}"/>
          </ac:picMkLst>
        </pc:picChg>
      </pc:sldChg>
      <pc:sldChg chg="addSp delSp modSp mod modClrScheme chgLayout">
        <pc:chgData name="Mariah Helgeson" userId="S::mariah@drbconsult.onmicrosoft.com::51b1bd1c-374c-4333-91a8-ada6f1cc33a2" providerId="AD" clId="Web-{42E822D8-3A1C-EFFF-8EAA-D75EE0568306}" dt="2019-12-12T20:56:18.724" v="548" actId="14100"/>
        <pc:sldMkLst>
          <pc:docMk/>
          <pc:sldMk cId="2308422016" sldId="300"/>
        </pc:sldMkLst>
        <pc:spChg chg="add mod ord">
          <ac:chgData name="Mariah Helgeson" userId="S::mariah@drbconsult.onmicrosoft.com::51b1bd1c-374c-4333-91a8-ada6f1cc33a2" providerId="AD" clId="Web-{42E822D8-3A1C-EFFF-8EAA-D75EE0568306}" dt="2019-12-12T20:55:59.849" v="542" actId="20577"/>
          <ac:spMkLst>
            <pc:docMk/>
            <pc:sldMk cId="2308422016" sldId="300"/>
            <ac:spMk id="3" creationId="{E08EC1BF-A724-4D9D-92E1-F5F3D865963E}"/>
          </ac:spMkLst>
        </pc:spChg>
        <pc:spChg chg="mod ord">
          <ac:chgData name="Mariah Helgeson" userId="S::mariah@drbconsult.onmicrosoft.com::51b1bd1c-374c-4333-91a8-ada6f1cc33a2" providerId="AD" clId="Web-{42E822D8-3A1C-EFFF-8EAA-D75EE0568306}" dt="2019-12-12T20:27:54.323" v="261"/>
          <ac:spMkLst>
            <pc:docMk/>
            <pc:sldMk cId="2308422016" sldId="300"/>
            <ac:spMk id="4" creationId="{4CF88E31-0D40-4887-B0B3-0A662C7B49AC}"/>
          </ac:spMkLst>
        </pc:spChg>
        <pc:spChg chg="add">
          <ac:chgData name="Mariah Helgeson" userId="S::mariah@drbconsult.onmicrosoft.com::51b1bd1c-374c-4333-91a8-ada6f1cc33a2" providerId="AD" clId="Web-{42E822D8-3A1C-EFFF-8EAA-D75EE0568306}" dt="2019-12-12T20:56:11.958" v="545"/>
          <ac:spMkLst>
            <pc:docMk/>
            <pc:sldMk cId="2308422016" sldId="300"/>
            <ac:spMk id="5" creationId="{9DD5FFA2-F6D6-4F42-A398-32806B6DE1AA}"/>
          </ac:spMkLst>
        </pc:spChg>
        <pc:spChg chg="mod ord">
          <ac:chgData name="Mariah Helgeson" userId="S::mariah@drbconsult.onmicrosoft.com::51b1bd1c-374c-4333-91a8-ada6f1cc33a2" providerId="AD" clId="Web-{42E822D8-3A1C-EFFF-8EAA-D75EE0568306}" dt="2019-12-12T20:27:54.323" v="261"/>
          <ac:spMkLst>
            <pc:docMk/>
            <pc:sldMk cId="2308422016" sldId="300"/>
            <ac:spMk id="6" creationId="{B4A098E3-8B58-4E97-9115-2DEB55551311}"/>
          </ac:spMkLst>
        </pc:spChg>
        <pc:spChg chg="add">
          <ac:chgData name="Mariah Helgeson" userId="S::mariah@drbconsult.onmicrosoft.com::51b1bd1c-374c-4333-91a8-ada6f1cc33a2" providerId="AD" clId="Web-{42E822D8-3A1C-EFFF-8EAA-D75EE0568306}" dt="2019-12-12T20:56:11.958" v="546"/>
          <ac:spMkLst>
            <pc:docMk/>
            <pc:sldMk cId="2308422016" sldId="300"/>
            <ac:spMk id="8" creationId="{1404640B-3A15-4756-A5B3-DA460A40C0DA}"/>
          </ac:spMkLst>
        </pc:spChg>
        <pc:spChg chg="del mod">
          <ac:chgData name="Mariah Helgeson" userId="S::mariah@drbconsult.onmicrosoft.com::51b1bd1c-374c-4333-91a8-ada6f1cc33a2" providerId="AD" clId="Web-{42E822D8-3A1C-EFFF-8EAA-D75EE0568306}" dt="2019-12-12T20:55:54.646" v="540"/>
          <ac:spMkLst>
            <pc:docMk/>
            <pc:sldMk cId="2308422016" sldId="300"/>
            <ac:spMk id="12" creationId="{9C1B73C9-FA8E-4DD6-B52E-6EEE7D1D5C97}"/>
          </ac:spMkLst>
        </pc:spChg>
        <pc:grpChg chg="del">
          <ac:chgData name="Mariah Helgeson" userId="S::mariah@drbconsult.onmicrosoft.com::51b1bd1c-374c-4333-91a8-ada6f1cc33a2" providerId="AD" clId="Web-{42E822D8-3A1C-EFFF-8EAA-D75EE0568306}" dt="2019-12-12T20:56:13.474" v="547"/>
          <ac:grpSpMkLst>
            <pc:docMk/>
            <pc:sldMk cId="2308422016" sldId="300"/>
            <ac:grpSpMk id="9" creationId="{01E416C8-1011-498E-9882-790D58BD34D3}"/>
          </ac:grpSpMkLst>
        </pc:grpChg>
        <pc:picChg chg="del">
          <ac:chgData name="Mariah Helgeson" userId="S::mariah@drbconsult.onmicrosoft.com::51b1bd1c-374c-4333-91a8-ada6f1cc33a2" providerId="AD" clId="Web-{42E822D8-3A1C-EFFF-8EAA-D75EE0568306}" dt="2019-12-12T20:18:17.617" v="143"/>
          <ac:picMkLst>
            <pc:docMk/>
            <pc:sldMk cId="2308422016" sldId="300"/>
            <ac:picMk id="2" creationId="{24730DE6-0410-4926-A269-F5E285DBE2D1}"/>
          </ac:picMkLst>
        </pc:picChg>
        <pc:picChg chg="mod">
          <ac:chgData name="Mariah Helgeson" userId="S::mariah@drbconsult.onmicrosoft.com::51b1bd1c-374c-4333-91a8-ada6f1cc33a2" providerId="AD" clId="Web-{42E822D8-3A1C-EFFF-8EAA-D75EE0568306}" dt="2019-12-12T20:56:18.724" v="548" actId="14100"/>
          <ac:picMkLst>
            <pc:docMk/>
            <pc:sldMk cId="2308422016" sldId="300"/>
            <ac:picMk id="7" creationId="{68D349B0-0A9F-4799-8B57-C001B61D2D29}"/>
          </ac:picMkLst>
        </pc:picChg>
      </pc:sldChg>
      <pc:sldChg chg="addSp delSp modSp mod modClrScheme chgLayout">
        <pc:chgData name="Mariah Helgeson" userId="S::mariah@drbconsult.onmicrosoft.com::51b1bd1c-374c-4333-91a8-ada6f1cc33a2" providerId="AD" clId="Web-{42E822D8-3A1C-EFFF-8EAA-D75EE0568306}" dt="2019-12-12T20:56:44.755" v="558" actId="1076"/>
        <pc:sldMkLst>
          <pc:docMk/>
          <pc:sldMk cId="8677593" sldId="301"/>
        </pc:sldMkLst>
        <pc:spChg chg="add mod ord">
          <ac:chgData name="Mariah Helgeson" userId="S::mariah@drbconsult.onmicrosoft.com::51b1bd1c-374c-4333-91a8-ada6f1cc33a2" providerId="AD" clId="Web-{42E822D8-3A1C-EFFF-8EAA-D75EE0568306}" dt="2019-12-12T20:56:36.302" v="554" actId="20577"/>
          <ac:spMkLst>
            <pc:docMk/>
            <pc:sldMk cId="8677593" sldId="301"/>
            <ac:spMk id="2" creationId="{E02A59BF-C9DC-4D25-BA49-A079B7C3D7E5}"/>
          </ac:spMkLst>
        </pc:spChg>
        <pc:spChg chg="add">
          <ac:chgData name="Mariah Helgeson" userId="S::mariah@drbconsult.onmicrosoft.com::51b1bd1c-374c-4333-91a8-ada6f1cc33a2" providerId="AD" clId="Web-{42E822D8-3A1C-EFFF-8EAA-D75EE0568306}" dt="2019-12-12T20:56:39.740" v="556"/>
          <ac:spMkLst>
            <pc:docMk/>
            <pc:sldMk cId="8677593" sldId="301"/>
            <ac:spMk id="3" creationId="{77988313-0D4E-4B11-8B98-5B234C68C78F}"/>
          </ac:spMkLst>
        </pc:spChg>
        <pc:spChg chg="add">
          <ac:chgData name="Mariah Helgeson" userId="S::mariah@drbconsult.onmicrosoft.com::51b1bd1c-374c-4333-91a8-ada6f1cc33a2" providerId="AD" clId="Web-{42E822D8-3A1C-EFFF-8EAA-D75EE0568306}" dt="2019-12-12T20:56:39.755" v="557"/>
          <ac:spMkLst>
            <pc:docMk/>
            <pc:sldMk cId="8677593" sldId="301"/>
            <ac:spMk id="4" creationId="{E77BE101-D45A-4059-AA29-6558F6EB44A3}"/>
          </ac:spMkLst>
        </pc:spChg>
        <pc:spChg chg="mod ord">
          <ac:chgData name="Mariah Helgeson" userId="S::mariah@drbconsult.onmicrosoft.com::51b1bd1c-374c-4333-91a8-ada6f1cc33a2" providerId="AD" clId="Web-{42E822D8-3A1C-EFFF-8EAA-D75EE0568306}" dt="2019-12-12T20:28:02.152" v="262"/>
          <ac:spMkLst>
            <pc:docMk/>
            <pc:sldMk cId="8677593" sldId="301"/>
            <ac:spMk id="6" creationId="{B4A098E3-8B58-4E97-9115-2DEB55551311}"/>
          </ac:spMkLst>
        </pc:spChg>
        <pc:spChg chg="del">
          <ac:chgData name="Mariah Helgeson" userId="S::mariah@drbconsult.onmicrosoft.com::51b1bd1c-374c-4333-91a8-ada6f1cc33a2" providerId="AD" clId="Web-{42E822D8-3A1C-EFFF-8EAA-D75EE0568306}" dt="2019-12-12T20:56:32.787" v="549"/>
          <ac:spMkLst>
            <pc:docMk/>
            <pc:sldMk cId="8677593" sldId="301"/>
            <ac:spMk id="12" creationId="{9C1B73C9-FA8E-4DD6-B52E-6EEE7D1D5C97}"/>
          </ac:spMkLst>
        </pc:spChg>
        <pc:spChg chg="mod ord">
          <ac:chgData name="Mariah Helgeson" userId="S::mariah@drbconsult.onmicrosoft.com::51b1bd1c-374c-4333-91a8-ada6f1cc33a2" providerId="AD" clId="Web-{42E822D8-3A1C-EFFF-8EAA-D75EE0568306}" dt="2019-12-12T20:28:02.152" v="262"/>
          <ac:spMkLst>
            <pc:docMk/>
            <pc:sldMk cId="8677593" sldId="301"/>
            <ac:spMk id="13" creationId="{FB803EC0-20D1-4340-9684-6A627995433F}"/>
          </ac:spMkLst>
        </pc:spChg>
        <pc:grpChg chg="del">
          <ac:chgData name="Mariah Helgeson" userId="S::mariah@drbconsult.onmicrosoft.com::51b1bd1c-374c-4333-91a8-ada6f1cc33a2" providerId="AD" clId="Web-{42E822D8-3A1C-EFFF-8EAA-D75EE0568306}" dt="2019-12-12T20:56:39.458" v="555"/>
          <ac:grpSpMkLst>
            <pc:docMk/>
            <pc:sldMk cId="8677593" sldId="301"/>
            <ac:grpSpMk id="9" creationId="{01E416C8-1011-498E-9882-790D58BD34D3}"/>
          </ac:grpSpMkLst>
        </pc:grpChg>
        <pc:picChg chg="mod">
          <ac:chgData name="Mariah Helgeson" userId="S::mariah@drbconsult.onmicrosoft.com::51b1bd1c-374c-4333-91a8-ada6f1cc33a2" providerId="AD" clId="Web-{42E822D8-3A1C-EFFF-8EAA-D75EE0568306}" dt="2019-12-12T20:56:44.755" v="558" actId="1076"/>
          <ac:picMkLst>
            <pc:docMk/>
            <pc:sldMk cId="8677593" sldId="301"/>
            <ac:picMk id="5" creationId="{B116AF37-2672-46B9-BD97-A026EE3A5F9C}"/>
          </ac:picMkLst>
        </pc:picChg>
        <pc:picChg chg="del">
          <ac:chgData name="Mariah Helgeson" userId="S::mariah@drbconsult.onmicrosoft.com::51b1bd1c-374c-4333-91a8-ada6f1cc33a2" providerId="AD" clId="Web-{42E822D8-3A1C-EFFF-8EAA-D75EE0568306}" dt="2019-12-12T20:18:19.539" v="144"/>
          <ac:picMkLst>
            <pc:docMk/>
            <pc:sldMk cId="8677593" sldId="301"/>
            <ac:picMk id="7" creationId="{77155EE4-E375-4F92-9663-DC17E8986366}"/>
          </ac:picMkLst>
        </pc:picChg>
      </pc:sldChg>
      <pc:sldChg chg="addSp delSp modSp mod modClrScheme chgLayout">
        <pc:chgData name="Mariah Helgeson" userId="S::mariah@drbconsult.onmicrosoft.com::51b1bd1c-374c-4333-91a8-ada6f1cc33a2" providerId="AD" clId="Web-{42E822D8-3A1C-EFFF-8EAA-D75EE0568306}" dt="2019-12-12T20:57:30.021" v="576" actId="20577"/>
        <pc:sldMkLst>
          <pc:docMk/>
          <pc:sldMk cId="1380889357" sldId="302"/>
        </pc:sldMkLst>
        <pc:spChg chg="add mod ord">
          <ac:chgData name="Mariah Helgeson" userId="S::mariah@drbconsult.onmicrosoft.com::51b1bd1c-374c-4333-91a8-ada6f1cc33a2" providerId="AD" clId="Web-{42E822D8-3A1C-EFFF-8EAA-D75EE0568306}" dt="2019-12-12T20:56:53.052" v="562" actId="20577"/>
          <ac:spMkLst>
            <pc:docMk/>
            <pc:sldMk cId="1380889357" sldId="302"/>
            <ac:spMk id="2" creationId="{6F19B572-CAF2-4B08-9D41-8F7C060BB65C}"/>
          </ac:spMkLst>
        </pc:spChg>
        <pc:spChg chg="add del mod ord">
          <ac:chgData name="Mariah Helgeson" userId="S::mariah@drbconsult.onmicrosoft.com::51b1bd1c-374c-4333-91a8-ada6f1cc33a2" providerId="AD" clId="Web-{42E822D8-3A1C-EFFF-8EAA-D75EE0568306}" dt="2019-12-12T20:56:59.021" v="566"/>
          <ac:spMkLst>
            <pc:docMk/>
            <pc:sldMk cId="1380889357" sldId="302"/>
            <ac:spMk id="4" creationId="{33983F4A-33C8-4789-B35B-4F1EA550BAF1}"/>
          </ac:spMkLst>
        </pc:spChg>
        <pc:spChg chg="add">
          <ac:chgData name="Mariah Helgeson" userId="S::mariah@drbconsult.onmicrosoft.com::51b1bd1c-374c-4333-91a8-ada6f1cc33a2" providerId="AD" clId="Web-{42E822D8-3A1C-EFFF-8EAA-D75EE0568306}" dt="2019-12-12T20:56:55.412" v="564"/>
          <ac:spMkLst>
            <pc:docMk/>
            <pc:sldMk cId="1380889357" sldId="302"/>
            <ac:spMk id="5" creationId="{425E538C-561A-45E3-B045-BA882A5AF572}"/>
          </ac:spMkLst>
        </pc:spChg>
        <pc:spChg chg="mod ord">
          <ac:chgData name="Mariah Helgeson" userId="S::mariah@drbconsult.onmicrosoft.com::51b1bd1c-374c-4333-91a8-ada6f1cc33a2" providerId="AD" clId="Web-{42E822D8-3A1C-EFFF-8EAA-D75EE0568306}" dt="2019-12-12T20:28:08.980" v="263"/>
          <ac:spMkLst>
            <pc:docMk/>
            <pc:sldMk cId="1380889357" sldId="302"/>
            <ac:spMk id="6" creationId="{B4A098E3-8B58-4E97-9115-2DEB55551311}"/>
          </ac:spMkLst>
        </pc:spChg>
        <pc:spChg chg="add">
          <ac:chgData name="Mariah Helgeson" userId="S::mariah@drbconsult.onmicrosoft.com::51b1bd1c-374c-4333-91a8-ada6f1cc33a2" providerId="AD" clId="Web-{42E822D8-3A1C-EFFF-8EAA-D75EE0568306}" dt="2019-12-12T20:56:55.427" v="565"/>
          <ac:spMkLst>
            <pc:docMk/>
            <pc:sldMk cId="1380889357" sldId="302"/>
            <ac:spMk id="7" creationId="{AA64B3DD-7F43-4872-8971-E2A41C0CB349}"/>
          </ac:spMkLst>
        </pc:spChg>
        <pc:spChg chg="del">
          <ac:chgData name="Mariah Helgeson" userId="S::mariah@drbconsult.onmicrosoft.com::51b1bd1c-374c-4333-91a8-ada6f1cc33a2" providerId="AD" clId="Web-{42E822D8-3A1C-EFFF-8EAA-D75EE0568306}" dt="2019-12-12T20:56:50.162" v="559"/>
          <ac:spMkLst>
            <pc:docMk/>
            <pc:sldMk cId="1380889357" sldId="302"/>
            <ac:spMk id="12" creationId="{9C1B73C9-FA8E-4DD6-B52E-6EEE7D1D5C97}"/>
          </ac:spMkLst>
        </pc:spChg>
        <pc:spChg chg="mod">
          <ac:chgData name="Mariah Helgeson" userId="S::mariah@drbconsult.onmicrosoft.com::51b1bd1c-374c-4333-91a8-ada6f1cc33a2" providerId="AD" clId="Web-{42E822D8-3A1C-EFFF-8EAA-D75EE0568306}" dt="2019-12-12T20:57:30.021" v="576" actId="20577"/>
          <ac:spMkLst>
            <pc:docMk/>
            <pc:sldMk cId="1380889357" sldId="302"/>
            <ac:spMk id="14" creationId="{56F47D67-4FD0-4A16-9236-DF7C428F58F0}"/>
          </ac:spMkLst>
        </pc:spChg>
        <pc:grpChg chg="del">
          <ac:chgData name="Mariah Helgeson" userId="S::mariah@drbconsult.onmicrosoft.com::51b1bd1c-374c-4333-91a8-ada6f1cc33a2" providerId="AD" clId="Web-{42E822D8-3A1C-EFFF-8EAA-D75EE0568306}" dt="2019-12-12T20:56:55.115" v="563"/>
          <ac:grpSpMkLst>
            <pc:docMk/>
            <pc:sldMk cId="1380889357" sldId="302"/>
            <ac:grpSpMk id="9" creationId="{01E416C8-1011-498E-9882-790D58BD34D3}"/>
          </ac:grpSpMkLst>
        </pc:grpChg>
        <pc:picChg chg="del">
          <ac:chgData name="Mariah Helgeson" userId="S::mariah@drbconsult.onmicrosoft.com::51b1bd1c-374c-4333-91a8-ada6f1cc33a2" providerId="AD" clId="Web-{42E822D8-3A1C-EFFF-8EAA-D75EE0568306}" dt="2019-12-12T20:18:22.289" v="145"/>
          <ac:picMkLst>
            <pc:docMk/>
            <pc:sldMk cId="1380889357" sldId="302"/>
            <ac:picMk id="3" creationId="{6B8EC107-614C-4D1B-99BB-A4A215138E07}"/>
          </ac:picMkLst>
        </pc:picChg>
      </pc:sldChg>
      <pc:sldChg chg="addSp delSp modSp mod modClrScheme chgLayout">
        <pc:chgData name="Mariah Helgeson" userId="S::mariah@drbconsult.onmicrosoft.com::51b1bd1c-374c-4333-91a8-ada6f1cc33a2" providerId="AD" clId="Web-{42E822D8-3A1C-EFFF-8EAA-D75EE0568306}" dt="2019-12-12T20:58:01.053" v="585" actId="1076"/>
        <pc:sldMkLst>
          <pc:docMk/>
          <pc:sldMk cId="3353896482" sldId="303"/>
        </pc:sldMkLst>
        <pc:spChg chg="add mod ord">
          <ac:chgData name="Mariah Helgeson" userId="S::mariah@drbconsult.onmicrosoft.com::51b1bd1c-374c-4333-91a8-ada6f1cc33a2" providerId="AD" clId="Web-{42E822D8-3A1C-EFFF-8EAA-D75EE0568306}" dt="2019-12-12T20:57:40.412" v="579" actId="20577"/>
          <ac:spMkLst>
            <pc:docMk/>
            <pc:sldMk cId="3353896482" sldId="303"/>
            <ac:spMk id="3" creationId="{5C2E8C78-6A72-4966-9E28-E6C5644907C7}"/>
          </ac:spMkLst>
        </pc:spChg>
        <pc:spChg chg="add del mod ord">
          <ac:chgData name="Mariah Helgeson" userId="S::mariah@drbconsult.onmicrosoft.com::51b1bd1c-374c-4333-91a8-ada6f1cc33a2" providerId="AD" clId="Web-{42E822D8-3A1C-EFFF-8EAA-D75EE0568306}" dt="2019-12-12T20:57:44.146" v="580"/>
          <ac:spMkLst>
            <pc:docMk/>
            <pc:sldMk cId="3353896482" sldId="303"/>
            <ac:spMk id="4" creationId="{020BCFC0-9F5A-48B0-9DB0-A5FD4F2C53C3}"/>
          </ac:spMkLst>
        </pc:spChg>
        <pc:spChg chg="add">
          <ac:chgData name="Mariah Helgeson" userId="S::mariah@drbconsult.onmicrosoft.com::51b1bd1c-374c-4333-91a8-ada6f1cc33a2" providerId="AD" clId="Web-{42E822D8-3A1C-EFFF-8EAA-D75EE0568306}" dt="2019-12-12T20:57:48.490" v="582"/>
          <ac:spMkLst>
            <pc:docMk/>
            <pc:sldMk cId="3353896482" sldId="303"/>
            <ac:spMk id="5" creationId="{309E126B-0CDB-49A1-8AF5-1D121635AD98}"/>
          </ac:spMkLst>
        </pc:spChg>
        <pc:spChg chg="mod ord">
          <ac:chgData name="Mariah Helgeson" userId="S::mariah@drbconsult.onmicrosoft.com::51b1bd1c-374c-4333-91a8-ada6f1cc33a2" providerId="AD" clId="Web-{42E822D8-3A1C-EFFF-8EAA-D75EE0568306}" dt="2019-12-12T20:28:14.745" v="264"/>
          <ac:spMkLst>
            <pc:docMk/>
            <pc:sldMk cId="3353896482" sldId="303"/>
            <ac:spMk id="6" creationId="{B4A098E3-8B58-4E97-9115-2DEB55551311}"/>
          </ac:spMkLst>
        </pc:spChg>
        <pc:spChg chg="add">
          <ac:chgData name="Mariah Helgeson" userId="S::mariah@drbconsult.onmicrosoft.com::51b1bd1c-374c-4333-91a8-ada6f1cc33a2" providerId="AD" clId="Web-{42E822D8-3A1C-EFFF-8EAA-D75EE0568306}" dt="2019-12-12T20:57:48.506" v="583"/>
          <ac:spMkLst>
            <pc:docMk/>
            <pc:sldMk cId="3353896482" sldId="303"/>
            <ac:spMk id="7" creationId="{EF82C98E-FFB7-40F9-B5CB-B1C037A57FB1}"/>
          </ac:spMkLst>
        </pc:spChg>
        <pc:spChg chg="del">
          <ac:chgData name="Mariah Helgeson" userId="S::mariah@drbconsult.onmicrosoft.com::51b1bd1c-374c-4333-91a8-ada6f1cc33a2" providerId="AD" clId="Web-{42E822D8-3A1C-EFFF-8EAA-D75EE0568306}" dt="2019-12-12T20:57:36.943" v="577"/>
          <ac:spMkLst>
            <pc:docMk/>
            <pc:sldMk cId="3353896482" sldId="303"/>
            <ac:spMk id="12" creationId="{9C1B73C9-FA8E-4DD6-B52E-6EEE7D1D5C97}"/>
          </ac:spMkLst>
        </pc:spChg>
        <pc:spChg chg="mod">
          <ac:chgData name="Mariah Helgeson" userId="S::mariah@drbconsult.onmicrosoft.com::51b1bd1c-374c-4333-91a8-ada6f1cc33a2" providerId="AD" clId="Web-{42E822D8-3A1C-EFFF-8EAA-D75EE0568306}" dt="2019-12-12T20:58:01.053" v="585" actId="1076"/>
          <ac:spMkLst>
            <pc:docMk/>
            <pc:sldMk cId="3353896482" sldId="303"/>
            <ac:spMk id="14" creationId="{56F47D67-4FD0-4A16-9236-DF7C428F58F0}"/>
          </ac:spMkLst>
        </pc:spChg>
        <pc:grpChg chg="del">
          <ac:chgData name="Mariah Helgeson" userId="S::mariah@drbconsult.onmicrosoft.com::51b1bd1c-374c-4333-91a8-ada6f1cc33a2" providerId="AD" clId="Web-{42E822D8-3A1C-EFFF-8EAA-D75EE0568306}" dt="2019-12-12T20:57:48.068" v="581"/>
          <ac:grpSpMkLst>
            <pc:docMk/>
            <pc:sldMk cId="3353896482" sldId="303"/>
            <ac:grpSpMk id="9" creationId="{01E416C8-1011-498E-9882-790D58BD34D3}"/>
          </ac:grpSpMkLst>
        </pc:grpChg>
        <pc:picChg chg="del">
          <ac:chgData name="Mariah Helgeson" userId="S::mariah@drbconsult.onmicrosoft.com::51b1bd1c-374c-4333-91a8-ada6f1cc33a2" providerId="AD" clId="Web-{42E822D8-3A1C-EFFF-8EAA-D75EE0568306}" dt="2019-12-12T20:18:23.867" v="146"/>
          <ac:picMkLst>
            <pc:docMk/>
            <pc:sldMk cId="3353896482" sldId="303"/>
            <ac:picMk id="2" creationId="{72CDAEFB-66DF-4FD0-BCFE-4D6C7D107A61}"/>
          </ac:picMkLst>
        </pc:picChg>
      </pc:sldChg>
      <pc:sldChg chg="addSp delSp modSp mod modClrScheme chgLayout">
        <pc:chgData name="Mariah Helgeson" userId="S::mariah@drbconsult.onmicrosoft.com::51b1bd1c-374c-4333-91a8-ada6f1cc33a2" providerId="AD" clId="Web-{42E822D8-3A1C-EFFF-8EAA-D75EE0568306}" dt="2019-12-12T20:58:29.162" v="592" actId="20577"/>
        <pc:sldMkLst>
          <pc:docMk/>
          <pc:sldMk cId="3604713512" sldId="304"/>
        </pc:sldMkLst>
        <pc:spChg chg="add mod ord">
          <ac:chgData name="Mariah Helgeson" userId="S::mariah@drbconsult.onmicrosoft.com::51b1bd1c-374c-4333-91a8-ada6f1cc33a2" providerId="AD" clId="Web-{42E822D8-3A1C-EFFF-8EAA-D75EE0568306}" dt="2019-12-12T20:58:12.631" v="588" actId="20577"/>
          <ac:spMkLst>
            <pc:docMk/>
            <pc:sldMk cId="3604713512" sldId="304"/>
            <ac:spMk id="2" creationId="{9E1B884F-D595-4783-910C-9C97ACFE6492}"/>
          </ac:spMkLst>
        </pc:spChg>
        <pc:spChg chg="mod ord">
          <ac:chgData name="Mariah Helgeson" userId="S::mariah@drbconsult.onmicrosoft.com::51b1bd1c-374c-4333-91a8-ada6f1cc33a2" providerId="AD" clId="Web-{42E822D8-3A1C-EFFF-8EAA-D75EE0568306}" dt="2019-12-12T20:28:22.042" v="265"/>
          <ac:spMkLst>
            <pc:docMk/>
            <pc:sldMk cId="3604713512" sldId="304"/>
            <ac:spMk id="6" creationId="{B4A098E3-8B58-4E97-9115-2DEB55551311}"/>
          </ac:spMkLst>
        </pc:spChg>
        <pc:spChg chg="add del mod ord">
          <ac:chgData name="Mariah Helgeson" userId="S::mariah@drbconsult.onmicrosoft.com::51b1bd1c-374c-4333-91a8-ada6f1cc33a2" providerId="AD" clId="Web-{42E822D8-3A1C-EFFF-8EAA-D75EE0568306}" dt="2019-12-12T20:58:19.412" v="590"/>
          <ac:spMkLst>
            <pc:docMk/>
            <pc:sldMk cId="3604713512" sldId="304"/>
            <ac:spMk id="7" creationId="{AF707B09-733A-44EC-87E0-E364282D30BD}"/>
          </ac:spMkLst>
        </pc:spChg>
        <pc:spChg chg="del">
          <ac:chgData name="Mariah Helgeson" userId="S::mariah@drbconsult.onmicrosoft.com::51b1bd1c-374c-4333-91a8-ada6f1cc33a2" providerId="AD" clId="Web-{42E822D8-3A1C-EFFF-8EAA-D75EE0568306}" dt="2019-12-12T20:58:07.584" v="586"/>
          <ac:spMkLst>
            <pc:docMk/>
            <pc:sldMk cId="3604713512" sldId="304"/>
            <ac:spMk id="12" creationId="{9C1B73C9-FA8E-4DD6-B52E-6EEE7D1D5C97}"/>
          </ac:spMkLst>
        </pc:spChg>
        <pc:spChg chg="mod">
          <ac:chgData name="Mariah Helgeson" userId="S::mariah@drbconsult.onmicrosoft.com::51b1bd1c-374c-4333-91a8-ada6f1cc33a2" providerId="AD" clId="Web-{42E822D8-3A1C-EFFF-8EAA-D75EE0568306}" dt="2019-12-12T20:58:29.162" v="592" actId="20577"/>
          <ac:spMkLst>
            <pc:docMk/>
            <pc:sldMk cId="3604713512" sldId="304"/>
            <ac:spMk id="14" creationId="{56F47D67-4FD0-4A16-9236-DF7C428F58F0}"/>
          </ac:spMkLst>
        </pc:spChg>
        <pc:picChg chg="del">
          <ac:chgData name="Mariah Helgeson" userId="S::mariah@drbconsult.onmicrosoft.com::51b1bd1c-374c-4333-91a8-ada6f1cc33a2" providerId="AD" clId="Web-{42E822D8-3A1C-EFFF-8EAA-D75EE0568306}" dt="2019-12-12T20:18:26.586" v="147"/>
          <ac:picMkLst>
            <pc:docMk/>
            <pc:sldMk cId="3604713512" sldId="304"/>
            <ac:picMk id="5" creationId="{C6357EC9-ECDA-4BAE-9310-404A3A585876}"/>
          </ac:picMkLst>
        </pc:picChg>
      </pc:sldChg>
      <pc:sldChg chg="addSp delSp modSp mod modClrScheme chgLayout">
        <pc:chgData name="Mariah Helgeson" userId="S::mariah@drbconsult.onmicrosoft.com::51b1bd1c-374c-4333-91a8-ada6f1cc33a2" providerId="AD" clId="Web-{42E822D8-3A1C-EFFF-8EAA-D75EE0568306}" dt="2019-12-12T20:59:32.288" v="599" actId="1076"/>
        <pc:sldMkLst>
          <pc:docMk/>
          <pc:sldMk cId="3439819920" sldId="305"/>
        </pc:sldMkLst>
        <pc:spChg chg="add mod ord">
          <ac:chgData name="Mariah Helgeson" userId="S::mariah@drbconsult.onmicrosoft.com::51b1bd1c-374c-4333-91a8-ada6f1cc33a2" providerId="AD" clId="Web-{42E822D8-3A1C-EFFF-8EAA-D75EE0568306}" dt="2019-12-12T20:59:21.163" v="596" actId="20577"/>
          <ac:spMkLst>
            <pc:docMk/>
            <pc:sldMk cId="3439819920" sldId="305"/>
            <ac:spMk id="4" creationId="{B9F888FE-D1C7-44CA-A829-EADE43E9A7E9}"/>
          </ac:spMkLst>
        </pc:spChg>
        <pc:spChg chg="add del mod ord">
          <ac:chgData name="Mariah Helgeson" userId="S::mariah@drbconsult.onmicrosoft.com::51b1bd1c-374c-4333-91a8-ada6f1cc33a2" providerId="AD" clId="Web-{42E822D8-3A1C-EFFF-8EAA-D75EE0568306}" dt="2019-12-12T20:59:24.788" v="597"/>
          <ac:spMkLst>
            <pc:docMk/>
            <pc:sldMk cId="3439819920" sldId="305"/>
            <ac:spMk id="5" creationId="{6A603D9E-68C8-47A2-A8A6-72137C63A1C2}"/>
          </ac:spMkLst>
        </pc:spChg>
        <pc:spChg chg="mod ord">
          <ac:chgData name="Mariah Helgeson" userId="S::mariah@drbconsult.onmicrosoft.com::51b1bd1c-374c-4333-91a8-ada6f1cc33a2" providerId="AD" clId="Web-{42E822D8-3A1C-EFFF-8EAA-D75EE0568306}" dt="2019-12-12T20:28:27.324" v="266"/>
          <ac:spMkLst>
            <pc:docMk/>
            <pc:sldMk cId="3439819920" sldId="305"/>
            <ac:spMk id="6" creationId="{B4A098E3-8B58-4E97-9115-2DEB55551311}"/>
          </ac:spMkLst>
        </pc:spChg>
        <pc:spChg chg="del">
          <ac:chgData name="Mariah Helgeson" userId="S::mariah@drbconsult.onmicrosoft.com::51b1bd1c-374c-4333-91a8-ada6f1cc33a2" providerId="AD" clId="Web-{42E822D8-3A1C-EFFF-8EAA-D75EE0568306}" dt="2019-12-12T20:59:14.694" v="593"/>
          <ac:spMkLst>
            <pc:docMk/>
            <pc:sldMk cId="3439819920" sldId="305"/>
            <ac:spMk id="12" creationId="{9C1B73C9-FA8E-4DD6-B52E-6EEE7D1D5C97}"/>
          </ac:spMkLst>
        </pc:spChg>
        <pc:spChg chg="mod">
          <ac:chgData name="Mariah Helgeson" userId="S::mariah@drbconsult.onmicrosoft.com::51b1bd1c-374c-4333-91a8-ada6f1cc33a2" providerId="AD" clId="Web-{42E822D8-3A1C-EFFF-8EAA-D75EE0568306}" dt="2019-12-12T20:59:30.506" v="598" actId="1076"/>
          <ac:spMkLst>
            <pc:docMk/>
            <pc:sldMk cId="3439819920" sldId="305"/>
            <ac:spMk id="14" creationId="{56F47D67-4FD0-4A16-9236-DF7C428F58F0}"/>
          </ac:spMkLst>
        </pc:spChg>
        <pc:picChg chg="del">
          <ac:chgData name="Mariah Helgeson" userId="S::mariah@drbconsult.onmicrosoft.com::51b1bd1c-374c-4333-91a8-ada6f1cc33a2" providerId="AD" clId="Web-{42E822D8-3A1C-EFFF-8EAA-D75EE0568306}" dt="2019-12-12T20:18:29.336" v="148"/>
          <ac:picMkLst>
            <pc:docMk/>
            <pc:sldMk cId="3439819920" sldId="305"/>
            <ac:picMk id="2" creationId="{00CD435B-F093-426C-930E-445A561AA968}"/>
          </ac:picMkLst>
        </pc:picChg>
        <pc:picChg chg="mod">
          <ac:chgData name="Mariah Helgeson" userId="S::mariah@drbconsult.onmicrosoft.com::51b1bd1c-374c-4333-91a8-ada6f1cc33a2" providerId="AD" clId="Web-{42E822D8-3A1C-EFFF-8EAA-D75EE0568306}" dt="2019-12-12T20:59:32.288" v="599" actId="1076"/>
          <ac:picMkLst>
            <pc:docMk/>
            <pc:sldMk cId="3439819920" sldId="305"/>
            <ac:picMk id="3" creationId="{2603AFFE-5BE6-4603-B0C3-A1A927158ABC}"/>
          </ac:picMkLst>
        </pc:picChg>
      </pc:sldChg>
      <pc:sldChg chg="addSp delSp modSp mod modClrScheme chgLayout">
        <pc:chgData name="Mariah Helgeson" userId="S::mariah@drbconsult.onmicrosoft.com::51b1bd1c-374c-4333-91a8-ada6f1cc33a2" providerId="AD" clId="Web-{42E822D8-3A1C-EFFF-8EAA-D75EE0568306}" dt="2019-12-12T20:59:51.819" v="613"/>
        <pc:sldMkLst>
          <pc:docMk/>
          <pc:sldMk cId="13588754" sldId="306"/>
        </pc:sldMkLst>
        <pc:spChg chg="add mod ord">
          <ac:chgData name="Mariah Helgeson" userId="S::mariah@drbconsult.onmicrosoft.com::51b1bd1c-374c-4333-91a8-ada6f1cc33a2" providerId="AD" clId="Web-{42E822D8-3A1C-EFFF-8EAA-D75EE0568306}" dt="2019-12-12T20:59:41.788" v="610" actId="20577"/>
          <ac:spMkLst>
            <pc:docMk/>
            <pc:sldMk cId="13588754" sldId="306"/>
            <ac:spMk id="2" creationId="{F6969315-386A-476D-97AC-A10103F47EE7}"/>
          </ac:spMkLst>
        </pc:spChg>
        <pc:spChg chg="add del mod ord">
          <ac:chgData name="Mariah Helgeson" userId="S::mariah@drbconsult.onmicrosoft.com::51b1bd1c-374c-4333-91a8-ada6f1cc33a2" providerId="AD" clId="Web-{42E822D8-3A1C-EFFF-8EAA-D75EE0568306}" dt="2019-12-12T20:59:51.819" v="613"/>
          <ac:spMkLst>
            <pc:docMk/>
            <pc:sldMk cId="13588754" sldId="306"/>
            <ac:spMk id="3" creationId="{A0F77873-EDD0-44F5-AB10-0E83E38E5DB9}"/>
          </ac:spMkLst>
        </pc:spChg>
        <pc:spChg chg="mod ord">
          <ac:chgData name="Mariah Helgeson" userId="S::mariah@drbconsult.onmicrosoft.com::51b1bd1c-374c-4333-91a8-ada6f1cc33a2" providerId="AD" clId="Web-{42E822D8-3A1C-EFFF-8EAA-D75EE0568306}" dt="2019-12-12T20:28:35.214" v="267"/>
          <ac:spMkLst>
            <pc:docMk/>
            <pc:sldMk cId="13588754" sldId="306"/>
            <ac:spMk id="6" creationId="{B4A098E3-8B58-4E97-9115-2DEB55551311}"/>
          </ac:spMkLst>
        </pc:spChg>
        <pc:spChg chg="del">
          <ac:chgData name="Mariah Helgeson" userId="S::mariah@drbconsult.onmicrosoft.com::51b1bd1c-374c-4333-91a8-ada6f1cc33a2" providerId="AD" clId="Web-{42E822D8-3A1C-EFFF-8EAA-D75EE0568306}" dt="2019-12-12T20:59:36.694" v="600"/>
          <ac:spMkLst>
            <pc:docMk/>
            <pc:sldMk cId="13588754" sldId="306"/>
            <ac:spMk id="12" creationId="{9C1B73C9-FA8E-4DD6-B52E-6EEE7D1D5C97}"/>
          </ac:spMkLst>
        </pc:spChg>
        <pc:spChg chg="add del">
          <ac:chgData name="Mariah Helgeson" userId="S::mariah@drbconsult.onmicrosoft.com::51b1bd1c-374c-4333-91a8-ada6f1cc33a2" providerId="AD" clId="Web-{42E822D8-3A1C-EFFF-8EAA-D75EE0568306}" dt="2019-12-12T20:59:47.913" v="612"/>
          <ac:spMkLst>
            <pc:docMk/>
            <pc:sldMk cId="13588754" sldId="306"/>
            <ac:spMk id="14" creationId="{56F47D67-4FD0-4A16-9236-DF7C428F58F0}"/>
          </ac:spMkLst>
        </pc:spChg>
        <pc:picChg chg="del">
          <ac:chgData name="Mariah Helgeson" userId="S::mariah@drbconsult.onmicrosoft.com::51b1bd1c-374c-4333-91a8-ada6f1cc33a2" providerId="AD" clId="Web-{42E822D8-3A1C-EFFF-8EAA-D75EE0568306}" dt="2019-12-12T20:18:33.351" v="149"/>
          <ac:picMkLst>
            <pc:docMk/>
            <pc:sldMk cId="13588754" sldId="306"/>
            <ac:picMk id="7" creationId="{D8F97638-275E-4E45-9CD5-2164BA5CB0B6}"/>
          </ac:picMkLst>
        </pc:picChg>
      </pc:sldChg>
      <pc:sldChg chg="addSp delSp modSp mod modClrScheme chgLayout">
        <pc:chgData name="Mariah Helgeson" userId="S::mariah@drbconsult.onmicrosoft.com::51b1bd1c-374c-4333-91a8-ada6f1cc33a2" providerId="AD" clId="Web-{42E822D8-3A1C-EFFF-8EAA-D75EE0568306}" dt="2019-12-12T21:00:13.694" v="618"/>
        <pc:sldMkLst>
          <pc:docMk/>
          <pc:sldMk cId="4269043203" sldId="307"/>
        </pc:sldMkLst>
        <pc:spChg chg="add">
          <ac:chgData name="Mariah Helgeson" userId="S::mariah@drbconsult.onmicrosoft.com::51b1bd1c-374c-4333-91a8-ada6f1cc33a2" providerId="AD" clId="Web-{42E822D8-3A1C-EFFF-8EAA-D75EE0568306}" dt="2019-12-12T21:00:11.851" v="616"/>
          <ac:spMkLst>
            <pc:docMk/>
            <pc:sldMk cId="4269043203" sldId="307"/>
            <ac:spMk id="3" creationId="{ADAC4141-00A1-4C85-B834-AE86FF5329A2}"/>
          </ac:spMkLst>
        </pc:spChg>
        <pc:spChg chg="add">
          <ac:chgData name="Mariah Helgeson" userId="S::mariah@drbconsult.onmicrosoft.com::51b1bd1c-374c-4333-91a8-ada6f1cc33a2" providerId="AD" clId="Web-{42E822D8-3A1C-EFFF-8EAA-D75EE0568306}" dt="2019-12-12T21:00:11.851" v="617"/>
          <ac:spMkLst>
            <pc:docMk/>
            <pc:sldMk cId="4269043203" sldId="307"/>
            <ac:spMk id="4" creationId="{DAD1C3D2-128F-4BBB-B50E-BF90926E4A27}"/>
          </ac:spMkLst>
        </pc:spChg>
        <pc:spChg chg="mod ord">
          <ac:chgData name="Mariah Helgeson" userId="S::mariah@drbconsult.onmicrosoft.com::51b1bd1c-374c-4333-91a8-ada6f1cc33a2" providerId="AD" clId="Web-{42E822D8-3A1C-EFFF-8EAA-D75EE0568306}" dt="2019-12-12T20:28:42.121" v="268"/>
          <ac:spMkLst>
            <pc:docMk/>
            <pc:sldMk cId="4269043203" sldId="307"/>
            <ac:spMk id="6" creationId="{B4A098E3-8B58-4E97-9115-2DEB55551311}"/>
          </ac:spMkLst>
        </pc:spChg>
        <pc:spChg chg="mod">
          <ac:chgData name="Mariah Helgeson" userId="S::mariah@drbconsult.onmicrosoft.com::51b1bd1c-374c-4333-91a8-ada6f1cc33a2" providerId="AD" clId="Web-{42E822D8-3A1C-EFFF-8EAA-D75EE0568306}" dt="2019-12-12T21:00:08.288" v="615" actId="20577"/>
          <ac:spMkLst>
            <pc:docMk/>
            <pc:sldMk cId="4269043203" sldId="307"/>
            <ac:spMk id="12" creationId="{9C1B73C9-FA8E-4DD6-B52E-6EEE7D1D5C97}"/>
          </ac:spMkLst>
        </pc:spChg>
        <pc:grpChg chg="del">
          <ac:chgData name="Mariah Helgeson" userId="S::mariah@drbconsult.onmicrosoft.com::51b1bd1c-374c-4333-91a8-ada6f1cc33a2" providerId="AD" clId="Web-{42E822D8-3A1C-EFFF-8EAA-D75EE0568306}" dt="2019-12-12T21:00:13.694" v="618"/>
          <ac:grpSpMkLst>
            <pc:docMk/>
            <pc:sldMk cId="4269043203" sldId="307"/>
            <ac:grpSpMk id="9" creationId="{01E416C8-1011-498E-9882-790D58BD34D3}"/>
          </ac:grpSpMkLst>
        </pc:grpChg>
        <pc:picChg chg="del">
          <ac:chgData name="Mariah Helgeson" userId="S::mariah@drbconsult.onmicrosoft.com::51b1bd1c-374c-4333-91a8-ada6f1cc33a2" providerId="AD" clId="Web-{42E822D8-3A1C-EFFF-8EAA-D75EE0568306}" dt="2019-12-12T20:18:35.742" v="150"/>
          <ac:picMkLst>
            <pc:docMk/>
            <pc:sldMk cId="4269043203" sldId="307"/>
            <ac:picMk id="2" creationId="{598F5993-5E26-456C-ACDC-A254126C8263}"/>
          </ac:picMkLst>
        </pc:picChg>
      </pc:sldChg>
      <pc:sldChg chg="addSp delSp modSp mod modClrScheme chgLayout">
        <pc:chgData name="Mariah Helgeson" userId="S::mariah@drbconsult.onmicrosoft.com::51b1bd1c-374c-4333-91a8-ada6f1cc33a2" providerId="AD" clId="Web-{42E822D8-3A1C-EFFF-8EAA-D75EE0568306}" dt="2019-12-12T20:32:21.231" v="304" actId="1076"/>
        <pc:sldMkLst>
          <pc:docMk/>
          <pc:sldMk cId="137523551" sldId="308"/>
        </pc:sldMkLst>
        <pc:spChg chg="add del mod">
          <ac:chgData name="Mariah Helgeson" userId="S::mariah@drbconsult.onmicrosoft.com::51b1bd1c-374c-4333-91a8-ada6f1cc33a2" providerId="AD" clId="Web-{42E822D8-3A1C-EFFF-8EAA-D75EE0568306}" dt="2019-12-12T20:31:51.653" v="290" actId="20577"/>
          <ac:spMkLst>
            <pc:docMk/>
            <pc:sldMk cId="137523551" sldId="308"/>
            <ac:spMk id="4" creationId="{6DD80D9B-D950-4E02-82DD-9A9440DAE3D0}"/>
          </ac:spMkLst>
        </pc:spChg>
        <pc:spChg chg="mod">
          <ac:chgData name="Mariah Helgeson" userId="S::mariah@drbconsult.onmicrosoft.com::51b1bd1c-374c-4333-91a8-ada6f1cc33a2" providerId="AD" clId="Web-{42E822D8-3A1C-EFFF-8EAA-D75EE0568306}" dt="2019-12-12T20:31:29.278" v="284" actId="20577"/>
          <ac:spMkLst>
            <pc:docMk/>
            <pc:sldMk cId="137523551" sldId="308"/>
            <ac:spMk id="5" creationId="{E64EE494-6B10-4214-8E0C-8667EA2AB8F2}"/>
          </ac:spMkLst>
        </pc:spChg>
        <pc:spChg chg="add mod">
          <ac:chgData name="Mariah Helgeson" userId="S::mariah@drbconsult.onmicrosoft.com::51b1bd1c-374c-4333-91a8-ada6f1cc33a2" providerId="AD" clId="Web-{42E822D8-3A1C-EFFF-8EAA-D75EE0568306}" dt="2019-12-12T20:32:21.231" v="304" actId="1076"/>
          <ac:spMkLst>
            <pc:docMk/>
            <pc:sldMk cId="137523551" sldId="308"/>
            <ac:spMk id="7" creationId="{987685BD-6FC5-4B3A-A22D-DBCA6A03DEA4}"/>
          </ac:spMkLst>
        </pc:spChg>
      </pc:sldChg>
      <pc:sldChg chg="addSp delSp modSp mod modClrScheme chgLayout">
        <pc:chgData name="Mariah Helgeson" userId="S::mariah@drbconsult.onmicrosoft.com::51b1bd1c-374c-4333-91a8-ada6f1cc33a2" providerId="AD" clId="Web-{42E822D8-3A1C-EFFF-8EAA-D75EE0568306}" dt="2019-12-12T21:03:03.976" v="647"/>
        <pc:sldMkLst>
          <pc:docMk/>
          <pc:sldMk cId="2876279439" sldId="309"/>
        </pc:sldMkLst>
        <pc:spChg chg="add mod ord">
          <ac:chgData name="Mariah Helgeson" userId="S::mariah@drbconsult.onmicrosoft.com::51b1bd1c-374c-4333-91a8-ada6f1cc33a2" providerId="AD" clId="Web-{42E822D8-3A1C-EFFF-8EAA-D75EE0568306}" dt="2019-12-12T21:00:46.522" v="620"/>
          <ac:spMkLst>
            <pc:docMk/>
            <pc:sldMk cId="2876279439" sldId="309"/>
            <ac:spMk id="2" creationId="{46DD3669-1FD7-44ED-B903-F745BD7C78C5}"/>
          </ac:spMkLst>
        </pc:spChg>
        <pc:spChg chg="add del mod ord">
          <ac:chgData name="Mariah Helgeson" userId="S::mariah@drbconsult.onmicrosoft.com::51b1bd1c-374c-4333-91a8-ada6f1cc33a2" providerId="AD" clId="Web-{42E822D8-3A1C-EFFF-8EAA-D75EE0568306}" dt="2019-12-12T20:23:29.494" v="206"/>
          <ac:spMkLst>
            <pc:docMk/>
            <pc:sldMk cId="2876279439" sldId="309"/>
            <ac:spMk id="3" creationId="{BC086F23-4EB7-43C6-8C70-E151C5014B17}"/>
          </ac:spMkLst>
        </pc:spChg>
        <pc:spChg chg="add">
          <ac:chgData name="Mariah Helgeson" userId="S::mariah@drbconsult.onmicrosoft.com::51b1bd1c-374c-4333-91a8-ada6f1cc33a2" providerId="AD" clId="Web-{42E822D8-3A1C-EFFF-8EAA-D75EE0568306}" dt="2019-12-12T21:03:03.961" v="646"/>
          <ac:spMkLst>
            <pc:docMk/>
            <pc:sldMk cId="2876279439" sldId="309"/>
            <ac:spMk id="5" creationId="{0CDCCFAD-DBA5-40E3-9BD0-6F8F7F46ED38}"/>
          </ac:spMkLst>
        </pc:spChg>
        <pc:spChg chg="mod ord">
          <ac:chgData name="Mariah Helgeson" userId="S::mariah@drbconsult.onmicrosoft.com::51b1bd1c-374c-4333-91a8-ada6f1cc33a2" providerId="AD" clId="Web-{42E822D8-3A1C-EFFF-8EAA-D75EE0568306}" dt="2019-12-12T20:23:25.837" v="205"/>
          <ac:spMkLst>
            <pc:docMk/>
            <pc:sldMk cId="2876279439" sldId="309"/>
            <ac:spMk id="6" creationId="{B4A098E3-8B58-4E97-9115-2DEB55551311}"/>
          </ac:spMkLst>
        </pc:spChg>
        <pc:spChg chg="add">
          <ac:chgData name="Mariah Helgeson" userId="S::mariah@drbconsult.onmicrosoft.com::51b1bd1c-374c-4333-91a8-ada6f1cc33a2" providerId="AD" clId="Web-{42E822D8-3A1C-EFFF-8EAA-D75EE0568306}" dt="2019-12-12T21:03:03.976" v="647"/>
          <ac:spMkLst>
            <pc:docMk/>
            <pc:sldMk cId="2876279439" sldId="309"/>
            <ac:spMk id="8" creationId="{6EE67636-2C7B-4126-A2F6-78B931E57139}"/>
          </ac:spMkLst>
        </pc:spChg>
        <pc:spChg chg="del mod">
          <ac:chgData name="Mariah Helgeson" userId="S::mariah@drbconsult.onmicrosoft.com::51b1bd1c-374c-4333-91a8-ada6f1cc33a2" providerId="AD" clId="Web-{42E822D8-3A1C-EFFF-8EAA-D75EE0568306}" dt="2019-12-12T20:23:37.119" v="208"/>
          <ac:spMkLst>
            <pc:docMk/>
            <pc:sldMk cId="2876279439" sldId="309"/>
            <ac:spMk id="12" creationId="{9C1B73C9-FA8E-4DD6-B52E-6EEE7D1D5C97}"/>
          </ac:spMkLst>
        </pc:spChg>
        <pc:grpChg chg="del">
          <ac:chgData name="Mariah Helgeson" userId="S::mariah@drbconsult.onmicrosoft.com::51b1bd1c-374c-4333-91a8-ada6f1cc33a2" providerId="AD" clId="Web-{42E822D8-3A1C-EFFF-8EAA-D75EE0568306}" dt="2019-12-12T21:03:03.398" v="645"/>
          <ac:grpSpMkLst>
            <pc:docMk/>
            <pc:sldMk cId="2876279439" sldId="309"/>
            <ac:grpSpMk id="9" creationId="{01E416C8-1011-498E-9882-790D58BD34D3}"/>
          </ac:grpSpMkLst>
        </pc:grpChg>
        <pc:picChg chg="del">
          <ac:chgData name="Mariah Helgeson" userId="S::mariah@drbconsult.onmicrosoft.com::51b1bd1c-374c-4333-91a8-ada6f1cc33a2" providerId="AD" clId="Web-{42E822D8-3A1C-EFFF-8EAA-D75EE0568306}" dt="2019-12-12T20:18:46.039" v="151"/>
          <ac:picMkLst>
            <pc:docMk/>
            <pc:sldMk cId="2876279439" sldId="309"/>
            <ac:picMk id="15" creationId="{6F9A53CC-FDCC-45FE-9125-1CA56A36D517}"/>
          </ac:picMkLst>
        </pc:picChg>
      </pc:sldChg>
      <pc:sldChg chg="addSp delSp modSp mod modClrScheme addAnim delAnim chgLayout">
        <pc:chgData name="Mariah Helgeson" userId="S::mariah@drbconsult.onmicrosoft.com::51b1bd1c-374c-4333-91a8-ada6f1cc33a2" providerId="AD" clId="Web-{42E822D8-3A1C-EFFF-8EAA-D75EE0568306}" dt="2019-12-12T20:22:53.572" v="204" actId="14100"/>
        <pc:sldMkLst>
          <pc:docMk/>
          <pc:sldMk cId="1511472806" sldId="310"/>
        </pc:sldMkLst>
        <pc:spChg chg="mod ord">
          <ac:chgData name="Mariah Helgeson" userId="S::mariah@drbconsult.onmicrosoft.com::51b1bd1c-374c-4333-91a8-ada6f1cc33a2" providerId="AD" clId="Web-{42E822D8-3A1C-EFFF-8EAA-D75EE0568306}" dt="2019-12-12T20:21:46.587" v="192"/>
          <ac:spMkLst>
            <pc:docMk/>
            <pc:sldMk cId="1511472806" sldId="310"/>
            <ac:spMk id="6" creationId="{B4A098E3-8B58-4E97-9115-2DEB55551311}"/>
          </ac:spMkLst>
        </pc:spChg>
        <pc:spChg chg="del">
          <ac:chgData name="Mariah Helgeson" userId="S::mariah@drbconsult.onmicrosoft.com::51b1bd1c-374c-4333-91a8-ada6f1cc33a2" providerId="AD" clId="Web-{42E822D8-3A1C-EFFF-8EAA-D75EE0568306}" dt="2019-12-12T20:22:25.790" v="196"/>
          <ac:spMkLst>
            <pc:docMk/>
            <pc:sldMk cId="1511472806" sldId="310"/>
            <ac:spMk id="12" creationId="{9C1B73C9-FA8E-4DD6-B52E-6EEE7D1D5C97}"/>
          </ac:spMkLst>
        </pc:spChg>
        <pc:grpChg chg="del">
          <ac:chgData name="Mariah Helgeson" userId="S::mariah@drbconsult.onmicrosoft.com::51b1bd1c-374c-4333-91a8-ada6f1cc33a2" providerId="AD" clId="Web-{42E822D8-3A1C-EFFF-8EAA-D75EE0568306}" dt="2019-12-12T20:22:39.462" v="200"/>
          <ac:grpSpMkLst>
            <pc:docMk/>
            <pc:sldMk cId="1511472806" sldId="310"/>
            <ac:grpSpMk id="9" creationId="{01E416C8-1011-498E-9882-790D58BD34D3}"/>
          </ac:grpSpMkLst>
        </pc:grpChg>
        <pc:picChg chg="add del mod">
          <ac:chgData name="Mariah Helgeson" userId="S::mariah@drbconsult.onmicrosoft.com::51b1bd1c-374c-4333-91a8-ada6f1cc33a2" providerId="AD" clId="Web-{42E822D8-3A1C-EFFF-8EAA-D75EE0568306}" dt="2019-12-12T20:22:53.572" v="204" actId="14100"/>
          <ac:picMkLst>
            <pc:docMk/>
            <pc:sldMk cId="1511472806" sldId="310"/>
            <ac:picMk id="7" creationId="{82793B23-E469-43E7-8A0A-54A061671927}"/>
          </ac:picMkLst>
        </pc:picChg>
        <pc:picChg chg="del">
          <ac:chgData name="Mariah Helgeson" userId="S::mariah@drbconsult.onmicrosoft.com::51b1bd1c-374c-4333-91a8-ada6f1cc33a2" providerId="AD" clId="Web-{42E822D8-3A1C-EFFF-8EAA-D75EE0568306}" dt="2019-12-12T20:21:58.196" v="194"/>
          <ac:picMkLst>
            <pc:docMk/>
            <pc:sldMk cId="1511472806" sldId="310"/>
            <ac:picMk id="15" creationId="{6F9A53CC-FDCC-45FE-9125-1CA56A36D517}"/>
          </ac:picMkLst>
        </pc:picChg>
      </pc:sldChg>
      <pc:sldChg chg="delSp modSp mod modClrScheme chgLayout">
        <pc:chgData name="Mariah Helgeson" userId="S::mariah@drbconsult.onmicrosoft.com::51b1bd1c-374c-4333-91a8-ada6f1cc33a2" providerId="AD" clId="Web-{42E822D8-3A1C-EFFF-8EAA-D75EE0568306}" dt="2019-12-12T21:01:29.757" v="634" actId="1076"/>
        <pc:sldMkLst>
          <pc:docMk/>
          <pc:sldMk cId="2466821380" sldId="312"/>
        </pc:sldMkLst>
        <pc:spChg chg="mod ord">
          <ac:chgData name="Mariah Helgeson" userId="S::mariah@drbconsult.onmicrosoft.com::51b1bd1c-374c-4333-91a8-ada6f1cc33a2" providerId="AD" clId="Web-{42E822D8-3A1C-EFFF-8EAA-D75EE0568306}" dt="2019-12-12T20:19:14.789" v="152"/>
          <ac:spMkLst>
            <pc:docMk/>
            <pc:sldMk cId="2466821380" sldId="312"/>
            <ac:spMk id="6" creationId="{B4A098E3-8B58-4E97-9115-2DEB55551311}"/>
          </ac:spMkLst>
        </pc:spChg>
        <pc:graphicFrameChg chg="mod modGraphic">
          <ac:chgData name="Mariah Helgeson" userId="S::mariah@drbconsult.onmicrosoft.com::51b1bd1c-374c-4333-91a8-ada6f1cc33a2" providerId="AD" clId="Web-{42E822D8-3A1C-EFFF-8EAA-D75EE0568306}" dt="2019-12-12T21:01:29.757" v="634" actId="1076"/>
          <ac:graphicFrameMkLst>
            <pc:docMk/>
            <pc:sldMk cId="2466821380" sldId="312"/>
            <ac:graphicFrameMk id="3" creationId="{F09130E4-4DA5-41B4-8183-05BF01FBD308}"/>
          </ac:graphicFrameMkLst>
        </pc:graphicFrameChg>
        <pc:picChg chg="del">
          <ac:chgData name="Mariah Helgeson" userId="S::mariah@drbconsult.onmicrosoft.com::51b1bd1c-374c-4333-91a8-ada6f1cc33a2" providerId="AD" clId="Web-{42E822D8-3A1C-EFFF-8EAA-D75EE0568306}" dt="2019-12-12T20:19:28.586" v="155"/>
          <ac:picMkLst>
            <pc:docMk/>
            <pc:sldMk cId="2466821380" sldId="312"/>
            <ac:picMk id="15" creationId="{6F9A53CC-FDCC-45FE-9125-1CA56A36D517}"/>
          </ac:picMkLst>
        </pc:picChg>
      </pc:sldChg>
      <pc:sldChg chg="addSp delSp modSp mod modClrScheme chgLayout">
        <pc:chgData name="Mariah Helgeson" userId="S::mariah@drbconsult.onmicrosoft.com::51b1bd1c-374c-4333-91a8-ada6f1cc33a2" providerId="AD" clId="Web-{42E822D8-3A1C-EFFF-8EAA-D75EE0568306}" dt="2019-12-12T21:02:51.992" v="644"/>
        <pc:sldMkLst>
          <pc:docMk/>
          <pc:sldMk cId="3700253282" sldId="313"/>
        </pc:sldMkLst>
        <pc:spChg chg="add del mod ord">
          <ac:chgData name="Mariah Helgeson" userId="S::mariah@drbconsult.onmicrosoft.com::51b1bd1c-374c-4333-91a8-ada6f1cc33a2" providerId="AD" clId="Web-{42E822D8-3A1C-EFFF-8EAA-D75EE0568306}" dt="2019-12-12T21:02:37.726" v="638"/>
          <ac:spMkLst>
            <pc:docMk/>
            <pc:sldMk cId="3700253282" sldId="313"/>
            <ac:spMk id="4" creationId="{304A7A7B-DC59-4796-A9DB-BF243CF73E51}"/>
          </ac:spMkLst>
        </pc:spChg>
        <pc:spChg chg="add del mod ord">
          <ac:chgData name="Mariah Helgeson" userId="S::mariah@drbconsult.onmicrosoft.com::51b1bd1c-374c-4333-91a8-ada6f1cc33a2" providerId="AD" clId="Web-{42E822D8-3A1C-EFFF-8EAA-D75EE0568306}" dt="2019-12-12T20:21:35.321" v="191"/>
          <ac:spMkLst>
            <pc:docMk/>
            <pc:sldMk cId="3700253282" sldId="313"/>
            <ac:spMk id="5" creationId="{8EE84E6B-EDE1-4AB4-8E93-8EFDCD61C306}"/>
          </ac:spMkLst>
        </pc:spChg>
        <pc:spChg chg="mod ord">
          <ac:chgData name="Mariah Helgeson" userId="S::mariah@drbconsult.onmicrosoft.com::51b1bd1c-374c-4333-91a8-ada6f1cc33a2" providerId="AD" clId="Web-{42E822D8-3A1C-EFFF-8EAA-D75EE0568306}" dt="2019-12-12T20:21:01.509" v="180"/>
          <ac:spMkLst>
            <pc:docMk/>
            <pc:sldMk cId="3700253282" sldId="313"/>
            <ac:spMk id="6" creationId="{B4A098E3-8B58-4E97-9115-2DEB55551311}"/>
          </ac:spMkLst>
        </pc:spChg>
        <pc:spChg chg="add del mod">
          <ac:chgData name="Mariah Helgeson" userId="S::mariah@drbconsult.onmicrosoft.com::51b1bd1c-374c-4333-91a8-ada6f1cc33a2" providerId="AD" clId="Web-{42E822D8-3A1C-EFFF-8EAA-D75EE0568306}" dt="2019-12-12T21:02:41.367" v="640"/>
          <ac:spMkLst>
            <pc:docMk/>
            <pc:sldMk cId="3700253282" sldId="313"/>
            <ac:spMk id="8" creationId="{28AD82E0-07AB-49D5-893C-14D9858D6E91}"/>
          </ac:spMkLst>
        </pc:spChg>
        <pc:spChg chg="mod">
          <ac:chgData name="Mariah Helgeson" userId="S::mariah@drbconsult.onmicrosoft.com::51b1bd1c-374c-4333-91a8-ada6f1cc33a2" providerId="AD" clId="Web-{42E822D8-3A1C-EFFF-8EAA-D75EE0568306}" dt="2019-12-12T20:21:26.181" v="187" actId="20577"/>
          <ac:spMkLst>
            <pc:docMk/>
            <pc:sldMk cId="3700253282" sldId="313"/>
            <ac:spMk id="12" creationId="{9C1B73C9-FA8E-4DD6-B52E-6EEE7D1D5C97}"/>
          </ac:spMkLst>
        </pc:spChg>
        <pc:spChg chg="add mod">
          <ac:chgData name="Mariah Helgeson" userId="S::mariah@drbconsult.onmicrosoft.com::51b1bd1c-374c-4333-91a8-ada6f1cc33a2" providerId="AD" clId="Web-{42E822D8-3A1C-EFFF-8EAA-D75EE0568306}" dt="2019-12-12T21:02:44.726" v="641" actId="1076"/>
          <ac:spMkLst>
            <pc:docMk/>
            <pc:sldMk cId="3700253282" sldId="313"/>
            <ac:spMk id="14" creationId="{5510ABA4-DCD2-4150-A16F-89EB91D80849}"/>
          </ac:spMkLst>
        </pc:spChg>
        <pc:spChg chg="add del mod">
          <ac:chgData name="Mariah Helgeson" userId="S::mariah@drbconsult.onmicrosoft.com::51b1bd1c-374c-4333-91a8-ada6f1cc33a2" providerId="AD" clId="Web-{42E822D8-3A1C-EFFF-8EAA-D75EE0568306}" dt="2019-12-12T21:02:51.992" v="644"/>
          <ac:spMkLst>
            <pc:docMk/>
            <pc:sldMk cId="3700253282" sldId="313"/>
            <ac:spMk id="16" creationId="{B0C6216A-B441-4BB0-9478-F2CB79172EB5}"/>
          </ac:spMkLst>
        </pc:spChg>
        <pc:grpChg chg="del">
          <ac:chgData name="Mariah Helgeson" userId="S::mariah@drbconsult.onmicrosoft.com::51b1bd1c-374c-4333-91a8-ada6f1cc33a2" providerId="AD" clId="Web-{42E822D8-3A1C-EFFF-8EAA-D75EE0568306}" dt="2019-12-12T21:02:49.054" v="642"/>
          <ac:grpSpMkLst>
            <pc:docMk/>
            <pc:sldMk cId="3700253282" sldId="313"/>
            <ac:grpSpMk id="9" creationId="{01E416C8-1011-498E-9882-790D58BD34D3}"/>
          </ac:grpSpMkLst>
        </pc:grpChg>
        <pc:picChg chg="del">
          <ac:chgData name="Mariah Helgeson" userId="S::mariah@drbconsult.onmicrosoft.com::51b1bd1c-374c-4333-91a8-ada6f1cc33a2" providerId="AD" clId="Web-{42E822D8-3A1C-EFFF-8EAA-D75EE0568306}" dt="2019-12-12T20:21:04.118" v="181"/>
          <ac:picMkLst>
            <pc:docMk/>
            <pc:sldMk cId="3700253282" sldId="313"/>
            <ac:picMk id="3" creationId="{52E7B778-9D4E-4E87-9E25-F9B0322358E3}"/>
          </ac:picMkLst>
        </pc:picChg>
      </pc:sldChg>
      <pc:sldChg chg="addSp delSp modSp mod modClrScheme chgLayout">
        <pc:chgData name="Mariah Helgeson" userId="S::mariah@drbconsult.onmicrosoft.com::51b1bd1c-374c-4333-91a8-ada6f1cc33a2" providerId="AD" clId="Web-{42E822D8-3A1C-EFFF-8EAA-D75EE0568306}" dt="2019-12-12T21:03:09.211" v="650"/>
        <pc:sldMkLst>
          <pc:docMk/>
          <pc:sldMk cId="32156223" sldId="314"/>
        </pc:sldMkLst>
        <pc:spChg chg="add del mod ord">
          <ac:chgData name="Mariah Helgeson" userId="S::mariah@drbconsult.onmicrosoft.com::51b1bd1c-374c-4333-91a8-ada6f1cc33a2" providerId="AD" clId="Web-{42E822D8-3A1C-EFFF-8EAA-D75EE0568306}" dt="2019-12-12T20:24:23.072" v="244"/>
          <ac:spMkLst>
            <pc:docMk/>
            <pc:sldMk cId="32156223" sldId="314"/>
            <ac:spMk id="2" creationId="{CDCB9D05-E21A-4CEE-9FB5-8898CA2E6724}"/>
          </ac:spMkLst>
        </pc:spChg>
        <pc:spChg chg="mod">
          <ac:chgData name="Mariah Helgeson" userId="S::mariah@drbconsult.onmicrosoft.com::51b1bd1c-374c-4333-91a8-ada6f1cc33a2" providerId="AD" clId="Web-{42E822D8-3A1C-EFFF-8EAA-D75EE0568306}" dt="2019-12-12T21:01:47.585" v="636" actId="20577"/>
          <ac:spMkLst>
            <pc:docMk/>
            <pc:sldMk cId="32156223" sldId="314"/>
            <ac:spMk id="3" creationId="{E4272316-044F-4149-9330-4D09903AE76A}"/>
          </ac:spMkLst>
        </pc:spChg>
        <pc:spChg chg="add del mod ord">
          <ac:chgData name="Mariah Helgeson" userId="S::mariah@drbconsult.onmicrosoft.com::51b1bd1c-374c-4333-91a8-ada6f1cc33a2" providerId="AD" clId="Web-{42E822D8-3A1C-EFFF-8EAA-D75EE0568306}" dt="2019-12-12T20:24:23.072" v="244"/>
          <ac:spMkLst>
            <pc:docMk/>
            <pc:sldMk cId="32156223" sldId="314"/>
            <ac:spMk id="5" creationId="{F9C26FF3-DDFB-4C67-969B-DCC4F6FF83A1}"/>
          </ac:spMkLst>
        </pc:spChg>
        <pc:spChg chg="mod ord">
          <ac:chgData name="Mariah Helgeson" userId="S::mariah@drbconsult.onmicrosoft.com::51b1bd1c-374c-4333-91a8-ada6f1cc33a2" providerId="AD" clId="Web-{42E822D8-3A1C-EFFF-8EAA-D75EE0568306}" dt="2019-12-12T20:24:30.557" v="245"/>
          <ac:spMkLst>
            <pc:docMk/>
            <pc:sldMk cId="32156223" sldId="314"/>
            <ac:spMk id="6" creationId="{B4A098E3-8B58-4E97-9115-2DEB55551311}"/>
          </ac:spMkLst>
        </pc:spChg>
        <pc:spChg chg="add mod ord">
          <ac:chgData name="Mariah Helgeson" userId="S::mariah@drbconsult.onmicrosoft.com::51b1bd1c-374c-4333-91a8-ada6f1cc33a2" providerId="AD" clId="Web-{42E822D8-3A1C-EFFF-8EAA-D75EE0568306}" dt="2019-12-12T20:25:00.588" v="251" actId="20577"/>
          <ac:spMkLst>
            <pc:docMk/>
            <pc:sldMk cId="32156223" sldId="314"/>
            <ac:spMk id="7" creationId="{FE35CB37-470D-4BC6-A115-735F9F1B64FD}"/>
          </ac:spMkLst>
        </pc:spChg>
        <pc:spChg chg="add del mod ord">
          <ac:chgData name="Mariah Helgeson" userId="S::mariah@drbconsult.onmicrosoft.com::51b1bd1c-374c-4333-91a8-ada6f1cc33a2" providerId="AD" clId="Web-{42E822D8-3A1C-EFFF-8EAA-D75EE0568306}" dt="2019-12-12T20:24:38.588" v="246"/>
          <ac:spMkLst>
            <pc:docMk/>
            <pc:sldMk cId="32156223" sldId="314"/>
            <ac:spMk id="8" creationId="{D62ADCB5-EC82-4096-8097-91C1401AB63B}"/>
          </ac:spMkLst>
        </pc:spChg>
        <pc:spChg chg="del mod">
          <ac:chgData name="Mariah Helgeson" userId="S::mariah@drbconsult.onmicrosoft.com::51b1bd1c-374c-4333-91a8-ada6f1cc33a2" providerId="AD" clId="Web-{42E822D8-3A1C-EFFF-8EAA-D75EE0568306}" dt="2019-12-12T20:24:55.744" v="248"/>
          <ac:spMkLst>
            <pc:docMk/>
            <pc:sldMk cId="32156223" sldId="314"/>
            <ac:spMk id="12" creationId="{9C1B73C9-FA8E-4DD6-B52E-6EEE7D1D5C97}"/>
          </ac:spMkLst>
        </pc:spChg>
        <pc:spChg chg="add">
          <ac:chgData name="Mariah Helgeson" userId="S::mariah@drbconsult.onmicrosoft.com::51b1bd1c-374c-4333-91a8-ada6f1cc33a2" providerId="AD" clId="Web-{42E822D8-3A1C-EFFF-8EAA-D75EE0568306}" dt="2019-12-12T21:03:09.211" v="649"/>
          <ac:spMkLst>
            <pc:docMk/>
            <pc:sldMk cId="32156223" sldId="314"/>
            <ac:spMk id="14" creationId="{63E42488-BD5F-4006-A2AE-222CA98D8F71}"/>
          </ac:spMkLst>
        </pc:spChg>
        <pc:spChg chg="add">
          <ac:chgData name="Mariah Helgeson" userId="S::mariah@drbconsult.onmicrosoft.com::51b1bd1c-374c-4333-91a8-ada6f1cc33a2" providerId="AD" clId="Web-{42E822D8-3A1C-EFFF-8EAA-D75EE0568306}" dt="2019-12-12T21:03:09.211" v="650"/>
          <ac:spMkLst>
            <pc:docMk/>
            <pc:sldMk cId="32156223" sldId="314"/>
            <ac:spMk id="16" creationId="{F7D93628-FD80-424C-89C9-7238BBFF7B17}"/>
          </ac:spMkLst>
        </pc:spChg>
        <pc:grpChg chg="del">
          <ac:chgData name="Mariah Helgeson" userId="S::mariah@drbconsult.onmicrosoft.com::51b1bd1c-374c-4333-91a8-ada6f1cc33a2" providerId="AD" clId="Web-{42E822D8-3A1C-EFFF-8EAA-D75EE0568306}" dt="2019-12-12T21:03:08.742" v="648"/>
          <ac:grpSpMkLst>
            <pc:docMk/>
            <pc:sldMk cId="32156223" sldId="314"/>
            <ac:grpSpMk id="9" creationId="{01E416C8-1011-498E-9882-790D58BD34D3}"/>
          </ac:grpSpMkLst>
        </pc:grpChg>
        <pc:picChg chg="del">
          <ac:chgData name="Mariah Helgeson" userId="S::mariah@drbconsult.onmicrosoft.com::51b1bd1c-374c-4333-91a8-ada6f1cc33a2" providerId="AD" clId="Web-{42E822D8-3A1C-EFFF-8EAA-D75EE0568306}" dt="2019-12-12T20:25:04.151" v="252"/>
          <ac:picMkLst>
            <pc:docMk/>
            <pc:sldMk cId="32156223" sldId="314"/>
            <ac:picMk id="4" creationId="{D2EE0C61-EA7B-433B-928E-DE8AF23A7733}"/>
          </ac:picMkLst>
        </pc:picChg>
      </pc:sldChg>
      <pc:sldChg chg="addSp delSp modSp mod modClrScheme chgLayout">
        <pc:chgData name="Mariah Helgeson" userId="S::mariah@drbconsult.onmicrosoft.com::51b1bd1c-374c-4333-91a8-ada6f1cc33a2" providerId="AD" clId="Web-{42E822D8-3A1C-EFFF-8EAA-D75EE0568306}" dt="2019-12-12T21:03:48.399" v="660" actId="14100"/>
        <pc:sldMkLst>
          <pc:docMk/>
          <pc:sldMk cId="4139451390" sldId="315"/>
        </pc:sldMkLst>
        <pc:spChg chg="add del mod ord">
          <ac:chgData name="Mariah Helgeson" userId="S::mariah@drbconsult.onmicrosoft.com::51b1bd1c-374c-4333-91a8-ada6f1cc33a2" providerId="AD" clId="Web-{42E822D8-3A1C-EFFF-8EAA-D75EE0568306}" dt="2019-12-12T21:03:30.648" v="656"/>
          <ac:spMkLst>
            <pc:docMk/>
            <pc:sldMk cId="4139451390" sldId="315"/>
            <ac:spMk id="3" creationId="{65CAEBE3-809A-48E1-9E23-C0E8A8A66B0D}"/>
          </ac:spMkLst>
        </pc:spChg>
        <pc:spChg chg="add del mod ord">
          <ac:chgData name="Mariah Helgeson" userId="S::mariah@drbconsult.onmicrosoft.com::51b1bd1c-374c-4333-91a8-ada6f1cc33a2" providerId="AD" clId="Web-{42E822D8-3A1C-EFFF-8EAA-D75EE0568306}" dt="2019-12-12T21:03:25.336" v="655"/>
          <ac:spMkLst>
            <pc:docMk/>
            <pc:sldMk cId="4139451390" sldId="315"/>
            <ac:spMk id="5" creationId="{45CF036A-98FF-45CA-8223-73545AB52BC3}"/>
          </ac:spMkLst>
        </pc:spChg>
        <pc:spChg chg="mod ord">
          <ac:chgData name="Mariah Helgeson" userId="S::mariah@drbconsult.onmicrosoft.com::51b1bd1c-374c-4333-91a8-ada6f1cc33a2" providerId="AD" clId="Web-{42E822D8-3A1C-EFFF-8EAA-D75EE0568306}" dt="2019-12-12T20:26:10.401" v="253"/>
          <ac:spMkLst>
            <pc:docMk/>
            <pc:sldMk cId="4139451390" sldId="315"/>
            <ac:spMk id="6" creationId="{B4A098E3-8B58-4E97-9115-2DEB55551311}"/>
          </ac:spMkLst>
        </pc:spChg>
        <pc:spChg chg="add">
          <ac:chgData name="Mariah Helgeson" userId="S::mariah@drbconsult.onmicrosoft.com::51b1bd1c-374c-4333-91a8-ada6f1cc33a2" providerId="AD" clId="Web-{42E822D8-3A1C-EFFF-8EAA-D75EE0568306}" dt="2019-12-12T21:03:13.430" v="652"/>
          <ac:spMkLst>
            <pc:docMk/>
            <pc:sldMk cId="4139451390" sldId="315"/>
            <ac:spMk id="7" creationId="{EAC0285C-DDF5-41CE-938C-F9B11E0EEC52}"/>
          </ac:spMkLst>
        </pc:spChg>
        <pc:spChg chg="add">
          <ac:chgData name="Mariah Helgeson" userId="S::mariah@drbconsult.onmicrosoft.com::51b1bd1c-374c-4333-91a8-ada6f1cc33a2" providerId="AD" clId="Web-{42E822D8-3A1C-EFFF-8EAA-D75EE0568306}" dt="2019-12-12T21:03:13.445" v="653"/>
          <ac:spMkLst>
            <pc:docMk/>
            <pc:sldMk cId="4139451390" sldId="315"/>
            <ac:spMk id="8" creationId="{14143692-C2CC-4D44-BC0B-26E3ABCE16A5}"/>
          </ac:spMkLst>
        </pc:spChg>
        <pc:spChg chg="del">
          <ac:chgData name="Mariah Helgeson" userId="S::mariah@drbconsult.onmicrosoft.com::51b1bd1c-374c-4333-91a8-ada6f1cc33a2" providerId="AD" clId="Web-{42E822D8-3A1C-EFFF-8EAA-D75EE0568306}" dt="2019-12-12T21:03:22.133" v="654"/>
          <ac:spMkLst>
            <pc:docMk/>
            <pc:sldMk cId="4139451390" sldId="315"/>
            <ac:spMk id="12" creationId="{9C1B73C9-FA8E-4DD6-B52E-6EEE7D1D5C97}"/>
          </ac:spMkLst>
        </pc:spChg>
        <pc:spChg chg="add mod">
          <ac:chgData name="Mariah Helgeson" userId="S::mariah@drbconsult.onmicrosoft.com::51b1bd1c-374c-4333-91a8-ada6f1cc33a2" providerId="AD" clId="Web-{42E822D8-3A1C-EFFF-8EAA-D75EE0568306}" dt="2019-12-12T21:03:48.399" v="660" actId="14100"/>
          <ac:spMkLst>
            <pc:docMk/>
            <pc:sldMk cId="4139451390" sldId="315"/>
            <ac:spMk id="16" creationId="{FED6E9DE-EFF3-49BB-9A2B-87E6C0DA576E}"/>
          </ac:spMkLst>
        </pc:spChg>
        <pc:grpChg chg="del">
          <ac:chgData name="Mariah Helgeson" userId="S::mariah@drbconsult.onmicrosoft.com::51b1bd1c-374c-4333-91a8-ada6f1cc33a2" providerId="AD" clId="Web-{42E822D8-3A1C-EFFF-8EAA-D75EE0568306}" dt="2019-12-12T21:03:12.914" v="651"/>
          <ac:grpSpMkLst>
            <pc:docMk/>
            <pc:sldMk cId="4139451390" sldId="315"/>
            <ac:grpSpMk id="9" creationId="{01E416C8-1011-498E-9882-790D58BD34D3}"/>
          </ac:grpSpMkLst>
        </pc:grpChg>
        <pc:picChg chg="del">
          <ac:chgData name="Mariah Helgeson" userId="S::mariah@drbconsult.onmicrosoft.com::51b1bd1c-374c-4333-91a8-ada6f1cc33a2" providerId="AD" clId="Web-{42E822D8-3A1C-EFFF-8EAA-D75EE0568306}" dt="2019-12-12T20:26:16.979" v="254"/>
          <ac:picMkLst>
            <pc:docMk/>
            <pc:sldMk cId="4139451390" sldId="315"/>
            <ac:picMk id="4" creationId="{89AC3305-7873-4D24-91B4-1C19AAB5FD86}"/>
          </ac:picMkLst>
        </pc:picChg>
      </pc:sldChg>
      <pc:sldChg chg="addSp delSp modSp mod modClrScheme chgLayout">
        <pc:chgData name="Mariah Helgeson" userId="S::mariah@drbconsult.onmicrosoft.com::51b1bd1c-374c-4333-91a8-ada6f1cc33a2" providerId="AD" clId="Web-{42E822D8-3A1C-EFFF-8EAA-D75EE0568306}" dt="2019-12-12T21:03:51.883" v="663"/>
        <pc:sldMkLst>
          <pc:docMk/>
          <pc:sldMk cId="2620246942" sldId="316"/>
        </pc:sldMkLst>
        <pc:spChg chg="add mod ord">
          <ac:chgData name="Mariah Helgeson" userId="S::mariah@drbconsult.onmicrosoft.com::51b1bd1c-374c-4333-91a8-ada6f1cc33a2" providerId="AD" clId="Web-{42E822D8-3A1C-EFFF-8EAA-D75EE0568306}" dt="2019-12-12T20:32:53.388" v="310" actId="20577"/>
          <ac:spMkLst>
            <pc:docMk/>
            <pc:sldMk cId="2620246942" sldId="316"/>
            <ac:spMk id="4" creationId="{C31D6A2D-7F3F-47FF-92CD-371B9AC72102}"/>
          </ac:spMkLst>
        </pc:spChg>
        <pc:spChg chg="add del mod ord">
          <ac:chgData name="Mariah Helgeson" userId="S::mariah@drbconsult.onmicrosoft.com::51b1bd1c-374c-4333-91a8-ada6f1cc33a2" providerId="AD" clId="Web-{42E822D8-3A1C-EFFF-8EAA-D75EE0568306}" dt="2019-12-12T20:32:57.966" v="312"/>
          <ac:spMkLst>
            <pc:docMk/>
            <pc:sldMk cId="2620246942" sldId="316"/>
            <ac:spMk id="5" creationId="{A55C3D72-BA93-4133-BCE3-C42EF8448ECC}"/>
          </ac:spMkLst>
        </pc:spChg>
        <pc:spChg chg="mod ord">
          <ac:chgData name="Mariah Helgeson" userId="S::mariah@drbconsult.onmicrosoft.com::51b1bd1c-374c-4333-91a8-ada6f1cc33a2" providerId="AD" clId="Web-{42E822D8-3A1C-EFFF-8EAA-D75EE0568306}" dt="2019-12-12T20:32:35.622" v="305"/>
          <ac:spMkLst>
            <pc:docMk/>
            <pc:sldMk cId="2620246942" sldId="316"/>
            <ac:spMk id="6" creationId="{B4A098E3-8B58-4E97-9115-2DEB55551311}"/>
          </ac:spMkLst>
        </pc:spChg>
        <pc:spChg chg="add">
          <ac:chgData name="Mariah Helgeson" userId="S::mariah@drbconsult.onmicrosoft.com::51b1bd1c-374c-4333-91a8-ada6f1cc33a2" providerId="AD" clId="Web-{42E822D8-3A1C-EFFF-8EAA-D75EE0568306}" dt="2019-12-12T21:03:51.867" v="662"/>
          <ac:spMkLst>
            <pc:docMk/>
            <pc:sldMk cId="2620246942" sldId="316"/>
            <ac:spMk id="7" creationId="{FE1D746F-8D5D-4090-B266-A09B9703C1DA}"/>
          </ac:spMkLst>
        </pc:spChg>
        <pc:spChg chg="add">
          <ac:chgData name="Mariah Helgeson" userId="S::mariah@drbconsult.onmicrosoft.com::51b1bd1c-374c-4333-91a8-ada6f1cc33a2" providerId="AD" clId="Web-{42E822D8-3A1C-EFFF-8EAA-D75EE0568306}" dt="2019-12-12T21:03:51.883" v="663"/>
          <ac:spMkLst>
            <pc:docMk/>
            <pc:sldMk cId="2620246942" sldId="316"/>
            <ac:spMk id="8" creationId="{628D9E92-166D-4D1B-9F1E-77987FFCF148}"/>
          </ac:spMkLst>
        </pc:spChg>
        <pc:spChg chg="del mod">
          <ac:chgData name="Mariah Helgeson" userId="S::mariah@drbconsult.onmicrosoft.com::51b1bd1c-374c-4333-91a8-ada6f1cc33a2" providerId="AD" clId="Web-{42E822D8-3A1C-EFFF-8EAA-D75EE0568306}" dt="2019-12-12T20:32:56.481" v="311"/>
          <ac:spMkLst>
            <pc:docMk/>
            <pc:sldMk cId="2620246942" sldId="316"/>
            <ac:spMk id="12" creationId="{9C1B73C9-FA8E-4DD6-B52E-6EEE7D1D5C97}"/>
          </ac:spMkLst>
        </pc:spChg>
        <pc:grpChg chg="del">
          <ac:chgData name="Mariah Helgeson" userId="S::mariah@drbconsult.onmicrosoft.com::51b1bd1c-374c-4333-91a8-ada6f1cc33a2" providerId="AD" clId="Web-{42E822D8-3A1C-EFFF-8EAA-D75EE0568306}" dt="2019-12-12T21:03:51.539" v="661"/>
          <ac:grpSpMkLst>
            <pc:docMk/>
            <pc:sldMk cId="2620246942" sldId="316"/>
            <ac:grpSpMk id="9" creationId="{01E416C8-1011-498E-9882-790D58BD34D3}"/>
          </ac:grpSpMkLst>
        </pc:grpChg>
        <pc:picChg chg="del">
          <ac:chgData name="Mariah Helgeson" userId="S::mariah@drbconsult.onmicrosoft.com::51b1bd1c-374c-4333-91a8-ada6f1cc33a2" providerId="AD" clId="Web-{42E822D8-3A1C-EFFF-8EAA-D75EE0568306}" dt="2019-12-12T20:26:19.167" v="255"/>
          <ac:picMkLst>
            <pc:docMk/>
            <pc:sldMk cId="2620246942" sldId="316"/>
            <ac:picMk id="2" creationId="{FC7AF72C-6244-4F38-8517-CA4FB484B9A7}"/>
          </ac:picMkLst>
        </pc:picChg>
      </pc:sldChg>
      <pc:sldChg chg="addSp delSp modSp mod modClrScheme chgLayout">
        <pc:chgData name="Mariah Helgeson" userId="S::mariah@drbconsult.onmicrosoft.com::51b1bd1c-374c-4333-91a8-ada6f1cc33a2" providerId="AD" clId="Web-{42E822D8-3A1C-EFFF-8EAA-D75EE0568306}" dt="2019-12-12T21:03:56.383" v="666"/>
        <pc:sldMkLst>
          <pc:docMk/>
          <pc:sldMk cId="541707198" sldId="317"/>
        </pc:sldMkLst>
        <pc:spChg chg="mod ord">
          <ac:chgData name="Mariah Helgeson" userId="S::mariah@drbconsult.onmicrosoft.com::51b1bd1c-374c-4333-91a8-ada6f1cc33a2" providerId="AD" clId="Web-{42E822D8-3A1C-EFFF-8EAA-D75EE0568306}" dt="2019-12-12T20:33:09.263" v="313"/>
          <ac:spMkLst>
            <pc:docMk/>
            <pc:sldMk cId="541707198" sldId="317"/>
            <ac:spMk id="6" creationId="{B4A098E3-8B58-4E97-9115-2DEB55551311}"/>
          </ac:spMkLst>
        </pc:spChg>
        <pc:spChg chg="add mod ord">
          <ac:chgData name="Mariah Helgeson" userId="S::mariah@drbconsult.onmicrosoft.com::51b1bd1c-374c-4333-91a8-ada6f1cc33a2" providerId="AD" clId="Web-{42E822D8-3A1C-EFFF-8EAA-D75EE0568306}" dt="2019-12-12T20:33:09.263" v="313"/>
          <ac:spMkLst>
            <pc:docMk/>
            <pc:sldMk cId="541707198" sldId="317"/>
            <ac:spMk id="7" creationId="{1E3F69EF-7DF2-4E3E-9760-462C8ED798C9}"/>
          </ac:spMkLst>
        </pc:spChg>
        <pc:spChg chg="add mod ord">
          <ac:chgData name="Mariah Helgeson" userId="S::mariah@drbconsult.onmicrosoft.com::51b1bd1c-374c-4333-91a8-ada6f1cc33a2" providerId="AD" clId="Web-{42E822D8-3A1C-EFFF-8EAA-D75EE0568306}" dt="2019-12-12T20:33:09.263" v="313"/>
          <ac:spMkLst>
            <pc:docMk/>
            <pc:sldMk cId="541707198" sldId="317"/>
            <ac:spMk id="8" creationId="{0903B963-6A5C-4A9A-973B-C63CC638CE7A}"/>
          </ac:spMkLst>
        </pc:spChg>
        <pc:spChg chg="add">
          <ac:chgData name="Mariah Helgeson" userId="S::mariah@drbconsult.onmicrosoft.com::51b1bd1c-374c-4333-91a8-ada6f1cc33a2" providerId="AD" clId="Web-{42E822D8-3A1C-EFFF-8EAA-D75EE0568306}" dt="2019-12-12T21:03:56.383" v="665"/>
          <ac:spMkLst>
            <pc:docMk/>
            <pc:sldMk cId="541707198" sldId="317"/>
            <ac:spMk id="14" creationId="{00DECCB1-70C1-4E86-BD99-E56273E6F6BF}"/>
          </ac:spMkLst>
        </pc:spChg>
        <pc:spChg chg="add">
          <ac:chgData name="Mariah Helgeson" userId="S::mariah@drbconsult.onmicrosoft.com::51b1bd1c-374c-4333-91a8-ada6f1cc33a2" providerId="AD" clId="Web-{42E822D8-3A1C-EFFF-8EAA-D75EE0568306}" dt="2019-12-12T21:03:56.383" v="666"/>
          <ac:spMkLst>
            <pc:docMk/>
            <pc:sldMk cId="541707198" sldId="317"/>
            <ac:spMk id="16" creationId="{2119748A-8FB7-4D4E-B2B2-474543B7B0A0}"/>
          </ac:spMkLst>
        </pc:spChg>
        <pc:grpChg chg="del">
          <ac:chgData name="Mariah Helgeson" userId="S::mariah@drbconsult.onmicrosoft.com::51b1bd1c-374c-4333-91a8-ada6f1cc33a2" providerId="AD" clId="Web-{42E822D8-3A1C-EFFF-8EAA-D75EE0568306}" dt="2019-12-12T21:03:55.867" v="664"/>
          <ac:grpSpMkLst>
            <pc:docMk/>
            <pc:sldMk cId="541707198" sldId="317"/>
            <ac:grpSpMk id="9" creationId="{01E416C8-1011-498E-9882-790D58BD34D3}"/>
          </ac:grpSpMkLst>
        </pc:grpChg>
        <pc:picChg chg="del">
          <ac:chgData name="Mariah Helgeson" userId="S::mariah@drbconsult.onmicrosoft.com::51b1bd1c-374c-4333-91a8-ada6f1cc33a2" providerId="AD" clId="Web-{42E822D8-3A1C-EFFF-8EAA-D75EE0568306}" dt="2019-12-12T20:26:21.448" v="256"/>
          <ac:picMkLst>
            <pc:docMk/>
            <pc:sldMk cId="541707198" sldId="317"/>
            <ac:picMk id="2" creationId="{FC7AF72C-6244-4F38-8517-CA4FB484B9A7}"/>
          </ac:picMkLst>
        </pc:picChg>
      </pc:sldChg>
      <pc:sldChg chg="addSp delSp modSp mod modClrScheme chgLayout">
        <pc:chgData name="Mariah Helgeson" userId="S::mariah@drbconsult.onmicrosoft.com::51b1bd1c-374c-4333-91a8-ada6f1cc33a2" providerId="AD" clId="Web-{42E822D8-3A1C-EFFF-8EAA-D75EE0568306}" dt="2019-12-12T20:33:33.669" v="314"/>
        <pc:sldMkLst>
          <pc:docMk/>
          <pc:sldMk cId="2959944677" sldId="318"/>
        </pc:sldMkLst>
        <pc:spChg chg="add mod ord">
          <ac:chgData name="Mariah Helgeson" userId="S::mariah@drbconsult.onmicrosoft.com::51b1bd1c-374c-4333-91a8-ada6f1cc33a2" providerId="AD" clId="Web-{42E822D8-3A1C-EFFF-8EAA-D75EE0568306}" dt="2019-12-12T20:33:33.669" v="314"/>
          <ac:spMkLst>
            <pc:docMk/>
            <pc:sldMk cId="2959944677" sldId="318"/>
            <ac:spMk id="5" creationId="{6DC5BEAD-98E6-46B9-B479-36FBB408B3E5}"/>
          </ac:spMkLst>
        </pc:spChg>
        <pc:spChg chg="mod ord">
          <ac:chgData name="Mariah Helgeson" userId="S::mariah@drbconsult.onmicrosoft.com::51b1bd1c-374c-4333-91a8-ada6f1cc33a2" providerId="AD" clId="Web-{42E822D8-3A1C-EFFF-8EAA-D75EE0568306}" dt="2019-12-12T20:33:33.669" v="314"/>
          <ac:spMkLst>
            <pc:docMk/>
            <pc:sldMk cId="2959944677" sldId="318"/>
            <ac:spMk id="6" creationId="{B4A098E3-8B58-4E97-9115-2DEB55551311}"/>
          </ac:spMkLst>
        </pc:spChg>
        <pc:spChg chg="add mod ord">
          <ac:chgData name="Mariah Helgeson" userId="S::mariah@drbconsult.onmicrosoft.com::51b1bd1c-374c-4333-91a8-ada6f1cc33a2" providerId="AD" clId="Web-{42E822D8-3A1C-EFFF-8EAA-D75EE0568306}" dt="2019-12-12T20:33:33.669" v="314"/>
          <ac:spMkLst>
            <pc:docMk/>
            <pc:sldMk cId="2959944677" sldId="318"/>
            <ac:spMk id="7" creationId="{0EAA9528-D542-4A16-9911-94EAB337BD38}"/>
          </ac:spMkLst>
        </pc:spChg>
        <pc:picChg chg="del">
          <ac:chgData name="Mariah Helgeson" userId="S::mariah@drbconsult.onmicrosoft.com::51b1bd1c-374c-4333-91a8-ada6f1cc33a2" providerId="AD" clId="Web-{42E822D8-3A1C-EFFF-8EAA-D75EE0568306}" dt="2019-12-12T20:26:23.276" v="257"/>
          <ac:picMkLst>
            <pc:docMk/>
            <pc:sldMk cId="2959944677" sldId="318"/>
            <ac:picMk id="2" creationId="{FC7AF72C-6244-4F38-8517-CA4FB484B9A7}"/>
          </ac:picMkLst>
        </pc:picChg>
      </pc:sldChg>
      <pc:sldChg chg="addSp delSp modSp mod modClrScheme chgLayout">
        <pc:chgData name="Mariah Helgeson" userId="S::mariah@drbconsult.onmicrosoft.com::51b1bd1c-374c-4333-91a8-ada6f1cc33a2" providerId="AD" clId="Web-{42E822D8-3A1C-EFFF-8EAA-D75EE0568306}" dt="2019-12-12T20:33:50.341" v="315"/>
        <pc:sldMkLst>
          <pc:docMk/>
          <pc:sldMk cId="3899585024" sldId="319"/>
        </pc:sldMkLst>
        <pc:spChg chg="add mod ord">
          <ac:chgData name="Mariah Helgeson" userId="S::mariah@drbconsult.onmicrosoft.com::51b1bd1c-374c-4333-91a8-ada6f1cc33a2" providerId="AD" clId="Web-{42E822D8-3A1C-EFFF-8EAA-D75EE0568306}" dt="2019-12-12T20:33:50.341" v="315"/>
          <ac:spMkLst>
            <pc:docMk/>
            <pc:sldMk cId="3899585024" sldId="319"/>
            <ac:spMk id="4" creationId="{213CB016-DC4E-4DA8-88FB-C38B8268A852}"/>
          </ac:spMkLst>
        </pc:spChg>
        <pc:spChg chg="add mod ord">
          <ac:chgData name="Mariah Helgeson" userId="S::mariah@drbconsult.onmicrosoft.com::51b1bd1c-374c-4333-91a8-ada6f1cc33a2" providerId="AD" clId="Web-{42E822D8-3A1C-EFFF-8EAA-D75EE0568306}" dt="2019-12-12T20:33:50.341" v="315"/>
          <ac:spMkLst>
            <pc:docMk/>
            <pc:sldMk cId="3899585024" sldId="319"/>
            <ac:spMk id="5" creationId="{2AA2E8B0-2B55-44B7-A70C-7286875CBA73}"/>
          </ac:spMkLst>
        </pc:spChg>
        <pc:spChg chg="mod ord">
          <ac:chgData name="Mariah Helgeson" userId="S::mariah@drbconsult.onmicrosoft.com::51b1bd1c-374c-4333-91a8-ada6f1cc33a2" providerId="AD" clId="Web-{42E822D8-3A1C-EFFF-8EAA-D75EE0568306}" dt="2019-12-12T20:33:50.341" v="315"/>
          <ac:spMkLst>
            <pc:docMk/>
            <pc:sldMk cId="3899585024" sldId="319"/>
            <ac:spMk id="6" creationId="{B4A098E3-8B58-4E97-9115-2DEB55551311}"/>
          </ac:spMkLst>
        </pc:spChg>
        <pc:picChg chg="del">
          <ac:chgData name="Mariah Helgeson" userId="S::mariah@drbconsult.onmicrosoft.com::51b1bd1c-374c-4333-91a8-ada6f1cc33a2" providerId="AD" clId="Web-{42E822D8-3A1C-EFFF-8EAA-D75EE0568306}" dt="2019-12-12T20:26:25.776" v="258"/>
          <ac:picMkLst>
            <pc:docMk/>
            <pc:sldMk cId="3899585024" sldId="319"/>
            <ac:picMk id="2" creationId="{FC7AF72C-6244-4F38-8517-CA4FB484B9A7}"/>
          </ac:picMkLst>
        </pc:picChg>
      </pc:sldChg>
      <pc:sldChg chg="addSp delSp modSp mod modClrScheme chgLayout">
        <pc:chgData name="Mariah Helgeson" userId="S::mariah@drbconsult.onmicrosoft.com::51b1bd1c-374c-4333-91a8-ada6f1cc33a2" providerId="AD" clId="Web-{42E822D8-3A1C-EFFF-8EAA-D75EE0568306}" dt="2019-12-12T20:34:00.716" v="316"/>
        <pc:sldMkLst>
          <pc:docMk/>
          <pc:sldMk cId="1686175063" sldId="320"/>
        </pc:sldMkLst>
        <pc:spChg chg="add mod ord">
          <ac:chgData name="Mariah Helgeson" userId="S::mariah@drbconsult.onmicrosoft.com::51b1bd1c-374c-4333-91a8-ada6f1cc33a2" providerId="AD" clId="Web-{42E822D8-3A1C-EFFF-8EAA-D75EE0568306}" dt="2019-12-12T20:34:00.716" v="316"/>
          <ac:spMkLst>
            <pc:docMk/>
            <pc:sldMk cId="1686175063" sldId="320"/>
            <ac:spMk id="4" creationId="{C3EE319D-8256-4AD2-AE6B-014E83BEA95F}"/>
          </ac:spMkLst>
        </pc:spChg>
        <pc:spChg chg="add mod ord">
          <ac:chgData name="Mariah Helgeson" userId="S::mariah@drbconsult.onmicrosoft.com::51b1bd1c-374c-4333-91a8-ada6f1cc33a2" providerId="AD" clId="Web-{42E822D8-3A1C-EFFF-8EAA-D75EE0568306}" dt="2019-12-12T20:34:00.716" v="316"/>
          <ac:spMkLst>
            <pc:docMk/>
            <pc:sldMk cId="1686175063" sldId="320"/>
            <ac:spMk id="5" creationId="{6266F00B-B930-4ABC-8C38-5EC55C58DE18}"/>
          </ac:spMkLst>
        </pc:spChg>
        <pc:spChg chg="mod ord">
          <ac:chgData name="Mariah Helgeson" userId="S::mariah@drbconsult.onmicrosoft.com::51b1bd1c-374c-4333-91a8-ada6f1cc33a2" providerId="AD" clId="Web-{42E822D8-3A1C-EFFF-8EAA-D75EE0568306}" dt="2019-12-12T20:34:00.716" v="316"/>
          <ac:spMkLst>
            <pc:docMk/>
            <pc:sldMk cId="1686175063" sldId="320"/>
            <ac:spMk id="6" creationId="{B4A098E3-8B58-4E97-9115-2DEB55551311}"/>
          </ac:spMkLst>
        </pc:spChg>
        <pc:picChg chg="del">
          <ac:chgData name="Mariah Helgeson" userId="S::mariah@drbconsult.onmicrosoft.com::51b1bd1c-374c-4333-91a8-ada6f1cc33a2" providerId="AD" clId="Web-{42E822D8-3A1C-EFFF-8EAA-D75EE0568306}" dt="2019-12-12T20:26:28.557" v="259"/>
          <ac:picMkLst>
            <pc:docMk/>
            <pc:sldMk cId="1686175063" sldId="320"/>
            <ac:picMk id="2" creationId="{FC7AF72C-6244-4F38-8517-CA4FB484B9A7}"/>
          </ac:picMkLst>
        </pc:picChg>
      </pc:sldChg>
      <pc:sldChg chg="addSp modSp mod modClrScheme chgLayout">
        <pc:chgData name="Mariah Helgeson" userId="S::mariah@drbconsult.onmicrosoft.com::51b1bd1c-374c-4333-91a8-ada6f1cc33a2" providerId="AD" clId="Web-{42E822D8-3A1C-EFFF-8EAA-D75EE0568306}" dt="2019-12-12T20:34:07.247" v="317"/>
        <pc:sldMkLst>
          <pc:docMk/>
          <pc:sldMk cId="1442231409" sldId="321"/>
        </pc:sldMkLst>
        <pc:spChg chg="add mod ord">
          <ac:chgData name="Mariah Helgeson" userId="S::mariah@drbconsult.onmicrosoft.com::51b1bd1c-374c-4333-91a8-ada6f1cc33a2" providerId="AD" clId="Web-{42E822D8-3A1C-EFFF-8EAA-D75EE0568306}" dt="2019-12-12T20:34:07.247" v="317"/>
          <ac:spMkLst>
            <pc:docMk/>
            <pc:sldMk cId="1442231409" sldId="321"/>
            <ac:spMk id="4" creationId="{DEB09978-1B06-4E33-99C7-9834A0A301EE}"/>
          </ac:spMkLst>
        </pc:spChg>
        <pc:spChg chg="add mod ord">
          <ac:chgData name="Mariah Helgeson" userId="S::mariah@drbconsult.onmicrosoft.com::51b1bd1c-374c-4333-91a8-ada6f1cc33a2" providerId="AD" clId="Web-{42E822D8-3A1C-EFFF-8EAA-D75EE0568306}" dt="2019-12-12T20:34:07.247" v="317"/>
          <ac:spMkLst>
            <pc:docMk/>
            <pc:sldMk cId="1442231409" sldId="321"/>
            <ac:spMk id="5" creationId="{025F315B-A24A-4CB5-9667-782CE9BE582E}"/>
          </ac:spMkLst>
        </pc:spChg>
        <pc:spChg chg="mod ord">
          <ac:chgData name="Mariah Helgeson" userId="S::mariah@drbconsult.onmicrosoft.com::51b1bd1c-374c-4333-91a8-ada6f1cc33a2" providerId="AD" clId="Web-{42E822D8-3A1C-EFFF-8EAA-D75EE0568306}" dt="2019-12-12T20:34:07.247" v="317"/>
          <ac:spMkLst>
            <pc:docMk/>
            <pc:sldMk cId="1442231409" sldId="321"/>
            <ac:spMk id="6" creationId="{B4A098E3-8B58-4E97-9115-2DEB55551311}"/>
          </ac:spMkLst>
        </pc:spChg>
      </pc:sldChg>
      <pc:sldChg chg="modSp mod modClrScheme chgLayout">
        <pc:chgData name="Mariah Helgeson" userId="S::mariah@drbconsult.onmicrosoft.com::51b1bd1c-374c-4333-91a8-ada6f1cc33a2" providerId="AD" clId="Web-{42E822D8-3A1C-EFFF-8EAA-D75EE0568306}" dt="2019-12-12T20:36:28.623" v="339"/>
        <pc:sldMkLst>
          <pc:docMk/>
          <pc:sldMk cId="514179827" sldId="322"/>
        </pc:sldMkLst>
        <pc:spChg chg="mod ord">
          <ac:chgData name="Mariah Helgeson" userId="S::mariah@drbconsult.onmicrosoft.com::51b1bd1c-374c-4333-91a8-ada6f1cc33a2" providerId="AD" clId="Web-{42E822D8-3A1C-EFFF-8EAA-D75EE0568306}" dt="2019-12-12T20:36:28.623" v="339"/>
          <ac:spMkLst>
            <pc:docMk/>
            <pc:sldMk cId="514179827" sldId="322"/>
            <ac:spMk id="3" creationId="{00000000-0000-0000-0000-000000000000}"/>
          </ac:spMkLst>
        </pc:spChg>
      </pc:sldChg>
      <pc:sldChg chg="addSp modSp mod modClrScheme chgLayout">
        <pc:chgData name="Mariah Helgeson" userId="S::mariah@drbconsult.onmicrosoft.com::51b1bd1c-374c-4333-91a8-ada6f1cc33a2" providerId="AD" clId="Web-{42E822D8-3A1C-EFFF-8EAA-D75EE0568306}" dt="2019-12-12T20:37:26.249" v="347" actId="20577"/>
        <pc:sldMkLst>
          <pc:docMk/>
          <pc:sldMk cId="359306091" sldId="323"/>
        </pc:sldMkLst>
        <pc:spChg chg="add mod ord">
          <ac:chgData name="Mariah Helgeson" userId="S::mariah@drbconsult.onmicrosoft.com::51b1bd1c-374c-4333-91a8-ada6f1cc33a2" providerId="AD" clId="Web-{42E822D8-3A1C-EFFF-8EAA-D75EE0568306}" dt="2019-12-12T20:37:26.249" v="347" actId="20577"/>
          <ac:spMkLst>
            <pc:docMk/>
            <pc:sldMk cId="359306091" sldId="323"/>
            <ac:spMk id="2" creationId="{FD9F1F2F-266E-4328-A443-96B2AA5C328A}"/>
          </ac:spMkLst>
        </pc:spChg>
        <pc:spChg chg="mod ord">
          <ac:chgData name="Mariah Helgeson" userId="S::mariah@drbconsult.onmicrosoft.com::51b1bd1c-374c-4333-91a8-ada6f1cc33a2" providerId="AD" clId="Web-{42E822D8-3A1C-EFFF-8EAA-D75EE0568306}" dt="2019-12-12T20:37:25.155" v="345" actId="20577"/>
          <ac:spMkLst>
            <pc:docMk/>
            <pc:sldMk cId="359306091" sldId="323"/>
            <ac:spMk id="99331"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38:04.952" v="353"/>
        <pc:sldMkLst>
          <pc:docMk/>
          <pc:sldMk cId="3400014733" sldId="324"/>
        </pc:sldMkLst>
        <pc:spChg chg="mod ord">
          <ac:chgData name="Mariah Helgeson" userId="S::mariah@drbconsult.onmicrosoft.com::51b1bd1c-374c-4333-91a8-ada6f1cc33a2" providerId="AD" clId="Web-{42E822D8-3A1C-EFFF-8EAA-D75EE0568306}" dt="2019-12-12T20:38:04.952" v="353"/>
          <ac:spMkLst>
            <pc:docMk/>
            <pc:sldMk cId="3400014733" sldId="324"/>
            <ac:spMk id="102403" creationId="{00000000-0000-0000-0000-000000000000}"/>
          </ac:spMkLst>
        </pc:spChg>
      </pc:sldChg>
      <pc:sldChg chg="addSp delSp modSp mod modClrScheme chgLayout">
        <pc:chgData name="Mariah Helgeson" userId="S::mariah@drbconsult.onmicrosoft.com::51b1bd1c-374c-4333-91a8-ada6f1cc33a2" providerId="AD" clId="Web-{42E822D8-3A1C-EFFF-8EAA-D75EE0568306}" dt="2019-12-12T20:41:00.281" v="363" actId="20577"/>
        <pc:sldMkLst>
          <pc:docMk/>
          <pc:sldMk cId="3002385582" sldId="325"/>
        </pc:sldMkLst>
        <pc:spChg chg="add mod">
          <ac:chgData name="Mariah Helgeson" userId="S::mariah@drbconsult.onmicrosoft.com::51b1bd1c-374c-4333-91a8-ada6f1cc33a2" providerId="AD" clId="Web-{42E822D8-3A1C-EFFF-8EAA-D75EE0568306}" dt="2019-12-12T20:40:42.484" v="359" actId="20577"/>
          <ac:spMkLst>
            <pc:docMk/>
            <pc:sldMk cId="3002385582" sldId="325"/>
            <ac:spMk id="3" creationId="{01F55D3E-FB09-49D6-BF14-31B9F0C1006F}"/>
          </ac:spMkLst>
        </pc:spChg>
        <pc:spChg chg="add mod">
          <ac:chgData name="Mariah Helgeson" userId="S::mariah@drbconsult.onmicrosoft.com::51b1bd1c-374c-4333-91a8-ada6f1cc33a2" providerId="AD" clId="Web-{42E822D8-3A1C-EFFF-8EAA-D75EE0568306}" dt="2019-12-12T20:41:00.281" v="363" actId="20577"/>
          <ac:spMkLst>
            <pc:docMk/>
            <pc:sldMk cId="3002385582" sldId="325"/>
            <ac:spMk id="5" creationId="{3684FBA5-A7F5-45BA-AA32-8E297200BF62}"/>
          </ac:spMkLst>
        </pc:spChg>
        <pc:spChg chg="del mod ord">
          <ac:chgData name="Mariah Helgeson" userId="S::mariah@drbconsult.onmicrosoft.com::51b1bd1c-374c-4333-91a8-ada6f1cc33a2" providerId="AD" clId="Web-{42E822D8-3A1C-EFFF-8EAA-D75EE0568306}" dt="2019-12-12T20:40:35.734" v="354"/>
          <ac:spMkLst>
            <pc:docMk/>
            <pc:sldMk cId="3002385582" sldId="325"/>
            <ac:spMk id="21506" creationId="{00000000-0000-0000-0000-000000000000}"/>
          </ac:spMkLst>
        </pc:spChg>
        <pc:spChg chg="del mod ord">
          <ac:chgData name="Mariah Helgeson" userId="S::mariah@drbconsult.onmicrosoft.com::51b1bd1c-374c-4333-91a8-ada6f1cc33a2" providerId="AD" clId="Web-{42E822D8-3A1C-EFFF-8EAA-D75EE0568306}" dt="2019-12-12T20:40:53.953" v="361"/>
          <ac:spMkLst>
            <pc:docMk/>
            <pc:sldMk cId="3002385582" sldId="325"/>
            <ac:spMk id="21507"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5:02.142" v="405"/>
        <pc:sldMkLst>
          <pc:docMk/>
          <pc:sldMk cId="2495958412" sldId="326"/>
        </pc:sldMkLst>
        <pc:spChg chg="mod ord">
          <ac:chgData name="Mariah Helgeson" userId="S::mariah@drbconsult.onmicrosoft.com::51b1bd1c-374c-4333-91a8-ada6f1cc33a2" providerId="AD" clId="Web-{42E822D8-3A1C-EFFF-8EAA-D75EE0568306}" dt="2019-12-12T20:45:02.142" v="405"/>
          <ac:spMkLst>
            <pc:docMk/>
            <pc:sldMk cId="2495958412" sldId="326"/>
            <ac:spMk id="51202" creationId="{00000000-0000-0000-0000-000000000000}"/>
          </ac:spMkLst>
        </pc:spChg>
        <pc:spChg chg="mod ord">
          <ac:chgData name="Mariah Helgeson" userId="S::mariah@drbconsult.onmicrosoft.com::51b1bd1c-374c-4333-91a8-ada6f1cc33a2" providerId="AD" clId="Web-{42E822D8-3A1C-EFFF-8EAA-D75EE0568306}" dt="2019-12-12T20:45:02.142" v="405"/>
          <ac:spMkLst>
            <pc:docMk/>
            <pc:sldMk cId="2495958412" sldId="326"/>
            <ac:spMk id="51203"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4:51.486" v="404"/>
        <pc:sldMkLst>
          <pc:docMk/>
          <pc:sldMk cId="1712746377" sldId="327"/>
        </pc:sldMkLst>
        <pc:spChg chg="mod ord">
          <ac:chgData name="Mariah Helgeson" userId="S::mariah@drbconsult.onmicrosoft.com::51b1bd1c-374c-4333-91a8-ada6f1cc33a2" providerId="AD" clId="Web-{42E822D8-3A1C-EFFF-8EAA-D75EE0568306}" dt="2019-12-12T20:44:51.486" v="404"/>
          <ac:spMkLst>
            <pc:docMk/>
            <pc:sldMk cId="1712746377" sldId="327"/>
            <ac:spMk id="479235" creationId="{00000000-0000-0000-0000-000000000000}"/>
          </ac:spMkLst>
        </pc:spChg>
      </pc:sldChg>
      <pc:sldChg chg="addSp modSp mod modClrScheme chgLayout">
        <pc:chgData name="Mariah Helgeson" userId="S::mariah@drbconsult.onmicrosoft.com::51b1bd1c-374c-4333-91a8-ada6f1cc33a2" providerId="AD" clId="Web-{42E822D8-3A1C-EFFF-8EAA-D75EE0568306}" dt="2019-12-12T20:44:38.329" v="403"/>
        <pc:sldMkLst>
          <pc:docMk/>
          <pc:sldMk cId="539907517" sldId="328"/>
        </pc:sldMkLst>
        <pc:spChg chg="add mod ord">
          <ac:chgData name="Mariah Helgeson" userId="S::mariah@drbconsult.onmicrosoft.com::51b1bd1c-374c-4333-91a8-ada6f1cc33a2" providerId="AD" clId="Web-{42E822D8-3A1C-EFFF-8EAA-D75EE0568306}" dt="2019-12-12T20:44:38.329" v="403"/>
          <ac:spMkLst>
            <pc:docMk/>
            <pc:sldMk cId="539907517" sldId="328"/>
            <ac:spMk id="2" creationId="{E2FADF9D-0379-4E49-A0EB-DD02971D3DE4}"/>
          </ac:spMkLst>
        </pc:spChg>
        <pc:spChg chg="mod ord">
          <ac:chgData name="Mariah Helgeson" userId="S::mariah@drbconsult.onmicrosoft.com::51b1bd1c-374c-4333-91a8-ada6f1cc33a2" providerId="AD" clId="Web-{42E822D8-3A1C-EFFF-8EAA-D75EE0568306}" dt="2019-12-12T20:44:38.329" v="403"/>
          <ac:spMkLst>
            <pc:docMk/>
            <pc:sldMk cId="539907517" sldId="328"/>
            <ac:spMk id="61443"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4:25.985" v="402" actId="20577"/>
        <pc:sldMkLst>
          <pc:docMk/>
          <pc:sldMk cId="1393939013" sldId="329"/>
        </pc:sldMkLst>
        <pc:spChg chg="mod ord">
          <ac:chgData name="Mariah Helgeson" userId="S::mariah@drbconsult.onmicrosoft.com::51b1bd1c-374c-4333-91a8-ada6f1cc33a2" providerId="AD" clId="Web-{42E822D8-3A1C-EFFF-8EAA-D75EE0568306}" dt="2019-12-12T20:44:25.985" v="402" actId="20577"/>
          <ac:spMkLst>
            <pc:docMk/>
            <pc:sldMk cId="1393939013" sldId="329"/>
            <ac:spMk id="2"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4:01.173" v="399"/>
        <pc:sldMkLst>
          <pc:docMk/>
          <pc:sldMk cId="3181498170" sldId="332"/>
        </pc:sldMkLst>
        <pc:spChg chg="mod ord">
          <ac:chgData name="Mariah Helgeson" userId="S::mariah@drbconsult.onmicrosoft.com::51b1bd1c-374c-4333-91a8-ada6f1cc33a2" providerId="AD" clId="Web-{42E822D8-3A1C-EFFF-8EAA-D75EE0568306}" dt="2019-12-12T20:44:01.173" v="399"/>
          <ac:spMkLst>
            <pc:docMk/>
            <pc:sldMk cId="3181498170" sldId="332"/>
            <ac:spMk id="706562" creationId="{00000000-0000-0000-0000-000000000000}"/>
          </ac:spMkLst>
        </pc:spChg>
        <pc:spChg chg="mod ord">
          <ac:chgData name="Mariah Helgeson" userId="S::mariah@drbconsult.onmicrosoft.com::51b1bd1c-374c-4333-91a8-ada6f1cc33a2" providerId="AD" clId="Web-{42E822D8-3A1C-EFFF-8EAA-D75EE0568306}" dt="2019-12-12T20:44:01.173" v="399"/>
          <ac:spMkLst>
            <pc:docMk/>
            <pc:sldMk cId="3181498170" sldId="332"/>
            <ac:spMk id="706563"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3:50.407" v="398"/>
        <pc:sldMkLst>
          <pc:docMk/>
          <pc:sldMk cId="3308349378" sldId="333"/>
        </pc:sldMkLst>
        <pc:spChg chg="mod ord">
          <ac:chgData name="Mariah Helgeson" userId="S::mariah@drbconsult.onmicrosoft.com::51b1bd1c-374c-4333-91a8-ada6f1cc33a2" providerId="AD" clId="Web-{42E822D8-3A1C-EFFF-8EAA-D75EE0568306}" dt="2019-12-12T20:43:50.407" v="398"/>
          <ac:spMkLst>
            <pc:docMk/>
            <pc:sldMk cId="3308349378" sldId="333"/>
            <ac:spMk id="595970" creationId="{00000000-0000-0000-0000-000000000000}"/>
          </ac:spMkLst>
        </pc:spChg>
        <pc:spChg chg="mod ord">
          <ac:chgData name="Mariah Helgeson" userId="S::mariah@drbconsult.onmicrosoft.com::51b1bd1c-374c-4333-91a8-ada6f1cc33a2" providerId="AD" clId="Web-{42E822D8-3A1C-EFFF-8EAA-D75EE0568306}" dt="2019-12-12T20:43:50.407" v="398"/>
          <ac:spMkLst>
            <pc:docMk/>
            <pc:sldMk cId="3308349378" sldId="333"/>
            <ac:spMk id="595971"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3:38.704" v="397"/>
        <pc:sldMkLst>
          <pc:docMk/>
          <pc:sldMk cId="3117419424" sldId="334"/>
        </pc:sldMkLst>
        <pc:spChg chg="mod ord">
          <ac:chgData name="Mariah Helgeson" userId="S::mariah@drbconsult.onmicrosoft.com::51b1bd1c-374c-4333-91a8-ada6f1cc33a2" providerId="AD" clId="Web-{42E822D8-3A1C-EFFF-8EAA-D75EE0568306}" dt="2019-12-12T20:43:38.704" v="397"/>
          <ac:spMkLst>
            <pc:docMk/>
            <pc:sldMk cId="3117419424" sldId="334"/>
            <ac:spMk id="598018" creationId="{00000000-0000-0000-0000-000000000000}"/>
          </ac:spMkLst>
        </pc:spChg>
        <pc:spChg chg="mod ord">
          <ac:chgData name="Mariah Helgeson" userId="S::mariah@drbconsult.onmicrosoft.com::51b1bd1c-374c-4333-91a8-ada6f1cc33a2" providerId="AD" clId="Web-{42E822D8-3A1C-EFFF-8EAA-D75EE0568306}" dt="2019-12-12T20:43:38.704" v="397"/>
          <ac:spMkLst>
            <pc:docMk/>
            <pc:sldMk cId="3117419424" sldId="334"/>
            <ac:spMk id="598019"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3:28.641" v="395" actId="20577"/>
        <pc:sldMkLst>
          <pc:docMk/>
          <pc:sldMk cId="1668242005" sldId="335"/>
        </pc:sldMkLst>
        <pc:spChg chg="mod ord">
          <ac:chgData name="Mariah Helgeson" userId="S::mariah@drbconsult.onmicrosoft.com::51b1bd1c-374c-4333-91a8-ada6f1cc33a2" providerId="AD" clId="Web-{42E822D8-3A1C-EFFF-8EAA-D75EE0568306}" dt="2019-12-12T20:43:28.641" v="395" actId="20577"/>
          <ac:spMkLst>
            <pc:docMk/>
            <pc:sldMk cId="1668242005" sldId="335"/>
            <ac:spMk id="95234" creationId="{00000000-0000-0000-0000-000000000000}"/>
          </ac:spMkLst>
        </pc:spChg>
        <pc:spChg chg="mod ord">
          <ac:chgData name="Mariah Helgeson" userId="S::mariah@drbconsult.onmicrosoft.com::51b1bd1c-374c-4333-91a8-ada6f1cc33a2" providerId="AD" clId="Web-{42E822D8-3A1C-EFFF-8EAA-D75EE0568306}" dt="2019-12-12T20:43:25.438" v="393" actId="20577"/>
          <ac:spMkLst>
            <pc:docMk/>
            <pc:sldMk cId="1668242005" sldId="335"/>
            <ac:spMk id="95235" creationId="{00000000-0000-0000-0000-000000000000}"/>
          </ac:spMkLst>
        </pc:spChg>
      </pc:sldChg>
      <pc:sldChg chg="modSp mod modClrScheme chgLayout">
        <pc:chgData name="Mariah Helgeson" userId="S::mariah@drbconsult.onmicrosoft.com::51b1bd1c-374c-4333-91a8-ada6f1cc33a2" providerId="AD" clId="Web-{42E822D8-3A1C-EFFF-8EAA-D75EE0568306}" dt="2019-12-12T20:41:27.359" v="364"/>
        <pc:sldMkLst>
          <pc:docMk/>
          <pc:sldMk cId="1672661820" sldId="336"/>
        </pc:sldMkLst>
        <pc:spChg chg="mod ord">
          <ac:chgData name="Mariah Helgeson" userId="S::mariah@drbconsult.onmicrosoft.com::51b1bd1c-374c-4333-91a8-ada6f1cc33a2" providerId="AD" clId="Web-{42E822D8-3A1C-EFFF-8EAA-D75EE0568306}" dt="2019-12-12T20:41:27.359" v="364"/>
          <ac:spMkLst>
            <pc:docMk/>
            <pc:sldMk cId="1672661820" sldId="336"/>
            <ac:spMk id="2" creationId="{00000000-0000-0000-0000-000000000000}"/>
          </ac:spMkLst>
        </pc:spChg>
        <pc:spChg chg="mod ord">
          <ac:chgData name="Mariah Helgeson" userId="S::mariah@drbconsult.onmicrosoft.com::51b1bd1c-374c-4333-91a8-ada6f1cc33a2" providerId="AD" clId="Web-{42E822D8-3A1C-EFFF-8EAA-D75EE0568306}" dt="2019-12-12T20:41:27.359" v="364"/>
          <ac:spMkLst>
            <pc:docMk/>
            <pc:sldMk cId="1672661820" sldId="336"/>
            <ac:spMk id="3" creationId="{00000000-0000-0000-0000-000000000000}"/>
          </ac:spMkLst>
        </pc:spChg>
        <pc:spChg chg="mod ord">
          <ac:chgData name="Mariah Helgeson" userId="S::mariah@drbconsult.onmicrosoft.com::51b1bd1c-374c-4333-91a8-ada6f1cc33a2" providerId="AD" clId="Web-{42E822D8-3A1C-EFFF-8EAA-D75EE0568306}" dt="2019-12-12T20:41:27.359" v="364"/>
          <ac:spMkLst>
            <pc:docMk/>
            <pc:sldMk cId="1672661820" sldId="336"/>
            <ac:spMk id="4" creationId="{00000000-0000-0000-0000-000000000000}"/>
          </ac:spMkLst>
        </pc:spChg>
      </pc:sldChg>
      <pc:sldChg chg="addSp delSp modSp add ord replId">
        <pc:chgData name="Mariah Helgeson" userId="S::mariah@drbconsult.onmicrosoft.com::51b1bd1c-374c-4333-91a8-ada6f1cc33a2" providerId="AD" clId="Web-{42E822D8-3A1C-EFFF-8EAA-D75EE0568306}" dt="2019-12-12T20:35:30.498" v="337" actId="20577"/>
        <pc:sldMkLst>
          <pc:docMk/>
          <pc:sldMk cId="3639447415" sldId="426"/>
        </pc:sldMkLst>
        <pc:spChg chg="add del mod">
          <ac:chgData name="Mariah Helgeson" userId="S::mariah@drbconsult.onmicrosoft.com::51b1bd1c-374c-4333-91a8-ada6f1cc33a2" providerId="AD" clId="Web-{42E822D8-3A1C-EFFF-8EAA-D75EE0568306}" dt="2019-12-12T20:35:09.592" v="332"/>
          <ac:spMkLst>
            <pc:docMk/>
            <pc:sldMk cId="3639447415" sldId="426"/>
            <ac:spMk id="3" creationId="{9DFB7868-4A47-4972-93AE-0D248AB56ADC}"/>
          </ac:spMkLst>
        </pc:spChg>
        <pc:spChg chg="mod">
          <ac:chgData name="Mariah Helgeson" userId="S::mariah@drbconsult.onmicrosoft.com::51b1bd1c-374c-4333-91a8-ada6f1cc33a2" providerId="AD" clId="Web-{42E822D8-3A1C-EFFF-8EAA-D75EE0568306}" dt="2019-12-12T20:34:58.154" v="330" actId="20577"/>
          <ac:spMkLst>
            <pc:docMk/>
            <pc:sldMk cId="3639447415" sldId="426"/>
            <ac:spMk id="74754" creationId="{00000000-0000-0000-0000-000000000000}"/>
          </ac:spMkLst>
        </pc:spChg>
        <pc:spChg chg="add del mod">
          <ac:chgData name="Mariah Helgeson" userId="S::mariah@drbconsult.onmicrosoft.com::51b1bd1c-374c-4333-91a8-ada6f1cc33a2" providerId="AD" clId="Web-{42E822D8-3A1C-EFFF-8EAA-D75EE0568306}" dt="2019-12-12T20:35:30.498" v="337" actId="20577"/>
          <ac:spMkLst>
            <pc:docMk/>
            <pc:sldMk cId="3639447415" sldId="426"/>
            <ac:spMk id="74756" creationId="{00000000-0000-0000-0000-000000000000}"/>
          </ac:spMkLst>
        </pc:spChg>
      </pc:sldChg>
      <pc:sldChg chg="modSp add ord replId">
        <pc:chgData name="Mariah Helgeson" userId="S::mariah@drbconsult.onmicrosoft.com::51b1bd1c-374c-4333-91a8-ada6f1cc33a2" providerId="AD" clId="Web-{42E822D8-3A1C-EFFF-8EAA-D75EE0568306}" dt="2019-12-12T20:42:03.672" v="377" actId="20577"/>
        <pc:sldMkLst>
          <pc:docMk/>
          <pc:sldMk cId="2569526373" sldId="427"/>
        </pc:sldMkLst>
        <pc:spChg chg="mod">
          <ac:chgData name="Mariah Helgeson" userId="S::mariah@drbconsult.onmicrosoft.com::51b1bd1c-374c-4333-91a8-ada6f1cc33a2" providerId="AD" clId="Web-{42E822D8-3A1C-EFFF-8EAA-D75EE0568306}" dt="2019-12-12T20:41:51.172" v="371" actId="20577"/>
          <ac:spMkLst>
            <pc:docMk/>
            <pc:sldMk cId="2569526373" sldId="427"/>
            <ac:spMk id="74754" creationId="{00000000-0000-0000-0000-000000000000}"/>
          </ac:spMkLst>
        </pc:spChg>
        <pc:spChg chg="mod">
          <ac:chgData name="Mariah Helgeson" userId="S::mariah@drbconsult.onmicrosoft.com::51b1bd1c-374c-4333-91a8-ada6f1cc33a2" providerId="AD" clId="Web-{42E822D8-3A1C-EFFF-8EAA-D75EE0568306}" dt="2019-12-12T20:42:03.672" v="377" actId="20577"/>
          <ac:spMkLst>
            <pc:docMk/>
            <pc:sldMk cId="2569526373" sldId="427"/>
            <ac:spMk id="7475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C236C2-1153-42F6-AD55-1F564B495E48}" type="datetimeFigureOut">
              <a:rPr lang="en-US" smtClean="0"/>
              <a:t>12/17/2019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CBD664-94C8-4A9D-BFAC-4B4741B0936B}" type="slidenum">
              <a:rPr lang="en-US" smtClean="0"/>
              <a:t>‹#›</a:t>
            </a:fld>
            <a:endParaRPr lang="en-US"/>
          </a:p>
        </p:txBody>
      </p:sp>
    </p:spTree>
    <p:extLst>
      <p:ext uri="{BB962C8B-B14F-4D97-AF65-F5344CB8AC3E}">
        <p14:creationId xmlns:p14="http://schemas.microsoft.com/office/powerpoint/2010/main" val="1023831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24B8D7-6966-431A-8AD7-1C003631EBF0}" type="datetimeFigureOut">
              <a:rPr lang="en-US" smtClean="0"/>
              <a:t>12/17/2019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D4929B-8F6F-4236-BD36-497C1E7C13D4}" type="slidenum">
              <a:rPr lang="en-US" smtClean="0"/>
              <a:t>‹#›</a:t>
            </a:fld>
            <a:endParaRPr lang="en-US"/>
          </a:p>
        </p:txBody>
      </p:sp>
    </p:spTree>
    <p:extLst>
      <p:ext uri="{BB962C8B-B14F-4D97-AF65-F5344CB8AC3E}">
        <p14:creationId xmlns:p14="http://schemas.microsoft.com/office/powerpoint/2010/main" val="206905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8F67779-9B02-41B7-8E20-EDAB41D3B682}"/>
              </a:ext>
            </a:extLst>
          </p:cNvPr>
          <p:cNvSpPr>
            <a:spLocks noGrp="1" noRot="1" noChangeAspect="1" noChangeArrowheads="1" noTextEdit="1"/>
          </p:cNvSpPr>
          <p:nvPr>
            <p:ph type="sldImg"/>
          </p:nvPr>
        </p:nvSpPr>
        <p:spPr>
          <a:xfrm>
            <a:off x="1143000" y="685800"/>
            <a:ext cx="4572000" cy="3429000"/>
          </a:xfrm>
          <a:ln/>
        </p:spPr>
      </p:sp>
      <p:sp>
        <p:nvSpPr>
          <p:cNvPr id="28675" name="Notes Placeholder 2">
            <a:extLst>
              <a:ext uri="{FF2B5EF4-FFF2-40B4-BE49-F238E27FC236}">
                <a16:creationId xmlns:a16="http://schemas.microsoft.com/office/drawing/2014/main" id="{81589DF7-1FA8-431A-8861-01CE3E52A7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Identify the maltreatment reporting requirements and process</a:t>
            </a:r>
          </a:p>
          <a:p>
            <a:r>
              <a:rPr lang="en-US" altLang="en-US">
                <a:latin typeface="Arial" panose="020B0604020202020204" pitchFamily="34" charset="0"/>
              </a:rPr>
              <a:t>Recognize potential impacts of reporting maltreatment</a:t>
            </a:r>
          </a:p>
          <a:p>
            <a:r>
              <a:rPr lang="en-US" altLang="en-US">
                <a:latin typeface="Arial" panose="020B0604020202020204" pitchFamily="34" charset="0"/>
              </a:rPr>
              <a:t>Identify professional boundaries to avoid accusations of  maltreatment</a:t>
            </a:r>
          </a:p>
          <a:p>
            <a:r>
              <a:rPr lang="en-US" altLang="en-US">
                <a:latin typeface="Arial" panose="020B0604020202020204" pitchFamily="34" charset="0"/>
              </a:rPr>
              <a:t>Describe de-escalation techniques that reduce risk of harm in emotionally charged situations</a:t>
            </a:r>
          </a:p>
          <a:p>
            <a:r>
              <a:rPr lang="en-US" altLang="en-US">
                <a:latin typeface="Arial" panose="020B0604020202020204" pitchFamily="34" charset="0"/>
              </a:rPr>
              <a:t>When you have completed all the topics in this lesson, you will complete a short assessment to see how much you have learned.</a:t>
            </a:r>
          </a:p>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65B08C1D-0E9B-4747-869E-576C7B8F05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8A91C904-B434-4C00-B1E4-1DB61C5B5A8F}" type="slidenum">
              <a:rPr lang="en-US" altLang="en-US" smtClean="0"/>
              <a:pPr/>
              <a:t>5</a:t>
            </a:fld>
            <a:endParaRPr lang="en-US" altLang="en-US"/>
          </a:p>
        </p:txBody>
      </p:sp>
    </p:spTree>
    <p:extLst>
      <p:ext uri="{BB962C8B-B14F-4D97-AF65-F5344CB8AC3E}">
        <p14:creationId xmlns:p14="http://schemas.microsoft.com/office/powerpoint/2010/main" val="1325860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15</a:t>
            </a:fld>
            <a:endParaRPr lang="en-US" altLang="en-US"/>
          </a:p>
        </p:txBody>
      </p:sp>
    </p:spTree>
    <p:extLst>
      <p:ext uri="{BB962C8B-B14F-4D97-AF65-F5344CB8AC3E}">
        <p14:creationId xmlns:p14="http://schemas.microsoft.com/office/powerpoint/2010/main" val="24144218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137</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138</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140</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142</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146</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147</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148</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149</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16</a:t>
            </a:fld>
            <a:endParaRPr lang="en-US" altLang="en-US"/>
          </a:p>
        </p:txBody>
      </p:sp>
    </p:spTree>
    <p:extLst>
      <p:ext uri="{BB962C8B-B14F-4D97-AF65-F5344CB8AC3E}">
        <p14:creationId xmlns:p14="http://schemas.microsoft.com/office/powerpoint/2010/main" val="9098423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151</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152</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153</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154</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155</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156</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157</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158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18</a:t>
            </a:fld>
            <a:endParaRPr lang="en-US" altLang="en-US"/>
          </a:p>
        </p:txBody>
      </p:sp>
    </p:spTree>
    <p:extLst>
      <p:ext uri="{BB962C8B-B14F-4D97-AF65-F5344CB8AC3E}">
        <p14:creationId xmlns:p14="http://schemas.microsoft.com/office/powerpoint/2010/main" val="23826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19</a:t>
            </a:fld>
            <a:endParaRPr lang="en-US" altLang="en-US"/>
          </a:p>
        </p:txBody>
      </p:sp>
    </p:spTree>
    <p:extLst>
      <p:ext uri="{BB962C8B-B14F-4D97-AF65-F5344CB8AC3E}">
        <p14:creationId xmlns:p14="http://schemas.microsoft.com/office/powerpoint/2010/main" val="30182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20</a:t>
            </a:fld>
            <a:endParaRPr lang="en-US" altLang="en-US"/>
          </a:p>
        </p:txBody>
      </p:sp>
    </p:spTree>
    <p:extLst>
      <p:ext uri="{BB962C8B-B14F-4D97-AF65-F5344CB8AC3E}">
        <p14:creationId xmlns:p14="http://schemas.microsoft.com/office/powerpoint/2010/main" val="48900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21</a:t>
            </a:fld>
            <a:endParaRPr lang="en-US" altLang="en-US"/>
          </a:p>
        </p:txBody>
      </p:sp>
    </p:spTree>
    <p:extLst>
      <p:ext uri="{BB962C8B-B14F-4D97-AF65-F5344CB8AC3E}">
        <p14:creationId xmlns:p14="http://schemas.microsoft.com/office/powerpoint/2010/main" val="415916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22</a:t>
            </a:fld>
            <a:endParaRPr lang="en-US" altLang="en-US"/>
          </a:p>
        </p:txBody>
      </p:sp>
    </p:spTree>
    <p:extLst>
      <p:ext uri="{BB962C8B-B14F-4D97-AF65-F5344CB8AC3E}">
        <p14:creationId xmlns:p14="http://schemas.microsoft.com/office/powerpoint/2010/main" val="564257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23</a:t>
            </a:fld>
            <a:endParaRPr lang="en-US" altLang="en-US"/>
          </a:p>
        </p:txBody>
      </p:sp>
    </p:spTree>
    <p:extLst>
      <p:ext uri="{BB962C8B-B14F-4D97-AF65-F5344CB8AC3E}">
        <p14:creationId xmlns:p14="http://schemas.microsoft.com/office/powerpoint/2010/main" val="2027297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24</a:t>
            </a:fld>
            <a:endParaRPr lang="en-US" altLang="en-US"/>
          </a:p>
        </p:txBody>
      </p:sp>
    </p:spTree>
    <p:extLst>
      <p:ext uri="{BB962C8B-B14F-4D97-AF65-F5344CB8AC3E}">
        <p14:creationId xmlns:p14="http://schemas.microsoft.com/office/powerpoint/2010/main" val="1631632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25</a:t>
            </a:fld>
            <a:endParaRPr lang="en-US" altLang="en-US"/>
          </a:p>
        </p:txBody>
      </p:sp>
    </p:spTree>
    <p:extLst>
      <p:ext uri="{BB962C8B-B14F-4D97-AF65-F5344CB8AC3E}">
        <p14:creationId xmlns:p14="http://schemas.microsoft.com/office/powerpoint/2010/main" val="110699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9B497-3DA4-4D51-AEBD-CF8D4B4025F0}"/>
              </a:ext>
            </a:extLst>
          </p:cNvPr>
          <p:cNvSpPr>
            <a:spLocks noGrp="1" noRot="1" noChangeAspect="1" noChangeArrowheads="1" noTextEdit="1"/>
          </p:cNvSpPr>
          <p:nvPr>
            <p:ph type="sldImg"/>
          </p:nvPr>
        </p:nvSpPr>
        <p:spPr>
          <a:xfrm>
            <a:off x="1143000" y="685800"/>
            <a:ext cx="4572000" cy="3429000"/>
          </a:xfrm>
          <a:ln/>
        </p:spPr>
      </p:sp>
      <p:sp>
        <p:nvSpPr>
          <p:cNvPr id="26627" name="Notes Placeholder 2">
            <a:extLst>
              <a:ext uri="{FF2B5EF4-FFF2-40B4-BE49-F238E27FC236}">
                <a16:creationId xmlns:a16="http://schemas.microsoft.com/office/drawing/2014/main" id="{37E6F466-DF72-456B-A8D0-FA9EE51B00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 the end of this training class, you will be able to:</a:t>
            </a:r>
          </a:p>
          <a:p>
            <a:r>
              <a:rPr lang="en-US" altLang="en-US">
                <a:latin typeface="Arial" panose="020B0604020202020204" pitchFamily="34" charset="0"/>
              </a:rPr>
              <a:t>Understand the MN laws pertaining to the Vulnerable Adult Act (VAA) and the Maltreatment of Minors Act (MMA)</a:t>
            </a:r>
          </a:p>
          <a:p>
            <a:r>
              <a:rPr lang="en-US" altLang="en-US">
                <a:latin typeface="Arial" panose="020B0604020202020204" pitchFamily="34" charset="0"/>
              </a:rPr>
              <a:t>Determine vulnerability given a scenario</a:t>
            </a:r>
          </a:p>
          <a:p>
            <a:r>
              <a:rPr lang="en-US" altLang="en-US">
                <a:latin typeface="Arial" panose="020B0604020202020204" pitchFamily="34" charset="0"/>
              </a:rPr>
              <a:t>Recognize maltreatment given a scenario</a:t>
            </a:r>
          </a:p>
          <a:p>
            <a:endParaRPr lang="en-US"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id="{998F1DCA-AE75-4A7B-AEAA-26A56CD7B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5E214619-F087-4E20-9024-21881615D224}" type="slidenum">
              <a:rPr lang="en-US" altLang="en-US" smtClean="0"/>
              <a:pPr/>
              <a:t>6</a:t>
            </a:fld>
            <a:endParaRPr lang="en-US" altLang="en-US"/>
          </a:p>
        </p:txBody>
      </p:sp>
    </p:spTree>
    <p:extLst>
      <p:ext uri="{BB962C8B-B14F-4D97-AF65-F5344CB8AC3E}">
        <p14:creationId xmlns:p14="http://schemas.microsoft.com/office/powerpoint/2010/main" val="47626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26</a:t>
            </a:fld>
            <a:endParaRPr lang="en-US" altLang="en-US"/>
          </a:p>
        </p:txBody>
      </p:sp>
    </p:spTree>
    <p:extLst>
      <p:ext uri="{BB962C8B-B14F-4D97-AF65-F5344CB8AC3E}">
        <p14:creationId xmlns:p14="http://schemas.microsoft.com/office/powerpoint/2010/main" val="1502337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27</a:t>
            </a:fld>
            <a:endParaRPr lang="en-US" altLang="en-US"/>
          </a:p>
        </p:txBody>
      </p:sp>
    </p:spTree>
    <p:extLst>
      <p:ext uri="{BB962C8B-B14F-4D97-AF65-F5344CB8AC3E}">
        <p14:creationId xmlns:p14="http://schemas.microsoft.com/office/powerpoint/2010/main" val="1234203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0FBB31DC-376D-4ADB-8776-E2D555DEF60C}"/>
              </a:ext>
            </a:extLst>
          </p:cNvPr>
          <p:cNvSpPr>
            <a:spLocks noGrp="1" noRot="1" noChangeAspect="1" noChangeArrowheads="1" noTextEdit="1"/>
          </p:cNvSpPr>
          <p:nvPr>
            <p:ph type="sldImg"/>
          </p:nvPr>
        </p:nvSpPr>
        <p:spPr>
          <a:xfrm>
            <a:off x="1143000" y="685800"/>
            <a:ext cx="4572000" cy="3429000"/>
          </a:xfrm>
          <a:ln/>
        </p:spPr>
      </p:sp>
      <p:sp>
        <p:nvSpPr>
          <p:cNvPr id="339971" name="Notes Placeholder 2">
            <a:extLst>
              <a:ext uri="{FF2B5EF4-FFF2-40B4-BE49-F238E27FC236}">
                <a16:creationId xmlns:a16="http://schemas.microsoft.com/office/drawing/2014/main" id="{FBBA9EC8-C49E-4A1A-A60C-434A214780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9972" name="Slide Number Placeholder 3">
            <a:extLst>
              <a:ext uri="{FF2B5EF4-FFF2-40B4-BE49-F238E27FC236}">
                <a16:creationId xmlns:a16="http://schemas.microsoft.com/office/drawing/2014/main" id="{B729BC89-2250-4F36-915E-8313494AD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C6A8919F-F05E-4397-9666-8DFD800504ED}" type="slidenum">
              <a:rPr lang="en-US" altLang="en-US" smtClean="0">
                <a:solidFill>
                  <a:srgbClr val="000000"/>
                </a:solidFill>
                <a:latin typeface="Calibri" panose="020F0502020204030204" pitchFamily="34" charset="0"/>
              </a:rPr>
              <a:pPr/>
              <a:t>28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2305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29</a:t>
            </a:fld>
            <a:endParaRPr lang="en-US" altLang="en-US"/>
          </a:p>
        </p:txBody>
      </p:sp>
    </p:spTree>
    <p:extLst>
      <p:ext uri="{BB962C8B-B14F-4D97-AF65-F5344CB8AC3E}">
        <p14:creationId xmlns:p14="http://schemas.microsoft.com/office/powerpoint/2010/main" val="324553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30</a:t>
            </a:fld>
            <a:endParaRPr lang="en-US" altLang="en-US"/>
          </a:p>
        </p:txBody>
      </p:sp>
    </p:spTree>
    <p:extLst>
      <p:ext uri="{BB962C8B-B14F-4D97-AF65-F5344CB8AC3E}">
        <p14:creationId xmlns:p14="http://schemas.microsoft.com/office/powerpoint/2010/main" val="3993435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31</a:t>
            </a:fld>
            <a:endParaRPr lang="en-US" altLang="en-US"/>
          </a:p>
        </p:txBody>
      </p:sp>
    </p:spTree>
    <p:extLst>
      <p:ext uri="{BB962C8B-B14F-4D97-AF65-F5344CB8AC3E}">
        <p14:creationId xmlns:p14="http://schemas.microsoft.com/office/powerpoint/2010/main" val="702506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32</a:t>
            </a:fld>
            <a:endParaRPr lang="en-US" altLang="en-US"/>
          </a:p>
        </p:txBody>
      </p:sp>
    </p:spTree>
    <p:extLst>
      <p:ext uri="{BB962C8B-B14F-4D97-AF65-F5344CB8AC3E}">
        <p14:creationId xmlns:p14="http://schemas.microsoft.com/office/powerpoint/2010/main" val="3968106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33</a:t>
            </a:fld>
            <a:endParaRPr lang="en-US" altLang="en-US"/>
          </a:p>
        </p:txBody>
      </p:sp>
    </p:spTree>
    <p:extLst>
      <p:ext uri="{BB962C8B-B14F-4D97-AF65-F5344CB8AC3E}">
        <p14:creationId xmlns:p14="http://schemas.microsoft.com/office/powerpoint/2010/main" val="2013386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34</a:t>
            </a:fld>
            <a:endParaRPr lang="en-US" altLang="en-US"/>
          </a:p>
        </p:txBody>
      </p:sp>
    </p:spTree>
    <p:extLst>
      <p:ext uri="{BB962C8B-B14F-4D97-AF65-F5344CB8AC3E}">
        <p14:creationId xmlns:p14="http://schemas.microsoft.com/office/powerpoint/2010/main" val="1843658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35</a:t>
            </a:fld>
            <a:endParaRPr lang="en-US" altLang="en-US"/>
          </a:p>
        </p:txBody>
      </p:sp>
    </p:spTree>
    <p:extLst>
      <p:ext uri="{BB962C8B-B14F-4D97-AF65-F5344CB8AC3E}">
        <p14:creationId xmlns:p14="http://schemas.microsoft.com/office/powerpoint/2010/main" val="133478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8F67779-9B02-41B7-8E20-EDAB41D3B682}"/>
              </a:ext>
            </a:extLst>
          </p:cNvPr>
          <p:cNvSpPr>
            <a:spLocks noGrp="1" noRot="1" noChangeAspect="1" noChangeArrowheads="1" noTextEdit="1"/>
          </p:cNvSpPr>
          <p:nvPr>
            <p:ph type="sldImg"/>
          </p:nvPr>
        </p:nvSpPr>
        <p:spPr>
          <a:xfrm>
            <a:off x="1143000" y="685800"/>
            <a:ext cx="4572000" cy="3429000"/>
          </a:xfrm>
          <a:ln/>
        </p:spPr>
      </p:sp>
      <p:sp>
        <p:nvSpPr>
          <p:cNvPr id="28675" name="Notes Placeholder 2">
            <a:extLst>
              <a:ext uri="{FF2B5EF4-FFF2-40B4-BE49-F238E27FC236}">
                <a16:creationId xmlns:a16="http://schemas.microsoft.com/office/drawing/2014/main" id="{81589DF7-1FA8-431A-8861-01CE3E52A7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Identify the maltreatment reporting requirements and process</a:t>
            </a:r>
          </a:p>
          <a:p>
            <a:r>
              <a:rPr lang="en-US" altLang="en-US">
                <a:latin typeface="Arial" panose="020B0604020202020204" pitchFamily="34" charset="0"/>
              </a:rPr>
              <a:t>Recognize potential impacts of reporting maltreatment</a:t>
            </a:r>
          </a:p>
          <a:p>
            <a:r>
              <a:rPr lang="en-US" altLang="en-US">
                <a:latin typeface="Arial" panose="020B0604020202020204" pitchFamily="34" charset="0"/>
              </a:rPr>
              <a:t>Identify professional boundaries to avoid accusations of  maltreatment</a:t>
            </a:r>
          </a:p>
          <a:p>
            <a:r>
              <a:rPr lang="en-US" altLang="en-US">
                <a:latin typeface="Arial" panose="020B0604020202020204" pitchFamily="34" charset="0"/>
              </a:rPr>
              <a:t>Describe de-escalation techniques that reduce risk of harm in emotionally charged situations</a:t>
            </a:r>
          </a:p>
          <a:p>
            <a:r>
              <a:rPr lang="en-US" altLang="en-US">
                <a:latin typeface="Arial" panose="020B0604020202020204" pitchFamily="34" charset="0"/>
              </a:rPr>
              <a:t>When you have completed all the topics in this lesson, you will complete a short assessment to see how much you have learned.</a:t>
            </a:r>
          </a:p>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65B08C1D-0E9B-4747-869E-576C7B8F05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8A91C904-B434-4C00-B1E4-1DB61C5B5A8F}" type="slidenum">
              <a:rPr lang="en-US" altLang="en-US" smtClean="0"/>
              <a:pPr/>
              <a:t>8</a:t>
            </a:fld>
            <a:endParaRPr lang="en-US" altLang="en-US"/>
          </a:p>
        </p:txBody>
      </p:sp>
    </p:spTree>
    <p:extLst>
      <p:ext uri="{BB962C8B-B14F-4D97-AF65-F5344CB8AC3E}">
        <p14:creationId xmlns:p14="http://schemas.microsoft.com/office/powerpoint/2010/main" val="1708471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36</a:t>
            </a:fld>
            <a:endParaRPr lang="en-US" altLang="en-US"/>
          </a:p>
        </p:txBody>
      </p:sp>
    </p:spTree>
    <p:extLst>
      <p:ext uri="{BB962C8B-B14F-4D97-AF65-F5344CB8AC3E}">
        <p14:creationId xmlns:p14="http://schemas.microsoft.com/office/powerpoint/2010/main" val="3283952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37</a:t>
            </a:fld>
            <a:endParaRPr lang="en-US" altLang="en-US"/>
          </a:p>
        </p:txBody>
      </p:sp>
    </p:spTree>
    <p:extLst>
      <p:ext uri="{BB962C8B-B14F-4D97-AF65-F5344CB8AC3E}">
        <p14:creationId xmlns:p14="http://schemas.microsoft.com/office/powerpoint/2010/main" val="2371244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38</a:t>
            </a:fld>
            <a:endParaRPr lang="en-US" altLang="en-US"/>
          </a:p>
        </p:txBody>
      </p:sp>
    </p:spTree>
    <p:extLst>
      <p:ext uri="{BB962C8B-B14F-4D97-AF65-F5344CB8AC3E}">
        <p14:creationId xmlns:p14="http://schemas.microsoft.com/office/powerpoint/2010/main" val="3994003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39</a:t>
            </a:fld>
            <a:endParaRPr lang="en-US" altLang="en-US"/>
          </a:p>
        </p:txBody>
      </p:sp>
    </p:spTree>
    <p:extLst>
      <p:ext uri="{BB962C8B-B14F-4D97-AF65-F5344CB8AC3E}">
        <p14:creationId xmlns:p14="http://schemas.microsoft.com/office/powerpoint/2010/main" val="1837196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40</a:t>
            </a:fld>
            <a:endParaRPr lang="en-US" altLang="en-US"/>
          </a:p>
        </p:txBody>
      </p:sp>
    </p:spTree>
    <p:extLst>
      <p:ext uri="{BB962C8B-B14F-4D97-AF65-F5344CB8AC3E}">
        <p14:creationId xmlns:p14="http://schemas.microsoft.com/office/powerpoint/2010/main" val="2391342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1143000" y="685800"/>
            <a:ext cx="4572000" cy="3429000"/>
          </a:xfr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9B54929B-3BD4-49D9-81F9-65DD02673311}" type="slidenum">
              <a:rPr lang="en-US" altLang="en-US" smtClean="0"/>
              <a:pPr/>
              <a:t>45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143000" y="685800"/>
            <a:ext cx="4572000" cy="3429000"/>
          </a:xfr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6C3BF3B3-0D05-4FB3-886F-E383BECFB758}" type="slidenum">
              <a:rPr lang="en-US" altLang="en-US" smtClean="0"/>
              <a:pPr/>
              <a:t>46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48</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49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50</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50</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9</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2212"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38" rIns="91076" bIns="4553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2640639-6F6B-4DCE-93D0-9112246EEB47}" type="slidenum">
              <a:rPr lang="en-US" altLang="en-US" sz="1200"/>
              <a:pPr algn="r" eaLnBrk="1" hangingPunct="1"/>
              <a:t>54</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3236"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38" rIns="91076" bIns="4553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F406459-811F-45F0-BCD5-15C8579B25CD}" type="slidenum">
              <a:rPr lang="en-US" altLang="en-US" sz="1200"/>
              <a:pPr algn="r" eaLnBrk="1" hangingPunct="1"/>
              <a:t>55</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1D91098F-5E74-4B54-8694-4AFED4023061}" type="slidenum">
              <a:rPr lang="en-US" altLang="en-US" smtClean="0"/>
              <a:pPr/>
              <a:t>56</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60</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61</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D09A4E6-AEF9-4E89-AA9D-E8B7BEB405D8}"/>
              </a:ext>
            </a:extLst>
          </p:cNvPr>
          <p:cNvSpPr>
            <a:spLocks noGrp="1" noRot="1" noChangeAspect="1" noChangeArrowheads="1" noTextEdit="1"/>
          </p:cNvSpPr>
          <p:nvPr>
            <p:ph type="sldImg"/>
          </p:nvPr>
        </p:nvSpPr>
        <p:spPr>
          <a:xfrm>
            <a:off x="1143000" y="685800"/>
            <a:ext cx="4572000" cy="3429000"/>
          </a:xfrm>
          <a:ln/>
        </p:spPr>
      </p:sp>
      <p:sp>
        <p:nvSpPr>
          <p:cNvPr id="152579" name="Notes Placeholder 2">
            <a:extLst>
              <a:ext uri="{FF2B5EF4-FFF2-40B4-BE49-F238E27FC236}">
                <a16:creationId xmlns:a16="http://schemas.microsoft.com/office/drawing/2014/main" id="{6B8FBB9F-D604-43B4-BB00-CEFFF8A66AC8}"/>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638" indent="-168638">
              <a:buFont typeface="Arial" pitchFamily="34" charset="0"/>
              <a:buChar char="•"/>
              <a:defRPr/>
            </a:pPr>
            <a:r>
              <a:rPr lang="en-US" dirty="0"/>
              <a:t>Neglect is the failure to supply a vulnerable person with the basic care and services needed to obtain or maintain physical or mental health and safety.  Care and services include things like food, clothing, shelter, healthcare and supervision.</a:t>
            </a:r>
          </a:p>
          <a:p>
            <a:pPr marL="168638" indent="-168638">
              <a:buFont typeface="Arial" pitchFamily="34" charset="0"/>
              <a:buChar char="•"/>
              <a:defRPr/>
            </a:pPr>
            <a:r>
              <a:rPr lang="en-US" dirty="0"/>
              <a:t>Neglect can occur in many different areas of a person's life and may be the result of staff inaction, or self-neglect.</a:t>
            </a:r>
          </a:p>
          <a:p>
            <a:pPr marL="168638" indent="-168638">
              <a:buFont typeface="Arial" pitchFamily="34" charset="0"/>
              <a:buChar char="•"/>
              <a:defRPr/>
            </a:pPr>
            <a:r>
              <a:rPr lang="en-US" dirty="0"/>
              <a:t>Knowing when a person has been neglected may be nearly impossible if you are unfamiliar with a passenger or have just picked them up for the first time.  As you become familiar with your passengers and what is 'normal' for them, you will notice there are changes that may be signs of neglect.  </a:t>
            </a:r>
          </a:p>
          <a:p>
            <a:pPr marL="168638" indent="-168638">
              <a:buFont typeface="Arial" pitchFamily="34" charset="0"/>
              <a:buChar char="•"/>
              <a:defRPr/>
            </a:pPr>
            <a:r>
              <a:rPr lang="en-US" dirty="0"/>
              <a:t>Because drivers do not provide most of the basic needs of their passengers, it is necessary to watch for signs of neglect from their places of residence or work.</a:t>
            </a:r>
          </a:p>
          <a:p>
            <a:pPr marL="168638" indent="-168638">
              <a:buFont typeface="Arial" pitchFamily="34" charset="0"/>
              <a:buChar char="•"/>
              <a:defRPr/>
            </a:pPr>
            <a:r>
              <a:rPr lang="en-US" dirty="0"/>
              <a:t>Staff inaction neglect occurs when a vulnerable person is not receiving the care or supervision they need from someone who is responsible to care for them.</a:t>
            </a:r>
          </a:p>
          <a:p>
            <a:pPr>
              <a:buFont typeface="Arial" pitchFamily="34" charset="0"/>
              <a:buNone/>
              <a:defRPr/>
            </a:pPr>
            <a:r>
              <a:rPr lang="en-US" dirty="0"/>
              <a:t> </a:t>
            </a:r>
          </a:p>
          <a:p>
            <a:pPr>
              <a:defRPr/>
            </a:pPr>
            <a:endParaRPr lang="en-US" dirty="0"/>
          </a:p>
        </p:txBody>
      </p:sp>
      <p:sp>
        <p:nvSpPr>
          <p:cNvPr id="88068" name="Slide Number Placeholder 3">
            <a:extLst>
              <a:ext uri="{FF2B5EF4-FFF2-40B4-BE49-F238E27FC236}">
                <a16:creationId xmlns:a16="http://schemas.microsoft.com/office/drawing/2014/main" id="{F244DD8F-E989-4F64-80A4-4BC08C6B9D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pPr defTabSz="899404" fontAlgn="base">
              <a:spcBef>
                <a:spcPct val="0"/>
              </a:spcBef>
              <a:spcAft>
                <a:spcPct val="0"/>
              </a:spcAft>
              <a:defRPr/>
            </a:pPr>
            <a:fld id="{27BEBB58-0824-4171-85A8-20F0EAE5DB55}" type="slidenum">
              <a:rPr lang="en-US" altLang="en-US">
                <a:solidFill>
                  <a:srgbClr val="000000"/>
                </a:solidFill>
              </a:rPr>
              <a:pPr defTabSz="899404" fontAlgn="base">
                <a:spcBef>
                  <a:spcPct val="0"/>
                </a:spcBef>
                <a:spcAft>
                  <a:spcPct val="0"/>
                </a:spcAft>
                <a:defRPr/>
              </a:pPr>
              <a:t>10</a:t>
            </a:fld>
            <a:endParaRPr lang="en-US" altLang="en-US">
              <a:solidFill>
                <a:srgbClr val="000000"/>
              </a:solidFill>
            </a:endParaRPr>
          </a:p>
        </p:txBody>
      </p:sp>
    </p:spTree>
    <p:extLst>
      <p:ext uri="{BB962C8B-B14F-4D97-AF65-F5344CB8AC3E}">
        <p14:creationId xmlns:p14="http://schemas.microsoft.com/office/powerpoint/2010/main" val="3851393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69</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76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77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79</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81</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83</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84</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F5D990C-CCDD-443D-9899-C7B91A4C8FDC}"/>
              </a:ext>
            </a:extLst>
          </p:cNvPr>
          <p:cNvSpPr>
            <a:spLocks noGrp="1" noRot="1" noChangeAspect="1" noChangeArrowheads="1" noTextEdit="1"/>
          </p:cNvSpPr>
          <p:nvPr>
            <p:ph type="sldImg"/>
          </p:nvPr>
        </p:nvSpPr>
        <p:spPr>
          <a:xfrm>
            <a:off x="1143000" y="685800"/>
            <a:ext cx="4572000" cy="3429000"/>
          </a:xfrm>
          <a:ln/>
        </p:spPr>
      </p:sp>
      <p:sp>
        <p:nvSpPr>
          <p:cNvPr id="75779" name="Notes Placeholder 2">
            <a:extLst>
              <a:ext uri="{FF2B5EF4-FFF2-40B4-BE49-F238E27FC236}">
                <a16:creationId xmlns:a16="http://schemas.microsoft.com/office/drawing/2014/main" id="{C8C7A887-1989-4FB2-84BF-83B46DCF9E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chart is a snapshot of the 3 categories of maltreatment that apply to vulnerable adults; </a:t>
            </a:r>
            <a:r>
              <a:rPr lang="en-US" altLang="en-US" i="1">
                <a:latin typeface="Arial" panose="020B0604020202020204" pitchFamily="34" charset="0"/>
              </a:rPr>
              <a:t>abuse, neglect and financial exploitation</a:t>
            </a:r>
            <a:r>
              <a:rPr lang="en-US" altLang="en-US">
                <a:latin typeface="Arial" panose="020B0604020202020204" pitchFamily="34" charset="0"/>
              </a:rPr>
              <a:t>.  Let's look at the definitions and review each category starting with abuse.</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8BCA9F21-0001-416A-9638-08E01B74A7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pPr defTabSz="899404" fontAlgn="base">
              <a:spcBef>
                <a:spcPct val="0"/>
              </a:spcBef>
              <a:spcAft>
                <a:spcPct val="0"/>
              </a:spcAft>
              <a:defRPr/>
            </a:pPr>
            <a:fld id="{52A06C30-3D81-44C0-9FE9-807DCD265438}" type="slidenum">
              <a:rPr lang="en-US" altLang="en-US">
                <a:solidFill>
                  <a:srgbClr val="000000"/>
                </a:solidFill>
              </a:rPr>
              <a:pPr defTabSz="899404" fontAlgn="base">
                <a:spcBef>
                  <a:spcPct val="0"/>
                </a:spcBef>
                <a:spcAft>
                  <a:spcPct val="0"/>
                </a:spcAft>
                <a:defRPr/>
              </a:pPr>
              <a:t>11</a:t>
            </a:fld>
            <a:endParaRPr lang="en-US" altLang="en-US">
              <a:solidFill>
                <a:srgbClr val="000000"/>
              </a:solidFill>
            </a:endParaRPr>
          </a:p>
        </p:txBody>
      </p:sp>
    </p:spTree>
    <p:extLst>
      <p:ext uri="{BB962C8B-B14F-4D97-AF65-F5344CB8AC3E}">
        <p14:creationId xmlns:p14="http://schemas.microsoft.com/office/powerpoint/2010/main" val="955681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86</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87</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88</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91</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92</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94</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99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8F67779-9B02-41B7-8E20-EDAB41D3B682}"/>
              </a:ext>
            </a:extLst>
          </p:cNvPr>
          <p:cNvSpPr>
            <a:spLocks noGrp="1" noRot="1" noChangeAspect="1" noChangeArrowheads="1" noTextEdit="1"/>
          </p:cNvSpPr>
          <p:nvPr>
            <p:ph type="sldImg"/>
          </p:nvPr>
        </p:nvSpPr>
        <p:spPr>
          <a:xfrm>
            <a:off x="1143000" y="685800"/>
            <a:ext cx="4572000" cy="3429000"/>
          </a:xfrm>
          <a:ln/>
        </p:spPr>
      </p:sp>
      <p:sp>
        <p:nvSpPr>
          <p:cNvPr id="28675" name="Notes Placeholder 2">
            <a:extLst>
              <a:ext uri="{FF2B5EF4-FFF2-40B4-BE49-F238E27FC236}">
                <a16:creationId xmlns:a16="http://schemas.microsoft.com/office/drawing/2014/main" id="{81589DF7-1FA8-431A-8861-01CE3E52A7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Identify the maltreatment reporting requirements and process</a:t>
            </a:r>
          </a:p>
          <a:p>
            <a:r>
              <a:rPr lang="en-US" altLang="en-US">
                <a:latin typeface="Arial" panose="020B0604020202020204" pitchFamily="34" charset="0"/>
              </a:rPr>
              <a:t>Recognize potential impacts of reporting maltreatment</a:t>
            </a:r>
          </a:p>
          <a:p>
            <a:r>
              <a:rPr lang="en-US" altLang="en-US">
                <a:latin typeface="Arial" panose="020B0604020202020204" pitchFamily="34" charset="0"/>
              </a:rPr>
              <a:t>Identify professional boundaries to avoid accusations of  maltreatment</a:t>
            </a:r>
          </a:p>
          <a:p>
            <a:r>
              <a:rPr lang="en-US" altLang="en-US">
                <a:latin typeface="Arial" panose="020B0604020202020204" pitchFamily="34" charset="0"/>
              </a:rPr>
              <a:t>Describe de-escalation techniques that reduce risk of harm in emotionally charged situations</a:t>
            </a:r>
          </a:p>
          <a:p>
            <a:r>
              <a:rPr lang="en-US" altLang="en-US">
                <a:latin typeface="Arial" panose="020B0604020202020204" pitchFamily="34" charset="0"/>
              </a:rPr>
              <a:t>When you have completed all the topics in this lesson, you will complete a short assessment to see how much you have learned.</a:t>
            </a:r>
          </a:p>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65B08C1D-0E9B-4747-869E-576C7B8F05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8A91C904-B434-4C00-B1E4-1DB61C5B5A8F}" type="slidenum">
              <a:rPr lang="en-US" altLang="en-US" smtClean="0"/>
              <a:pPr/>
              <a:t>12</a:t>
            </a:fld>
            <a:endParaRPr lang="en-US" altLang="en-US"/>
          </a:p>
        </p:txBody>
      </p:sp>
    </p:spTree>
    <p:extLst>
      <p:ext uri="{BB962C8B-B14F-4D97-AF65-F5344CB8AC3E}">
        <p14:creationId xmlns:p14="http://schemas.microsoft.com/office/powerpoint/2010/main" val="6431428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102</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103</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104</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105</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106</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107</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108</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110</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13</a:t>
            </a:fld>
            <a:endParaRPr lang="en-US" altLang="en-US"/>
          </a:p>
        </p:txBody>
      </p:sp>
    </p:spTree>
    <p:extLst>
      <p:ext uri="{BB962C8B-B14F-4D97-AF65-F5344CB8AC3E}">
        <p14:creationId xmlns:p14="http://schemas.microsoft.com/office/powerpoint/2010/main" val="138033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112</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113</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116</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117</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118</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119</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121</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122</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123</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11242A-A666-408E-B6F8-371F4C714D2F}"/>
              </a:ext>
            </a:extLst>
          </p:cNvPr>
          <p:cNvSpPr>
            <a:spLocks noGrp="1" noRot="1" noChangeAspect="1" noChangeArrowheads="1" noTextEdit="1"/>
          </p:cNvSpPr>
          <p:nvPr>
            <p:ph type="sldImg"/>
          </p:nvPr>
        </p:nvSpPr>
        <p:spPr>
          <a:xfrm>
            <a:off x="1143000" y="685800"/>
            <a:ext cx="4572000" cy="3429000"/>
          </a:xfrm>
          <a:ln/>
        </p:spPr>
      </p:sp>
      <p:sp>
        <p:nvSpPr>
          <p:cNvPr id="51203" name="Notes Placeholder 2">
            <a:extLst>
              <a:ext uri="{FF2B5EF4-FFF2-40B4-BE49-F238E27FC236}">
                <a16:creationId xmlns:a16="http://schemas.microsoft.com/office/drawing/2014/main" id="{4179B64D-C2A7-40AA-AE0D-7E287591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1E220318-7543-4210-B704-F779B4B0E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0766" indent="-281064">
              <a:defRPr>
                <a:solidFill>
                  <a:schemeClr val="tx1"/>
                </a:solidFill>
                <a:latin typeface="Arial" panose="020B0604020202020204" pitchFamily="34" charset="0"/>
              </a:defRPr>
            </a:lvl2pPr>
            <a:lvl3pPr marL="1124255" indent="-224851">
              <a:defRPr>
                <a:solidFill>
                  <a:schemeClr val="tx1"/>
                </a:solidFill>
                <a:latin typeface="Arial" panose="020B0604020202020204" pitchFamily="34" charset="0"/>
              </a:defRPr>
            </a:lvl3pPr>
            <a:lvl4pPr marL="1573957" indent="-224851">
              <a:defRPr>
                <a:solidFill>
                  <a:schemeClr val="tx1"/>
                </a:solidFill>
                <a:latin typeface="Arial" panose="020B0604020202020204" pitchFamily="34" charset="0"/>
              </a:defRPr>
            </a:lvl4pPr>
            <a:lvl5pPr marL="2023659" indent="-224851">
              <a:defRPr>
                <a:solidFill>
                  <a:schemeClr val="tx1"/>
                </a:solidFill>
                <a:latin typeface="Arial" panose="020B0604020202020204" pitchFamily="34" charset="0"/>
              </a:defRPr>
            </a:lvl5pPr>
            <a:lvl6pPr marL="2473361" indent="-224851" eaLnBrk="0" fontAlgn="base" hangingPunct="0">
              <a:spcBef>
                <a:spcPct val="0"/>
              </a:spcBef>
              <a:spcAft>
                <a:spcPct val="0"/>
              </a:spcAft>
              <a:defRPr>
                <a:solidFill>
                  <a:schemeClr val="tx1"/>
                </a:solidFill>
                <a:latin typeface="Arial" panose="020B0604020202020204" pitchFamily="34" charset="0"/>
              </a:defRPr>
            </a:lvl6pPr>
            <a:lvl7pPr marL="2923062" indent="-224851" eaLnBrk="0" fontAlgn="base" hangingPunct="0">
              <a:spcBef>
                <a:spcPct val="0"/>
              </a:spcBef>
              <a:spcAft>
                <a:spcPct val="0"/>
              </a:spcAft>
              <a:defRPr>
                <a:solidFill>
                  <a:schemeClr val="tx1"/>
                </a:solidFill>
                <a:latin typeface="Arial" panose="020B0604020202020204" pitchFamily="34" charset="0"/>
              </a:defRPr>
            </a:lvl7pPr>
            <a:lvl8pPr marL="3372764" indent="-224851" eaLnBrk="0" fontAlgn="base" hangingPunct="0">
              <a:spcBef>
                <a:spcPct val="0"/>
              </a:spcBef>
              <a:spcAft>
                <a:spcPct val="0"/>
              </a:spcAft>
              <a:defRPr>
                <a:solidFill>
                  <a:schemeClr val="tx1"/>
                </a:solidFill>
                <a:latin typeface="Arial" panose="020B0604020202020204" pitchFamily="34" charset="0"/>
              </a:defRPr>
            </a:lvl8pPr>
            <a:lvl9pPr marL="3822466" indent="-224851" eaLnBrk="0" fontAlgn="base" hangingPunct="0">
              <a:spcBef>
                <a:spcPct val="0"/>
              </a:spcBef>
              <a:spcAft>
                <a:spcPct val="0"/>
              </a:spcAft>
              <a:defRPr>
                <a:solidFill>
                  <a:schemeClr val="tx1"/>
                </a:solidFill>
                <a:latin typeface="Arial" panose="020B0604020202020204" pitchFamily="34" charset="0"/>
              </a:defRPr>
            </a:lvl9pPr>
          </a:lstStyle>
          <a:p>
            <a:fld id="{AFF847B9-339A-4434-950D-6E9DAE55824F}" type="slidenum">
              <a:rPr lang="en-US" altLang="en-US" smtClean="0"/>
              <a:pPr/>
              <a:t>14</a:t>
            </a:fld>
            <a:endParaRPr lang="en-US" altLang="en-US"/>
          </a:p>
        </p:txBody>
      </p:sp>
    </p:spTree>
    <p:extLst>
      <p:ext uri="{BB962C8B-B14F-4D97-AF65-F5344CB8AC3E}">
        <p14:creationId xmlns:p14="http://schemas.microsoft.com/office/powerpoint/2010/main" val="4125957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126</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127</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128</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129</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130</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131</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132</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133</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134</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DE18E-A78A-4E09-8889-09453C5C843B}" type="slidenum">
              <a:rPr lang="en-US" smtClean="0"/>
              <a:pPr/>
              <a:t>135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dirty="0"/>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dirty="0"/>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video" Target="https://www.youtube.com/embed/7AJBf226gX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mn.gov./dhs/report-abuse/"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ww.nsc.org/DistractedDrivingDocuments/NSC-Under-Reporting-White-Paper.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video" Target="https://www.youtube.com/embed/N0enYyqJwIw"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house.leg.state.mn.us/hrd/pubs/vuladult.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gi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41.wmf"/></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Driver Refresher Course</a:t>
            </a:r>
          </a:p>
        </p:txBody>
      </p:sp>
      <p:sp>
        <p:nvSpPr>
          <p:cNvPr id="2" name="Subtitle 1">
            <a:extLst>
              <a:ext uri="{FF2B5EF4-FFF2-40B4-BE49-F238E27FC236}">
                <a16:creationId xmlns:a16="http://schemas.microsoft.com/office/drawing/2014/main" id="{66D03E3F-26E9-4D5A-A47C-4C4A76CCD069}"/>
              </a:ext>
            </a:extLst>
          </p:cNvPr>
          <p:cNvSpPr>
            <a:spLocks noGrp="1"/>
          </p:cNvSpPr>
          <p:nvPr>
            <p:ph type="subTitle" idx="1"/>
          </p:nvPr>
        </p:nvSpPr>
        <p:spPr/>
        <p:txBody>
          <a:bodyPr/>
          <a:lstStyle/>
          <a:p>
            <a:r>
              <a:rPr lang="en-US" dirty="0">
                <a:cs typeface="Calibri"/>
              </a:rPr>
              <a:t>Rural Transit Assistance Program (RTAP)</a:t>
            </a:r>
          </a:p>
        </p:txBody>
      </p:sp>
    </p:spTree>
    <p:extLst>
      <p:ext uri="{BB962C8B-B14F-4D97-AF65-F5344CB8AC3E}">
        <p14:creationId xmlns:p14="http://schemas.microsoft.com/office/powerpoint/2010/main" val="217072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9262D84-6B33-49B5-9ED3-34A1B4642F54}"/>
              </a:ext>
            </a:extLst>
          </p:cNvPr>
          <p:cNvSpPr>
            <a:spLocks noGrp="1" noRot="1" noChangeArrowheads="1"/>
          </p:cNvSpPr>
          <p:nvPr>
            <p:ph type="title"/>
          </p:nvPr>
        </p:nvSpPr>
        <p:spPr>
          <a:xfrm>
            <a:off x="304800" y="373396"/>
            <a:ext cx="8495798" cy="1303004"/>
          </a:xfrm>
        </p:spPr>
        <p:txBody>
          <a:bodyPr/>
          <a:lstStyle/>
          <a:p>
            <a:pPr algn="ctr">
              <a:defRPr/>
            </a:pPr>
            <a:r>
              <a:rPr lang="en-US" dirty="0"/>
              <a:t>What is maltreatment of a vulnerable adult?</a:t>
            </a:r>
          </a:p>
        </p:txBody>
      </p:sp>
      <p:pic>
        <p:nvPicPr>
          <p:cNvPr id="87045" name="Picture 8" descr="MPj04221310000[1]">
            <a:extLst>
              <a:ext uri="{FF2B5EF4-FFF2-40B4-BE49-F238E27FC236}">
                <a16:creationId xmlns:a16="http://schemas.microsoft.com/office/drawing/2014/main" id="{892A5C4C-25D4-4D52-9134-83734E07D5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196036" y="2647327"/>
            <a:ext cx="3927764" cy="2618509"/>
          </a:xfrm>
          <a:noFill/>
          <a:extLst>
            <a:ext uri="{909E8E84-426E-40DD-AFC4-6F175D3DCCD1}">
              <a14:hiddenFill xmlns:a14="http://schemas.microsoft.com/office/drawing/2010/main">
                <a:solidFill>
                  <a:srgbClr val="FFFFFF"/>
                </a:solidFill>
              </a14:hiddenFill>
            </a:ext>
          </a:extLst>
        </p:spPr>
      </p:pic>
      <p:sp>
        <p:nvSpPr>
          <p:cNvPr id="103428" name="Rectangle 4">
            <a:extLst>
              <a:ext uri="{FF2B5EF4-FFF2-40B4-BE49-F238E27FC236}">
                <a16:creationId xmlns:a16="http://schemas.microsoft.com/office/drawing/2014/main" id="{FC707E98-236D-474A-BCB9-A4A28C66D164}"/>
              </a:ext>
            </a:extLst>
          </p:cNvPr>
          <p:cNvSpPr>
            <a:spLocks noGrp="1" noRot="1" noChangeArrowheads="1"/>
          </p:cNvSpPr>
          <p:nvPr>
            <p:ph type="body" sz="half" idx="4294967295"/>
          </p:nvPr>
        </p:nvSpPr>
        <p:spPr>
          <a:xfrm>
            <a:off x="838200" y="2654369"/>
            <a:ext cx="2971800" cy="1643062"/>
          </a:xfrm>
        </p:spPr>
        <p:txBody>
          <a:bodyPr/>
          <a:lstStyle/>
          <a:p>
            <a:pPr marL="0" indent="0">
              <a:buNone/>
              <a:defRPr/>
            </a:pPr>
            <a:r>
              <a:rPr lang="en-US" sz="3000" b="1" dirty="0">
                <a:latin typeface="Calibri"/>
                <a:cs typeface="Calibri"/>
              </a:rPr>
              <a:t>Two Types</a:t>
            </a:r>
            <a:r>
              <a:rPr lang="en-US" sz="3000" dirty="0">
                <a:latin typeface="Calibri"/>
                <a:cs typeface="Calibri"/>
              </a:rPr>
              <a:t>:</a:t>
            </a:r>
            <a:endParaRPr lang="en-US" sz="3000" dirty="0">
              <a:ea typeface="+mn-lt"/>
              <a:cs typeface="+mn-lt"/>
            </a:endParaRPr>
          </a:p>
          <a:p>
            <a:pPr>
              <a:buFont typeface="Arial"/>
              <a:buChar char="•"/>
              <a:defRPr/>
            </a:pPr>
            <a:r>
              <a:rPr lang="en-US" sz="3000" dirty="0">
                <a:latin typeface="Calibri"/>
                <a:cs typeface="Calibri"/>
              </a:rPr>
              <a:t>Staff inaction</a:t>
            </a:r>
            <a:endParaRPr lang="en-US" sz="3000" dirty="0">
              <a:ea typeface="+mn-lt"/>
              <a:cs typeface="+mn-lt"/>
            </a:endParaRPr>
          </a:p>
          <a:p>
            <a:pPr>
              <a:buFont typeface="Arial"/>
              <a:buChar char="•"/>
              <a:defRPr/>
            </a:pPr>
            <a:r>
              <a:rPr lang="en-US" sz="3000" dirty="0">
                <a:latin typeface="Calibri"/>
                <a:cs typeface="Calibri"/>
              </a:rPr>
              <a:t>Self-neglect</a:t>
            </a:r>
            <a:endParaRPr lang="en-US" sz="3000" dirty="0">
              <a:cs typeface="Calibri"/>
            </a:endParaRPr>
          </a:p>
        </p:txBody>
      </p:sp>
      <p:sp>
        <p:nvSpPr>
          <p:cNvPr id="2" name="Rectangle 2">
            <a:extLst>
              <a:ext uri="{FF2B5EF4-FFF2-40B4-BE49-F238E27FC236}">
                <a16:creationId xmlns:a16="http://schemas.microsoft.com/office/drawing/2014/main" id="{A49D6B82-6036-40C2-A9D8-5691E2063FBE}"/>
              </a:ext>
            </a:extLst>
          </p:cNvPr>
          <p:cNvSpPr txBox="1">
            <a:spLocks noRot="1" noChangeArrowheads="1"/>
          </p:cNvSpPr>
          <p:nvPr/>
        </p:nvSpPr>
        <p:spPr bwMode="auto">
          <a:xfrm>
            <a:off x="623136" y="136725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sz="3600" dirty="0">
                <a:solidFill>
                  <a:schemeClr val="tx1"/>
                </a:solidFill>
                <a:latin typeface="Calibri"/>
                <a:cs typeface="Calibri"/>
              </a:rPr>
              <a:t>Neglect</a:t>
            </a:r>
          </a:p>
        </p:txBody>
      </p:sp>
      <p:sp>
        <p:nvSpPr>
          <p:cNvPr id="3" name="Rectangle 9">
            <a:extLst>
              <a:ext uri="{FF2B5EF4-FFF2-40B4-BE49-F238E27FC236}">
                <a16:creationId xmlns:a16="http://schemas.microsoft.com/office/drawing/2014/main" id="{56D53B6A-FD28-44C5-85D5-4F9B39DA17CE}"/>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9EBCB2D6-627F-400F-AF57-8AE397625D13}"/>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5" name="Slide Number Placeholder 4">
            <a:extLst>
              <a:ext uri="{FF2B5EF4-FFF2-40B4-BE49-F238E27FC236}">
                <a16:creationId xmlns:a16="http://schemas.microsoft.com/office/drawing/2014/main" id="{1FB79D3D-576E-475B-92B2-9D15B928966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a:t>
            </a:fld>
            <a:endParaRPr lang="en-US" dirty="0"/>
          </a:p>
        </p:txBody>
      </p:sp>
    </p:spTree>
    <p:extLst>
      <p:ext uri="{BB962C8B-B14F-4D97-AF65-F5344CB8AC3E}">
        <p14:creationId xmlns:p14="http://schemas.microsoft.com/office/powerpoint/2010/main" val="2216485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886700" cy="1325563"/>
          </a:xfrm>
        </p:spPr>
        <p:txBody>
          <a:bodyPr>
            <a:normAutofit/>
          </a:bodyPr>
          <a:lstStyle/>
          <a:p>
            <a:r>
              <a:rPr lang="en-US" dirty="0">
                <a:cs typeface="Calibri Light"/>
              </a:rPr>
              <a:t>Canes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When providing assistance to a passenger using any type of cane, do so on the side of the passenger opposite the cane.  </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Be certain to ask your passenger if they would like assistance, and if so, how you may help.</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08B91639-FAE6-4CF3-9ACC-CFF035A7D85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100</a:t>
            </a:fld>
            <a:endParaRPr lang="en-US" dirty="0"/>
          </a:p>
        </p:txBody>
      </p:sp>
    </p:spTree>
    <p:extLst>
      <p:ext uri="{BB962C8B-B14F-4D97-AF65-F5344CB8AC3E}">
        <p14:creationId xmlns:p14="http://schemas.microsoft.com/office/powerpoint/2010/main" val="2636362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a:xfrm>
            <a:off x="800100" y="68184"/>
            <a:ext cx="8555956" cy="1325563"/>
          </a:xfrm>
        </p:spPr>
        <p:txBody>
          <a:bodyPr>
            <a:normAutofit/>
          </a:bodyPr>
          <a:lstStyle/>
          <a:p>
            <a:r>
              <a:rPr lang="en-US" dirty="0"/>
              <a:t>What type of passenger assistance should I provide?</a:t>
            </a:r>
          </a:p>
        </p:txBody>
      </p:sp>
      <p:pic>
        <p:nvPicPr>
          <p:cNvPr id="109576" name="Picture 8" descr="MCj04344110000[1]"/>
          <p:cNvPicPr>
            <a:picLocks noGrp="1" noChangeAspect="1" noChangeArrowheads="1"/>
          </p:cNvPicPr>
          <p:nvPr>
            <p:ph idx="1"/>
          </p:nvPr>
        </p:nvPicPr>
        <p:blipFill>
          <a:blip r:embed="rId2" cstate="print">
            <a:lum contrast="-20000"/>
            <a:extLst>
              <a:ext uri="{28A0092B-C50C-407E-A947-70E740481C1C}">
                <a14:useLocalDpi xmlns:a14="http://schemas.microsoft.com/office/drawing/2010/main" val="0"/>
              </a:ext>
            </a:extLst>
          </a:blip>
          <a:stretch>
            <a:fillRect/>
          </a:stretch>
        </p:blipFill>
        <p:spPr>
          <a:xfrm>
            <a:off x="5791200" y="2400300"/>
            <a:ext cx="1631250" cy="183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2" name="Rectangle 4"/>
          <p:cNvSpPr>
            <a:spLocks noGrp="1" noRot="1" noChangeArrowheads="1"/>
          </p:cNvSpPr>
          <p:nvPr>
            <p:ph type="body" sz="half" idx="4294967295"/>
          </p:nvPr>
        </p:nvSpPr>
        <p:spPr>
          <a:xfrm>
            <a:off x="813547" y="1524000"/>
            <a:ext cx="4506494" cy="4191000"/>
          </a:xfrm>
        </p:spPr>
        <p:txBody>
          <a:bodyPr/>
          <a:lstStyle/>
          <a:p>
            <a:pPr>
              <a:lnSpc>
                <a:spcPct val="90000"/>
              </a:lnSpc>
            </a:pPr>
            <a:r>
              <a:rPr lang="en-US" sz="2600" dirty="0"/>
              <a:t>Ask your organization which pick up/drop off policy you use:</a:t>
            </a:r>
            <a:endParaRPr lang="en-US" sz="2600" dirty="0">
              <a:cs typeface="Calibri"/>
            </a:endParaRPr>
          </a:p>
          <a:p>
            <a:pPr lvl="1">
              <a:lnSpc>
                <a:spcPct val="90000"/>
              </a:lnSpc>
            </a:pPr>
            <a:r>
              <a:rPr lang="en-US" sz="2600" dirty="0"/>
              <a:t>Curb-to-curb</a:t>
            </a:r>
            <a:endParaRPr lang="en-US" sz="2600" dirty="0">
              <a:cs typeface="Calibri"/>
            </a:endParaRPr>
          </a:p>
          <a:p>
            <a:pPr lvl="1">
              <a:lnSpc>
                <a:spcPct val="90000"/>
              </a:lnSpc>
            </a:pPr>
            <a:r>
              <a:rPr lang="en-US" sz="2600" dirty="0"/>
              <a:t>Door-to-door</a:t>
            </a:r>
            <a:endParaRPr lang="en-US" sz="2600" dirty="0">
              <a:cs typeface="Calibri"/>
            </a:endParaRPr>
          </a:p>
          <a:p>
            <a:pPr lvl="1">
              <a:lnSpc>
                <a:spcPct val="90000"/>
              </a:lnSpc>
            </a:pPr>
            <a:r>
              <a:rPr lang="en-US" sz="2600" dirty="0"/>
              <a:t>Through door</a:t>
            </a:r>
            <a:br>
              <a:rPr lang="en-US" sz="2600" dirty="0"/>
            </a:br>
            <a:endParaRPr lang="en-US" sz="2600" dirty="0">
              <a:cs typeface="Calibri"/>
            </a:endParaRPr>
          </a:p>
          <a:p>
            <a:pPr>
              <a:lnSpc>
                <a:spcPct val="90000"/>
              </a:lnSpc>
            </a:pPr>
            <a:r>
              <a:rPr lang="en-US" sz="2600" dirty="0"/>
              <a:t>Stay within the bounds of that policy:</a:t>
            </a:r>
            <a:endParaRPr lang="en-US" sz="2600" dirty="0">
              <a:cs typeface="Calibri"/>
            </a:endParaRPr>
          </a:p>
          <a:p>
            <a:pPr lvl="1">
              <a:lnSpc>
                <a:spcPct val="90000"/>
              </a:lnSpc>
            </a:pPr>
            <a:r>
              <a:rPr lang="en-US" sz="2600" dirty="0"/>
              <a:t>Protects your passengers</a:t>
            </a:r>
            <a:endParaRPr lang="en-US" sz="2600" dirty="0">
              <a:cs typeface="Calibri"/>
            </a:endParaRPr>
          </a:p>
          <a:p>
            <a:pPr lvl="1">
              <a:lnSpc>
                <a:spcPct val="90000"/>
              </a:lnSpc>
            </a:pPr>
            <a:r>
              <a:rPr lang="en-US" sz="2600" dirty="0"/>
              <a:t>Protects you</a:t>
            </a:r>
            <a:endParaRPr lang="en-US" sz="2600" dirty="0">
              <a:cs typeface="Calibri"/>
            </a:endParaRPr>
          </a:p>
        </p:txBody>
      </p:sp>
      <p:sp>
        <p:nvSpPr>
          <p:cNvPr id="2" name="Slide Number Placeholder 1">
            <a:extLst>
              <a:ext uri="{FF2B5EF4-FFF2-40B4-BE49-F238E27FC236}">
                <a16:creationId xmlns:a16="http://schemas.microsoft.com/office/drawing/2014/main" id="{22979F35-4500-4C01-9794-4B308CC4B4C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101</a:t>
            </a:fld>
            <a:endParaRPr lang="en-US" dirty="0"/>
          </a:p>
        </p:txBody>
      </p:sp>
    </p:spTree>
    <p:extLst>
      <p:ext uri="{BB962C8B-B14F-4D97-AF65-F5344CB8AC3E}">
        <p14:creationId xmlns:p14="http://schemas.microsoft.com/office/powerpoint/2010/main" val="7920253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42900"/>
            <a:ext cx="7886700" cy="1325563"/>
          </a:xfrm>
        </p:spPr>
        <p:txBody>
          <a:bodyPr>
            <a:normAutofit/>
          </a:bodyPr>
          <a:lstStyle/>
          <a:p>
            <a:r>
              <a:rPr lang="en-US" dirty="0"/>
              <a:t> Definition of a Wheelchair</a:t>
            </a:r>
          </a:p>
        </p:txBody>
      </p:sp>
      <p:sp>
        <p:nvSpPr>
          <p:cNvPr id="3" name="Content Placeholder 2"/>
          <p:cNvSpPr>
            <a:spLocks noGrp="1"/>
          </p:cNvSpPr>
          <p:nvPr>
            <p:ph idx="1"/>
          </p:nvPr>
        </p:nvSpPr>
        <p:spPr>
          <a:xfrm>
            <a:off x="838200" y="1485900"/>
            <a:ext cx="7886700" cy="4351338"/>
          </a:xfrm>
        </p:spPr>
        <p:txBody>
          <a:bodyPr/>
          <a:lstStyle/>
          <a:p>
            <a:pPr marL="0" indent="0">
              <a:buNone/>
            </a:pPr>
            <a:r>
              <a:rPr lang="en-US" sz="2600" dirty="0"/>
              <a:t>A mobility aid belonging to any class of three-or-more wheeled devices, usable indoors, designed or modified for and used by individuals with mobility impairments whether operated manually or powered.</a:t>
            </a:r>
            <a:endParaRPr lang="en-US" sz="2600" u="sng" dirty="0">
              <a:cs typeface="Calibri" panose="020F0502020204030204"/>
            </a:endParaRPr>
          </a:p>
          <a:p>
            <a:pPr marL="0" indent="0">
              <a:buNone/>
            </a:pPr>
            <a:endParaRPr lang="en-US" sz="2600" dirty="0">
              <a:cs typeface="Calibri" panose="020F0502020204030204"/>
            </a:endParaRPr>
          </a:p>
          <a:p>
            <a:pPr marL="0" indent="0">
              <a:buNone/>
            </a:pPr>
            <a:endParaRPr lang="en-US" sz="2600" dirty="0">
              <a:cs typeface="Calibri" panose="020F0502020204030204"/>
            </a:endParaRPr>
          </a:p>
          <a:p>
            <a:pPr marL="0" indent="0">
              <a:buNone/>
            </a:pPr>
            <a:endParaRPr lang="en-US" sz="2600" dirty="0">
              <a:cs typeface="Calibri" panose="020F0502020204030204"/>
            </a:endParaRPr>
          </a:p>
        </p:txBody>
      </p:sp>
      <p:pic>
        <p:nvPicPr>
          <p:cNvPr id="9" name="Picture 8" descr="powerchair.jpg"/>
          <p:cNvPicPr>
            <a:picLocks noChangeAspect="1"/>
          </p:cNvPicPr>
          <p:nvPr/>
        </p:nvPicPr>
        <p:blipFill>
          <a:blip r:embed="rId3" cstate="print"/>
          <a:stretch>
            <a:fillRect/>
          </a:stretch>
        </p:blipFill>
        <p:spPr>
          <a:xfrm>
            <a:off x="914400" y="3262062"/>
            <a:ext cx="2209799" cy="2390775"/>
          </a:xfrm>
          <a:prstGeom prst="rect">
            <a:avLst/>
          </a:prstGeom>
        </p:spPr>
      </p:pic>
      <p:pic>
        <p:nvPicPr>
          <p:cNvPr id="10" name="Picture 9" descr="scooter.jpg"/>
          <p:cNvPicPr>
            <a:picLocks noChangeAspect="1"/>
          </p:cNvPicPr>
          <p:nvPr/>
        </p:nvPicPr>
        <p:blipFill>
          <a:blip r:embed="rId4" cstate="print"/>
          <a:stretch>
            <a:fillRect/>
          </a:stretch>
        </p:blipFill>
        <p:spPr>
          <a:xfrm>
            <a:off x="3200400" y="3262062"/>
            <a:ext cx="2209800" cy="2362200"/>
          </a:xfrm>
          <a:prstGeom prst="rect">
            <a:avLst/>
          </a:prstGeom>
        </p:spPr>
      </p:pic>
      <p:pic>
        <p:nvPicPr>
          <p:cNvPr id="11" name="Picture 10" descr="wheelchair.jpg"/>
          <p:cNvPicPr>
            <a:picLocks noChangeAspect="1"/>
          </p:cNvPicPr>
          <p:nvPr/>
        </p:nvPicPr>
        <p:blipFill>
          <a:blip r:embed="rId5" cstate="print"/>
          <a:stretch>
            <a:fillRect/>
          </a:stretch>
        </p:blipFill>
        <p:spPr>
          <a:xfrm>
            <a:off x="5479256" y="3262062"/>
            <a:ext cx="2445544" cy="2362200"/>
          </a:xfrm>
          <a:prstGeom prst="rect">
            <a:avLst/>
          </a:prstGeom>
        </p:spPr>
      </p:pic>
      <p:sp>
        <p:nvSpPr>
          <p:cNvPr id="4" name="Slide Number Placeholder 3">
            <a:extLst>
              <a:ext uri="{FF2B5EF4-FFF2-40B4-BE49-F238E27FC236}">
                <a16:creationId xmlns:a16="http://schemas.microsoft.com/office/drawing/2014/main" id="{36368C29-4C89-4B79-A186-E1D0CE86956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102</a:t>
            </a:fld>
            <a:endParaRPr lang="en-US" dirty="0"/>
          </a:p>
        </p:txBody>
      </p:sp>
    </p:spTree>
    <p:extLst>
      <p:ext uri="{BB962C8B-B14F-4D97-AF65-F5344CB8AC3E}">
        <p14:creationId xmlns:p14="http://schemas.microsoft.com/office/powerpoint/2010/main" val="23231051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4707"/>
            <a:ext cx="7886700" cy="1325563"/>
          </a:xfrm>
        </p:spPr>
        <p:txBody>
          <a:bodyPr>
            <a:normAutofit/>
          </a:bodyPr>
          <a:lstStyle/>
          <a:p>
            <a:r>
              <a:rPr lang="en-US" dirty="0">
                <a:cs typeface="Calibri Light"/>
              </a:rPr>
              <a:t>Wheelchairs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buNone/>
            </a:pPr>
            <a:r>
              <a:rPr lang="en-US" sz="2800" dirty="0"/>
              <a:t>The  ADA no longer uses the term “Common Wheelchair” because the requirements for lift platforms and wheelchair spaces specify the appropriate dimensions for wheelchairs. Therefore, a device used by individuals with disabilities for mobility must fit an “envelope” which is 30 inches wide by 48 inches long.</a:t>
            </a:r>
            <a:endParaRPr lang="en-US" sz="2800" dirty="0">
              <a:cs typeface="Calibri" panose="020F0502020204030204"/>
            </a:endParaRPr>
          </a:p>
          <a:p>
            <a:pPr marL="0" indent="0">
              <a:buNone/>
            </a:pP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8C6DE2CF-8532-4DED-A9E9-D9A10DC7AF9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103</a:t>
            </a:fld>
            <a:endParaRPr lang="en-US" dirty="0"/>
          </a:p>
        </p:txBody>
      </p:sp>
    </p:spTree>
    <p:extLst>
      <p:ext uri="{BB962C8B-B14F-4D97-AF65-F5344CB8AC3E}">
        <p14:creationId xmlns:p14="http://schemas.microsoft.com/office/powerpoint/2010/main" val="2264586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Wheelchairs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The DOT rules do not require a transit system to accommodate devices that are not primarily designed or intended to assist persons with mobility disabilities.</a:t>
            </a: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8E1AC446-9FC1-4CAA-8722-B07110D1BD65}"/>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104</a:t>
            </a:fld>
            <a:endParaRPr lang="en-US" dirty="0"/>
          </a:p>
        </p:txBody>
      </p:sp>
    </p:spTree>
    <p:extLst>
      <p:ext uri="{BB962C8B-B14F-4D97-AF65-F5344CB8AC3E}">
        <p14:creationId xmlns:p14="http://schemas.microsoft.com/office/powerpoint/2010/main" val="14581699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Wheelchairs</a:t>
            </a:r>
            <a:endParaRPr lang="en-US" dirty="0"/>
          </a:p>
        </p:txBody>
      </p:sp>
      <p:sp>
        <p:nvSpPr>
          <p:cNvPr id="3" name="Content Placeholder 2"/>
          <p:cNvSpPr>
            <a:spLocks noGrp="1"/>
          </p:cNvSpPr>
          <p:nvPr>
            <p:ph idx="1"/>
          </p:nvPr>
        </p:nvSpPr>
        <p:spPr>
          <a:xfrm>
            <a:off x="800100" y="1562100"/>
            <a:ext cx="7886700" cy="4351338"/>
          </a:xfrm>
        </p:spPr>
        <p:txBody>
          <a:bodyPr/>
          <a:lstStyle/>
          <a:p>
            <a:pPr marL="0" indent="0">
              <a:lnSpc>
                <a:spcPct val="70000"/>
              </a:lnSpc>
              <a:buNone/>
            </a:pPr>
            <a:r>
              <a:rPr lang="en-US" sz="2800" dirty="0"/>
              <a:t>The chair is as valuable to the user as the body part or function it has replaced. Wheelchair users consider their wheelchair to be a part, or extension, of their own body.</a:t>
            </a:r>
          </a:p>
          <a:p>
            <a:pPr marL="0" indent="0">
              <a:lnSpc>
                <a:spcPct val="70000"/>
              </a:lnSpc>
              <a:buNone/>
            </a:pPr>
            <a:endParaRPr lang="en-US" sz="2800" dirty="0"/>
          </a:p>
          <a:p>
            <a:pPr marL="0" indent="0">
              <a:lnSpc>
                <a:spcPct val="70000"/>
              </a:lnSpc>
              <a:buNone/>
            </a:pPr>
            <a:r>
              <a:rPr lang="en-US" sz="2800" dirty="0"/>
              <a:t>Unnecessary leaning on or touching the chair is similar to doing the same to the person.</a:t>
            </a:r>
            <a:endParaRPr lang="en-US" sz="2800" dirty="0">
              <a:cs typeface="Calibri" panose="020F0502020204030204"/>
            </a:endParaRPr>
          </a:p>
          <a:p>
            <a:pPr indent="0">
              <a:lnSpc>
                <a:spcPct val="70000"/>
              </a:lnSpc>
              <a:buNone/>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9A6833E3-7C9C-4285-91E9-A6EB252A451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105</a:t>
            </a:fld>
            <a:endParaRPr lang="en-US" dirty="0"/>
          </a:p>
        </p:txBody>
      </p:sp>
    </p:spTree>
    <p:extLst>
      <p:ext uri="{BB962C8B-B14F-4D97-AF65-F5344CB8AC3E}">
        <p14:creationId xmlns:p14="http://schemas.microsoft.com/office/powerpoint/2010/main" val="21661114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9738-0B2C-4EF3-9A8F-DE103F40E4DA}"/>
              </a:ext>
            </a:extLst>
          </p:cNvPr>
          <p:cNvSpPr>
            <a:spLocks noGrp="1"/>
          </p:cNvSpPr>
          <p:nvPr>
            <p:ph type="title"/>
          </p:nvPr>
        </p:nvSpPr>
        <p:spPr>
          <a:xfrm>
            <a:off x="800100" y="342900"/>
            <a:ext cx="7886700" cy="1325563"/>
          </a:xfrm>
        </p:spPr>
        <p:txBody>
          <a:bodyPr/>
          <a:lstStyle/>
          <a:p>
            <a:r>
              <a:rPr lang="en-US" dirty="0">
                <a:cs typeface="Calibri Light"/>
              </a:rPr>
              <a:t>Wheelchairs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buNone/>
            </a:pPr>
            <a:r>
              <a:rPr lang="en-US" sz="2800" dirty="0"/>
              <a:t>Proper assisting techniques insure safety and comfort for the occupant. Just as you would for an ambulatory person, slowly and carefully move a person in a wheelchair by making your movements smooth and gentle.</a:t>
            </a:r>
            <a:endParaRPr lang="en-US" sz="2800" dirty="0">
              <a:cs typeface="Calibri" panose="020F0502020204030204"/>
            </a:endParaRPr>
          </a:p>
          <a:p>
            <a:pPr marL="0" indent="0">
              <a:lnSpc>
                <a:spcPct val="70000"/>
              </a:lnSpc>
              <a:buNone/>
            </a:pPr>
            <a:endParaRPr lang="en-US" sz="2800" dirty="0">
              <a:cs typeface="Calibri" panose="020F0502020204030204"/>
            </a:endParaRPr>
          </a:p>
          <a:p>
            <a:pPr marL="0" indent="0">
              <a:lnSpc>
                <a:spcPct val="70000"/>
              </a:lnSpc>
              <a:buNone/>
            </a:pPr>
            <a:r>
              <a:rPr lang="en-US" sz="2800" dirty="0"/>
              <a:t>Do not jerk or jolt, which can be very uncomfortable, or even painful for the person in the wheelchair.</a:t>
            </a:r>
            <a:endParaRPr lang="en-US" dirty="0">
              <a:cs typeface="Calibri" panose="020F0502020204030204"/>
            </a:endParaRPr>
          </a:p>
        </p:txBody>
      </p:sp>
      <p:sp>
        <p:nvSpPr>
          <p:cNvPr id="4" name="Slide Number Placeholder 3">
            <a:extLst>
              <a:ext uri="{FF2B5EF4-FFF2-40B4-BE49-F238E27FC236}">
                <a16:creationId xmlns:a16="http://schemas.microsoft.com/office/drawing/2014/main" id="{EC52B3C7-B1E6-4943-8D7C-3BE93747671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106</a:t>
            </a:fld>
            <a:endParaRPr lang="en-US" dirty="0"/>
          </a:p>
        </p:txBody>
      </p:sp>
    </p:spTree>
    <p:extLst>
      <p:ext uri="{BB962C8B-B14F-4D97-AF65-F5344CB8AC3E}">
        <p14:creationId xmlns:p14="http://schemas.microsoft.com/office/powerpoint/2010/main" val="3162927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B5DA-B8D0-4CA1-89D0-96CEDA7605E2}"/>
              </a:ext>
            </a:extLst>
          </p:cNvPr>
          <p:cNvSpPr>
            <a:spLocks noGrp="1"/>
          </p:cNvSpPr>
          <p:nvPr>
            <p:ph type="title"/>
          </p:nvPr>
        </p:nvSpPr>
        <p:spPr>
          <a:xfrm>
            <a:off x="800100" y="342900"/>
            <a:ext cx="7886700" cy="1325563"/>
          </a:xfrm>
        </p:spPr>
        <p:txBody>
          <a:bodyPr/>
          <a:lstStyle/>
          <a:p>
            <a:r>
              <a:rPr lang="en-US" dirty="0">
                <a:cs typeface="Calibri Light"/>
              </a:rPr>
              <a:t>Wheelchairs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lnSpc>
                <a:spcPct val="90000"/>
              </a:lnSpc>
              <a:buNone/>
            </a:pPr>
            <a:r>
              <a:rPr lang="en-US" sz="2800" dirty="0"/>
              <a:t>Because of the wheelchair’s value to the occupant, it is important to treat it carefully. Take care not to scratch the tubing on corners of lifts or vehicle seats. The securement straps should not gouge or scar the frame of the chair.</a:t>
            </a:r>
            <a:endParaRPr lang="en-US" sz="2800" dirty="0">
              <a:cs typeface="Calibri" panose="020F0502020204030204"/>
            </a:endParaRPr>
          </a:p>
          <a:p>
            <a:pPr marL="0" indent="0">
              <a:lnSpc>
                <a:spcPct val="90000"/>
              </a:lnSpc>
              <a:buNone/>
            </a:pPr>
            <a:endParaRPr lang="en-US" sz="2800" dirty="0">
              <a:cs typeface="Calibri" panose="020F0502020204030204"/>
            </a:endParaRPr>
          </a:p>
          <a:p>
            <a:pPr marL="0" indent="0"/>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A570547E-A6FC-414E-950F-DDEEF9DA44B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107</a:t>
            </a:fld>
            <a:endParaRPr lang="en-US" dirty="0"/>
          </a:p>
        </p:txBody>
      </p:sp>
    </p:spTree>
    <p:extLst>
      <p:ext uri="{BB962C8B-B14F-4D97-AF65-F5344CB8AC3E}">
        <p14:creationId xmlns:p14="http://schemas.microsoft.com/office/powerpoint/2010/main" val="17058738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1-B3C5-423C-92C0-69D2128DB048}"/>
              </a:ext>
            </a:extLst>
          </p:cNvPr>
          <p:cNvSpPr>
            <a:spLocks noGrp="1"/>
          </p:cNvSpPr>
          <p:nvPr>
            <p:ph type="title"/>
          </p:nvPr>
        </p:nvSpPr>
        <p:spPr>
          <a:xfrm>
            <a:off x="800100" y="357980"/>
            <a:ext cx="7886700" cy="1325563"/>
          </a:xfrm>
        </p:spPr>
        <p:txBody>
          <a:bodyPr/>
          <a:lstStyle/>
          <a:p>
            <a:r>
              <a:rPr lang="en-US" dirty="0">
                <a:cs typeface="Calibri Light"/>
              </a:rPr>
              <a:t>Wheelchairs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lnSpc>
                <a:spcPct val="90000"/>
              </a:lnSpc>
              <a:buNone/>
            </a:pPr>
            <a:r>
              <a:rPr lang="en-US" sz="2800" dirty="0"/>
              <a:t>The person is putting you in control when you are guiding the chair – move with confidence.</a:t>
            </a:r>
            <a:endParaRPr lang="en-US" sz="2800" dirty="0">
              <a:cs typeface="Calibri" panose="020F0502020204030204"/>
            </a:endParaRPr>
          </a:p>
          <a:p>
            <a:pPr marL="0" indent="0">
              <a:lnSpc>
                <a:spcPct val="90000"/>
              </a:lnSpc>
              <a:buNone/>
            </a:pPr>
            <a:endParaRPr lang="en-US" sz="2800" dirty="0">
              <a:cs typeface="Calibri" panose="020F0502020204030204"/>
            </a:endParaRPr>
          </a:p>
          <a:p>
            <a:pPr marL="0" indent="0">
              <a:buNone/>
            </a:pPr>
            <a:r>
              <a:rPr lang="en-US" sz="2800" dirty="0"/>
              <a:t>Prepare your passenger for movement by giving simple verbal cues when you are going to start. </a:t>
            </a: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49DBC421-DDEC-4B91-900B-EB9164523408}"/>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108</a:t>
            </a:fld>
            <a:endParaRPr lang="en-US" dirty="0"/>
          </a:p>
        </p:txBody>
      </p:sp>
    </p:spTree>
    <p:extLst>
      <p:ext uri="{BB962C8B-B14F-4D97-AF65-F5344CB8AC3E}">
        <p14:creationId xmlns:p14="http://schemas.microsoft.com/office/powerpoint/2010/main" val="34041575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1D30-D742-43D8-AB56-AA192FA096DD}"/>
              </a:ext>
            </a:extLst>
          </p:cNvPr>
          <p:cNvSpPr>
            <a:spLocks noGrp="1"/>
          </p:cNvSpPr>
          <p:nvPr>
            <p:ph type="title"/>
          </p:nvPr>
        </p:nvSpPr>
        <p:spPr>
          <a:xfrm>
            <a:off x="800100" y="342900"/>
            <a:ext cx="7886700" cy="1325563"/>
          </a:xfrm>
        </p:spPr>
        <p:txBody>
          <a:bodyPr/>
          <a:lstStyle/>
          <a:p>
            <a:r>
              <a:rPr lang="en-US" dirty="0">
                <a:cs typeface="Calibri Light"/>
              </a:rPr>
              <a:t>Wheelchairs</a:t>
            </a:r>
            <a:endParaRPr lang="en-US" dirty="0"/>
          </a:p>
        </p:txBody>
      </p:sp>
      <p:sp>
        <p:nvSpPr>
          <p:cNvPr id="3" name="Content Placeholder 2"/>
          <p:cNvSpPr>
            <a:spLocks noGrp="1"/>
          </p:cNvSpPr>
          <p:nvPr>
            <p:ph idx="1"/>
          </p:nvPr>
        </p:nvSpPr>
        <p:spPr>
          <a:xfrm>
            <a:off x="685800" y="1485900"/>
            <a:ext cx="7886700" cy="4351338"/>
          </a:xfrm>
        </p:spPr>
        <p:txBody>
          <a:bodyPr/>
          <a:lstStyle/>
          <a:p>
            <a:pPr marL="137160" indent="0">
              <a:buNone/>
            </a:pPr>
            <a:r>
              <a:rPr lang="en-US" sz="3200" dirty="0"/>
              <a:t>Always report safety defects to the owner such as wheels coming off, spokes loose, underinflated tires, etc.</a:t>
            </a:r>
            <a:endParaRPr lang="en-US" sz="3200" dirty="0">
              <a:cs typeface="Calibri"/>
            </a:endParaRPr>
          </a:p>
          <a:p>
            <a:pPr marL="137160" indent="0">
              <a:buNone/>
            </a:pPr>
            <a:endParaRPr lang="en-US" sz="3200" dirty="0">
              <a:cs typeface="Calibri"/>
            </a:endParaRPr>
          </a:p>
        </p:txBody>
      </p:sp>
      <p:sp>
        <p:nvSpPr>
          <p:cNvPr id="5" name="Slide Number Placeholder 4">
            <a:extLst>
              <a:ext uri="{FF2B5EF4-FFF2-40B4-BE49-F238E27FC236}">
                <a16:creationId xmlns:a16="http://schemas.microsoft.com/office/drawing/2014/main" id="{9B02C064-59E6-4F76-A23D-401F89493F2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109</a:t>
            </a:fld>
            <a:endParaRPr lang="en-US" dirty="0"/>
          </a:p>
        </p:txBody>
      </p:sp>
    </p:spTree>
    <p:extLst>
      <p:ext uri="{BB962C8B-B14F-4D97-AF65-F5344CB8AC3E}">
        <p14:creationId xmlns:p14="http://schemas.microsoft.com/office/powerpoint/2010/main" val="348870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98962-68D9-4C9F-A211-42D3A71C7458}"/>
              </a:ext>
            </a:extLst>
          </p:cNvPr>
          <p:cNvSpPr>
            <a:spLocks noGrp="1"/>
          </p:cNvSpPr>
          <p:nvPr>
            <p:ph type="title"/>
          </p:nvPr>
        </p:nvSpPr>
        <p:spPr>
          <a:xfrm>
            <a:off x="819694" y="356894"/>
            <a:ext cx="7999496" cy="1325563"/>
          </a:xfrm>
        </p:spPr>
        <p:txBody>
          <a:bodyPr/>
          <a:lstStyle/>
          <a:p>
            <a:r>
              <a:rPr lang="en-US" dirty="0">
                <a:cs typeface="Calibri Light"/>
              </a:rPr>
              <a:t>What is maltreatment of a vulnerable adult?</a:t>
            </a:r>
            <a:endParaRPr lang="en-US" dirty="0"/>
          </a:p>
        </p:txBody>
      </p:sp>
      <p:sp>
        <p:nvSpPr>
          <p:cNvPr id="2" name="Rectangle 9">
            <a:extLst>
              <a:ext uri="{FF2B5EF4-FFF2-40B4-BE49-F238E27FC236}">
                <a16:creationId xmlns:a16="http://schemas.microsoft.com/office/drawing/2014/main" id="{35DED582-F15F-4978-8ED7-F880F5DD6DBA}"/>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FB55199F-9E39-47FC-8596-5165C11176D9}"/>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graphicFrame>
        <p:nvGraphicFramePr>
          <p:cNvPr id="6" name="Table 7">
            <a:extLst>
              <a:ext uri="{FF2B5EF4-FFF2-40B4-BE49-F238E27FC236}">
                <a16:creationId xmlns:a16="http://schemas.microsoft.com/office/drawing/2014/main" id="{AEB8B1FC-6DCE-4943-9726-9FDF18CB9B70}"/>
              </a:ext>
            </a:extLst>
          </p:cNvPr>
          <p:cNvGraphicFramePr>
            <a:graphicFrameLocks noGrp="1"/>
          </p:cNvGraphicFramePr>
          <p:nvPr>
            <p:extLst>
              <p:ext uri="{D42A27DB-BD31-4B8C-83A1-F6EECF244321}">
                <p14:modId xmlns:p14="http://schemas.microsoft.com/office/powerpoint/2010/main" val="3851419873"/>
              </p:ext>
            </p:extLst>
          </p:nvPr>
        </p:nvGraphicFramePr>
        <p:xfrm>
          <a:off x="952500" y="1485900"/>
          <a:ext cx="7459695" cy="4642654"/>
        </p:xfrm>
        <a:graphic>
          <a:graphicData uri="http://schemas.openxmlformats.org/drawingml/2006/table">
            <a:tbl>
              <a:tblPr firstRow="1" bandRow="1">
                <a:tableStyleId>{5940675A-B579-460E-94D1-54222C63F5DA}</a:tableStyleId>
              </a:tblPr>
              <a:tblGrid>
                <a:gridCol w="2486565">
                  <a:extLst>
                    <a:ext uri="{9D8B030D-6E8A-4147-A177-3AD203B41FA5}">
                      <a16:colId xmlns:a16="http://schemas.microsoft.com/office/drawing/2014/main" val="690369760"/>
                    </a:ext>
                  </a:extLst>
                </a:gridCol>
                <a:gridCol w="2486565">
                  <a:extLst>
                    <a:ext uri="{9D8B030D-6E8A-4147-A177-3AD203B41FA5}">
                      <a16:colId xmlns:a16="http://schemas.microsoft.com/office/drawing/2014/main" val="2667277287"/>
                    </a:ext>
                  </a:extLst>
                </a:gridCol>
                <a:gridCol w="2486565">
                  <a:extLst>
                    <a:ext uri="{9D8B030D-6E8A-4147-A177-3AD203B41FA5}">
                      <a16:colId xmlns:a16="http://schemas.microsoft.com/office/drawing/2014/main" val="2155312327"/>
                    </a:ext>
                  </a:extLst>
                </a:gridCol>
              </a:tblGrid>
              <a:tr h="527854">
                <a:tc>
                  <a:txBody>
                    <a:bodyPr/>
                    <a:lstStyle/>
                    <a:p>
                      <a:pPr algn="ctr"/>
                      <a:r>
                        <a:rPr lang="en-US" sz="2000" dirty="0">
                          <a:solidFill>
                            <a:schemeClr val="bg1"/>
                          </a:solidFill>
                        </a:rPr>
                        <a:t>Type of Maltreatment</a:t>
                      </a:r>
                      <a:endParaRPr lang="en-US" sz="2000"/>
                    </a:p>
                  </a:txBody>
                  <a:tcPr>
                    <a:solidFill>
                      <a:srgbClr val="002060"/>
                    </a:solidFill>
                  </a:tcPr>
                </a:tc>
                <a:tc>
                  <a:txBody>
                    <a:bodyPr/>
                    <a:lstStyle/>
                    <a:p>
                      <a:pPr algn="ctr"/>
                      <a:r>
                        <a:rPr lang="en-US" sz="2000" dirty="0">
                          <a:solidFill>
                            <a:schemeClr val="bg1"/>
                          </a:solidFill>
                        </a:rPr>
                        <a:t>Kinds</a:t>
                      </a:r>
                      <a:endParaRPr lang="en-US" sz="2000" dirty="0"/>
                    </a:p>
                  </a:txBody>
                  <a:tcPr>
                    <a:solidFill>
                      <a:srgbClr val="002060"/>
                    </a:solidFill>
                  </a:tcPr>
                </a:tc>
                <a:tc>
                  <a:txBody>
                    <a:bodyPr/>
                    <a:lstStyle/>
                    <a:p>
                      <a:pPr algn="ctr"/>
                      <a:r>
                        <a:rPr lang="en-US" sz="2000" dirty="0">
                          <a:solidFill>
                            <a:schemeClr val="bg1"/>
                          </a:solidFill>
                        </a:rPr>
                        <a:t>Examples</a:t>
                      </a:r>
                      <a:endParaRPr lang="en-US" sz="2000"/>
                    </a:p>
                  </a:txBody>
                  <a:tcPr>
                    <a:solidFill>
                      <a:srgbClr val="002060"/>
                    </a:solidFill>
                  </a:tcPr>
                </a:tc>
                <a:extLst>
                  <a:ext uri="{0D108BD9-81ED-4DB2-BD59-A6C34878D82A}">
                    <a16:rowId xmlns:a16="http://schemas.microsoft.com/office/drawing/2014/main" val="544452369"/>
                  </a:ext>
                </a:extLst>
              </a:tr>
              <a:tr h="527854">
                <a:tc>
                  <a:txBody>
                    <a:bodyPr/>
                    <a:lstStyle/>
                    <a:p>
                      <a:r>
                        <a:rPr lang="en-US" sz="1800" dirty="0"/>
                        <a:t>Abuse</a:t>
                      </a:r>
                    </a:p>
                  </a:txBody>
                  <a:tcPr/>
                </a:tc>
                <a:tc>
                  <a:txBody>
                    <a:bodyPr/>
                    <a:lstStyle/>
                    <a:p>
                      <a:pPr marL="285750" indent="-285750">
                        <a:buFont typeface="Arial"/>
                        <a:buChar char="•"/>
                      </a:pPr>
                      <a:r>
                        <a:rPr lang="en-US" sz="1800" dirty="0"/>
                        <a:t>Criminal Activity</a:t>
                      </a:r>
                    </a:p>
                    <a:p>
                      <a:pPr marL="285750" lvl="0" indent="-285750">
                        <a:buFont typeface="Arial"/>
                        <a:buChar char="•"/>
                      </a:pPr>
                      <a:r>
                        <a:rPr lang="en-US" sz="1800" dirty="0"/>
                        <a:t>Staff Inaction</a:t>
                      </a:r>
                    </a:p>
                  </a:txBody>
                  <a:tcPr>
                    <a:solidFill>
                      <a:schemeClr val="accent1">
                        <a:lumMod val="20000"/>
                        <a:lumOff val="80000"/>
                      </a:schemeClr>
                    </a:solidFill>
                  </a:tcPr>
                </a:tc>
                <a:tc>
                  <a:txBody>
                    <a:bodyPr/>
                    <a:lstStyle/>
                    <a:p>
                      <a:pPr marL="285750" indent="-285750">
                        <a:buFont typeface="Arial"/>
                        <a:buChar char="•"/>
                      </a:pPr>
                      <a:r>
                        <a:rPr lang="en-US" sz="1800" dirty="0"/>
                        <a:t>Physical assault</a:t>
                      </a:r>
                    </a:p>
                    <a:p>
                      <a:pPr marL="285750" lvl="0" indent="-285750">
                        <a:buFont typeface="Arial"/>
                        <a:buChar char="•"/>
                      </a:pPr>
                      <a:r>
                        <a:rPr lang="en-US" sz="1800" dirty="0"/>
                        <a:t>Sexual abuse</a:t>
                      </a:r>
                    </a:p>
                  </a:txBody>
                  <a:tcPr>
                    <a:solidFill>
                      <a:schemeClr val="accent6">
                        <a:lumMod val="60000"/>
                        <a:lumOff val="40000"/>
                      </a:schemeClr>
                    </a:solidFill>
                  </a:tcPr>
                </a:tc>
                <a:extLst>
                  <a:ext uri="{0D108BD9-81ED-4DB2-BD59-A6C34878D82A}">
                    <a16:rowId xmlns:a16="http://schemas.microsoft.com/office/drawing/2014/main" val="2321028045"/>
                  </a:ext>
                </a:extLst>
              </a:tr>
              <a:tr h="1159396">
                <a:tc>
                  <a:txBody>
                    <a:bodyPr/>
                    <a:lstStyle/>
                    <a:p>
                      <a:r>
                        <a:rPr lang="en-US" sz="1800" dirty="0"/>
                        <a:t>Neglect</a:t>
                      </a:r>
                    </a:p>
                  </a:txBody>
                  <a:tcPr/>
                </a:tc>
                <a:tc>
                  <a:txBody>
                    <a:bodyPr/>
                    <a:lstStyle/>
                    <a:p>
                      <a:pPr marL="285750" indent="-285750">
                        <a:buFont typeface="Arial"/>
                        <a:buChar char="•"/>
                      </a:pPr>
                      <a:r>
                        <a:rPr lang="en-US" sz="1800" dirty="0"/>
                        <a:t>Staff Inaction</a:t>
                      </a:r>
                    </a:p>
                    <a:p>
                      <a:pPr marL="285750" lvl="0" indent="-285750">
                        <a:buFont typeface="Arial"/>
                        <a:buChar char="•"/>
                      </a:pPr>
                      <a:r>
                        <a:rPr lang="en-US" sz="1800" dirty="0"/>
                        <a:t>Self</a:t>
                      </a:r>
                    </a:p>
                  </a:txBody>
                  <a:tcPr>
                    <a:solidFill>
                      <a:schemeClr val="accent1">
                        <a:lumMod val="20000"/>
                        <a:lumOff val="80000"/>
                      </a:schemeClr>
                    </a:solidFill>
                  </a:tcPr>
                </a:tc>
                <a:tc>
                  <a:txBody>
                    <a:bodyPr/>
                    <a:lstStyle/>
                    <a:p>
                      <a:pPr marL="285750" indent="-285750">
                        <a:buFont typeface="Arial"/>
                        <a:buChar char="•"/>
                      </a:pPr>
                      <a:r>
                        <a:rPr lang="en-US" sz="1800" dirty="0"/>
                        <a:t>Caretaker fails to supply basic needs</a:t>
                      </a:r>
                    </a:p>
                    <a:p>
                      <a:pPr marL="285750" lvl="0" indent="-285750">
                        <a:buFont typeface="Arial"/>
                        <a:buChar char="•"/>
                      </a:pPr>
                      <a:r>
                        <a:rPr lang="en-US" sz="1800" dirty="0"/>
                        <a:t>Inability to take care of self</a:t>
                      </a:r>
                    </a:p>
                  </a:txBody>
                  <a:tcPr>
                    <a:solidFill>
                      <a:schemeClr val="accent6">
                        <a:lumMod val="60000"/>
                        <a:lumOff val="40000"/>
                      </a:schemeClr>
                    </a:solidFill>
                  </a:tcPr>
                </a:tc>
                <a:extLst>
                  <a:ext uri="{0D108BD9-81ED-4DB2-BD59-A6C34878D82A}">
                    <a16:rowId xmlns:a16="http://schemas.microsoft.com/office/drawing/2014/main" val="486016057"/>
                  </a:ext>
                </a:extLst>
              </a:tr>
              <a:tr h="2007735">
                <a:tc>
                  <a:txBody>
                    <a:bodyPr/>
                    <a:lstStyle/>
                    <a:p>
                      <a:r>
                        <a:rPr lang="en-US" sz="1800" dirty="0"/>
                        <a:t>Financial Exploitation</a:t>
                      </a:r>
                    </a:p>
                  </a:txBody>
                  <a:tcPr/>
                </a:tc>
                <a:tc>
                  <a:txBody>
                    <a:bodyPr/>
                    <a:lstStyle/>
                    <a:p>
                      <a:pPr marL="285750" indent="-285750">
                        <a:buFont typeface="Arial"/>
                        <a:buChar char="•"/>
                      </a:pPr>
                      <a:r>
                        <a:rPr lang="en-US" sz="1800" dirty="0"/>
                        <a:t>Stealing</a:t>
                      </a:r>
                    </a:p>
                    <a:p>
                      <a:pPr marL="285750" lvl="0" indent="-285750">
                        <a:buFont typeface="Arial"/>
                        <a:buChar char="•"/>
                      </a:pPr>
                      <a:r>
                        <a:rPr lang="en-US" sz="1800" dirty="0"/>
                        <a:t>Third party exploitation</a:t>
                      </a:r>
                    </a:p>
                    <a:p>
                      <a:pPr marL="285750" lvl="0" indent="-285750">
                        <a:buFont typeface="Arial"/>
                        <a:buChar char="•"/>
                      </a:pPr>
                      <a:r>
                        <a:rPr lang="en-US" sz="1800" dirty="0"/>
                        <a:t>Harassment, deception, or fraud</a:t>
                      </a:r>
                    </a:p>
                    <a:p>
                      <a:pPr marL="285750" lvl="0" indent="-285750">
                        <a:buFont typeface="Arial"/>
                        <a:buChar char="•"/>
                      </a:pPr>
                      <a:r>
                        <a:rPr lang="en-US" sz="1800" dirty="0"/>
                        <a:t>Forcing against will</a:t>
                      </a:r>
                    </a:p>
                  </a:txBody>
                  <a:tcPr>
                    <a:solidFill>
                      <a:schemeClr val="accent1">
                        <a:lumMod val="20000"/>
                        <a:lumOff val="80000"/>
                      </a:schemeClr>
                    </a:solidFill>
                  </a:tcPr>
                </a:tc>
                <a:tc>
                  <a:txBody>
                    <a:bodyPr/>
                    <a:lstStyle/>
                    <a:p>
                      <a:pPr marL="285750" indent="-285750">
                        <a:buFont typeface="Arial"/>
                        <a:buChar char="•"/>
                      </a:pPr>
                      <a:r>
                        <a:rPr lang="en-US" sz="1800" dirty="0"/>
                        <a:t>Taking money or possession</a:t>
                      </a:r>
                    </a:p>
                    <a:p>
                      <a:pPr marL="285750" lvl="0" indent="-285750">
                        <a:buFont typeface="Arial"/>
                        <a:buChar char="•"/>
                      </a:pPr>
                      <a:r>
                        <a:rPr lang="en-US" sz="1800" dirty="0"/>
                        <a:t>Forcing payment for service not desired</a:t>
                      </a:r>
                    </a:p>
                    <a:p>
                      <a:pPr marL="285750" lvl="0" indent="-285750">
                        <a:buFont typeface="Arial"/>
                        <a:buChar char="•"/>
                      </a:pPr>
                      <a:r>
                        <a:rPr lang="en-US" sz="1800" dirty="0"/>
                        <a:t>Tricking someone into payment</a:t>
                      </a:r>
                    </a:p>
                    <a:p>
                      <a:pPr marL="285750" lvl="0" indent="-285750">
                        <a:buFont typeface="Arial"/>
                        <a:buChar char="•"/>
                      </a:pPr>
                      <a:r>
                        <a:rPr lang="en-US" sz="1800" dirty="0"/>
                        <a:t>Making someone feel obligated</a:t>
                      </a:r>
                    </a:p>
                  </a:txBody>
                  <a:tcPr>
                    <a:solidFill>
                      <a:schemeClr val="accent6">
                        <a:lumMod val="60000"/>
                        <a:lumOff val="40000"/>
                      </a:schemeClr>
                    </a:solidFill>
                  </a:tcPr>
                </a:tc>
                <a:extLst>
                  <a:ext uri="{0D108BD9-81ED-4DB2-BD59-A6C34878D82A}">
                    <a16:rowId xmlns:a16="http://schemas.microsoft.com/office/drawing/2014/main" val="2584245377"/>
                  </a:ext>
                </a:extLst>
              </a:tr>
            </a:tbl>
          </a:graphicData>
        </a:graphic>
      </p:graphicFrame>
      <p:sp>
        <p:nvSpPr>
          <p:cNvPr id="5" name="Slide Number Placeholder 4">
            <a:extLst>
              <a:ext uri="{FF2B5EF4-FFF2-40B4-BE49-F238E27FC236}">
                <a16:creationId xmlns:a16="http://schemas.microsoft.com/office/drawing/2014/main" id="{AA62DE92-E25A-4981-80AD-535BB10A5114}"/>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a:t>
            </a:fld>
            <a:endParaRPr lang="en-US" dirty="0"/>
          </a:p>
        </p:txBody>
      </p:sp>
    </p:spTree>
    <p:extLst>
      <p:ext uri="{BB962C8B-B14F-4D97-AF65-F5344CB8AC3E}">
        <p14:creationId xmlns:p14="http://schemas.microsoft.com/office/powerpoint/2010/main" val="16646577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886700" cy="1325563"/>
          </a:xfrm>
        </p:spPr>
        <p:txBody>
          <a:bodyPr>
            <a:normAutofit/>
          </a:bodyPr>
          <a:lstStyle/>
          <a:p>
            <a:r>
              <a:rPr lang="en-US" dirty="0">
                <a:cs typeface="Calibri Light"/>
              </a:rPr>
              <a:t>Wheelchairs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Wheelchairs pick up road shock each time the vehicle hits a bump. Care and judgment are needed to avoid unnecessary bumps or potholes. If the road is unavoidably bumpy, slow down and ease your way through.</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CD17CFD5-6368-476B-926D-E9B84C7B57D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110</a:t>
            </a:fld>
            <a:endParaRPr lang="en-US" dirty="0"/>
          </a:p>
        </p:txBody>
      </p:sp>
    </p:spTree>
    <p:extLst>
      <p:ext uri="{BB962C8B-B14F-4D97-AF65-F5344CB8AC3E}">
        <p14:creationId xmlns:p14="http://schemas.microsoft.com/office/powerpoint/2010/main" val="3745197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4707"/>
            <a:ext cx="7886700" cy="1325563"/>
          </a:xfrm>
        </p:spPr>
        <p:txBody>
          <a:bodyPr>
            <a:normAutofit/>
          </a:bodyPr>
          <a:lstStyle/>
          <a:p>
            <a:r>
              <a:rPr lang="en-US" dirty="0">
                <a:cs typeface="Calibri Light"/>
              </a:rPr>
              <a:t>Wheelchairs</a:t>
            </a:r>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600" b="1" dirty="0"/>
              <a:t>Can the provider require a person to transfer from a wheelchair into a seat?</a:t>
            </a:r>
            <a:endParaRPr lang="en-US" sz="2600" b="1" dirty="0">
              <a:cs typeface="Calibri"/>
            </a:endParaRPr>
          </a:p>
          <a:p>
            <a:pPr>
              <a:lnSpc>
                <a:spcPct val="80000"/>
              </a:lnSpc>
              <a:buNone/>
            </a:pPr>
            <a:endParaRPr lang="en-US" sz="2600" dirty="0">
              <a:cs typeface="Calibri"/>
            </a:endParaRPr>
          </a:p>
          <a:p>
            <a:pPr>
              <a:lnSpc>
                <a:spcPct val="80000"/>
              </a:lnSpc>
              <a:buNone/>
            </a:pPr>
            <a:r>
              <a:rPr lang="en-US" sz="2600" b="1" dirty="0">
                <a:solidFill>
                  <a:schemeClr val="accent6"/>
                </a:solidFill>
              </a:rPr>
              <a:t>No.</a:t>
            </a:r>
            <a:endParaRPr lang="en-US" sz="2600" b="1" dirty="0">
              <a:solidFill>
                <a:schemeClr val="accent6"/>
              </a:solidFill>
              <a:cs typeface="Calibri"/>
            </a:endParaRPr>
          </a:p>
          <a:p>
            <a:pPr>
              <a:lnSpc>
                <a:spcPct val="80000"/>
              </a:lnSpc>
              <a:buNone/>
            </a:pPr>
            <a:endParaRPr lang="en-US" sz="2600" dirty="0">
              <a:cs typeface="Calibri"/>
            </a:endParaRPr>
          </a:p>
          <a:p>
            <a:pPr marL="0" indent="0">
              <a:lnSpc>
                <a:spcPct val="80000"/>
              </a:lnSpc>
              <a:buNone/>
            </a:pPr>
            <a:r>
              <a:rPr lang="en-US" sz="2600" dirty="0"/>
              <a:t>Regulations </a:t>
            </a:r>
            <a:r>
              <a:rPr lang="en-US" sz="2600" b="1" u="sng" dirty="0"/>
              <a:t>allow</a:t>
            </a:r>
            <a:r>
              <a:rPr lang="en-US" sz="2600" dirty="0"/>
              <a:t> the person to transfer if a seat is available. Such a move is the rider’s decision. The driver may suggest a transfer in a </a:t>
            </a:r>
            <a:r>
              <a:rPr lang="en-US" sz="2600" b="1" u="sng" dirty="0"/>
              <a:t>non-coercive</a:t>
            </a:r>
            <a:r>
              <a:rPr lang="en-US" sz="2600" dirty="0"/>
              <a:t> manner.</a:t>
            </a:r>
            <a:endParaRPr lang="en-US" sz="2600" dirty="0">
              <a:cs typeface="Calibri" panose="020F0502020204030204"/>
            </a:endParaRPr>
          </a:p>
          <a:p>
            <a:pPr marL="0" indent="0">
              <a:buNone/>
            </a:pPr>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9AC056C6-05AE-4955-8039-38DBF9A9DA2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111</a:t>
            </a:fld>
            <a:endParaRPr lang="en-US" dirty="0"/>
          </a:p>
        </p:txBody>
      </p:sp>
    </p:spTree>
    <p:extLst>
      <p:ext uri="{BB962C8B-B14F-4D97-AF65-F5344CB8AC3E}">
        <p14:creationId xmlns:p14="http://schemas.microsoft.com/office/powerpoint/2010/main" val="10153238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Tips for drivers</a:t>
            </a:r>
            <a:endParaRPr lang="en-US" dirty="0"/>
          </a:p>
        </p:txBody>
      </p:sp>
      <p:sp>
        <p:nvSpPr>
          <p:cNvPr id="3" name="Content Placeholder 2"/>
          <p:cNvSpPr>
            <a:spLocks noGrp="1"/>
          </p:cNvSpPr>
          <p:nvPr>
            <p:ph idx="1"/>
          </p:nvPr>
        </p:nvSpPr>
        <p:spPr>
          <a:xfrm>
            <a:off x="800100" y="1516062"/>
            <a:ext cx="7886700" cy="4351338"/>
          </a:xfrm>
        </p:spPr>
        <p:txBody>
          <a:bodyPr/>
          <a:lstStyle/>
          <a:p>
            <a:pPr marL="457200" indent="-457200"/>
            <a:r>
              <a:rPr lang="en-US" sz="2800" dirty="0"/>
              <a:t>Talk directly to the person in the wheelchair, rather than to the person pushing it. In an extended conversation, bring yourself to eye level of the seated person. </a:t>
            </a:r>
            <a:endParaRPr lang="en-US" sz="2800" dirty="0">
              <a:cs typeface="Calibri" panose="020F0502020204030204"/>
            </a:endParaRPr>
          </a:p>
          <a:p>
            <a:pPr marL="457200" indent="-457200"/>
            <a:r>
              <a:rPr lang="en-US" sz="2800" dirty="0"/>
              <a:t>ASK if assistance is needed before you assist, including pushing a wheelchair.</a:t>
            </a:r>
            <a:endParaRPr lang="en-US" sz="2800" dirty="0">
              <a:cs typeface="Calibri" panose="020F0502020204030204"/>
            </a:endParaRPr>
          </a:p>
          <a:p>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E79F572F-191A-425B-BFF0-FA112888C28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112</a:t>
            </a:fld>
            <a:endParaRPr lang="en-US" dirty="0"/>
          </a:p>
        </p:txBody>
      </p:sp>
    </p:spTree>
    <p:extLst>
      <p:ext uri="{BB962C8B-B14F-4D97-AF65-F5344CB8AC3E}">
        <p14:creationId xmlns:p14="http://schemas.microsoft.com/office/powerpoint/2010/main" val="7887053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0675"/>
            <a:ext cx="7886700" cy="1325563"/>
          </a:xfrm>
        </p:spPr>
        <p:txBody>
          <a:bodyPr>
            <a:normAutofit/>
          </a:bodyPr>
          <a:lstStyle/>
          <a:p>
            <a:r>
              <a:rPr lang="en-US" dirty="0">
                <a:cs typeface="Calibri Light"/>
              </a:rPr>
              <a:t>Tips for Drivers</a:t>
            </a:r>
          </a:p>
        </p:txBody>
      </p:sp>
      <p:sp>
        <p:nvSpPr>
          <p:cNvPr id="3" name="Content Placeholder 2"/>
          <p:cNvSpPr>
            <a:spLocks noGrp="1"/>
          </p:cNvSpPr>
          <p:nvPr>
            <p:ph idx="1"/>
          </p:nvPr>
        </p:nvSpPr>
        <p:spPr>
          <a:xfrm>
            <a:off x="800100" y="1516062"/>
            <a:ext cx="7886700" cy="4351338"/>
          </a:xfrm>
        </p:spPr>
        <p:txBody>
          <a:bodyPr/>
          <a:lstStyle/>
          <a:p>
            <a:r>
              <a:rPr lang="en-US" sz="2800" dirty="0"/>
              <a:t>Whenever possible, place yourself on the low side of the person you are assisting. </a:t>
            </a:r>
            <a:endParaRPr lang="en-US" sz="2800" dirty="0">
              <a:cs typeface="Calibri" panose="020F0502020204030204"/>
            </a:endParaRPr>
          </a:p>
          <a:p>
            <a:r>
              <a:rPr lang="en-US" sz="2800" dirty="0"/>
              <a:t>When going up an incline ramp or curb, you should be behind the chair facing and walking forward; when coming down, you should be behind the chair holding onto the handgrips, facing the direction you are coming from. </a:t>
            </a:r>
            <a:endParaRPr lang="en-US" sz="2800" dirty="0">
              <a:cs typeface="Calibri" panose="020F0502020204030204"/>
            </a:endParaRPr>
          </a:p>
          <a:p>
            <a:r>
              <a:rPr lang="en-US" sz="2800" dirty="0"/>
              <a:t>Make sure you are checking behind you for obstacles, slippery spots, etc.</a:t>
            </a:r>
            <a:endParaRPr lang="en-US" sz="2800" dirty="0">
              <a:cs typeface="Calibri"/>
            </a:endParaRPr>
          </a:p>
          <a:p>
            <a:pPr>
              <a:buNone/>
            </a:pPr>
            <a:endParaRPr lang="en-US" sz="2800" dirty="0">
              <a:cs typeface="Calibri"/>
            </a:endParaRPr>
          </a:p>
        </p:txBody>
      </p:sp>
      <p:sp>
        <p:nvSpPr>
          <p:cNvPr id="4" name="Slide Number Placeholder 3">
            <a:extLst>
              <a:ext uri="{FF2B5EF4-FFF2-40B4-BE49-F238E27FC236}">
                <a16:creationId xmlns:a16="http://schemas.microsoft.com/office/drawing/2014/main" id="{2CF2801A-B0C8-4AC7-B3B8-F556EF99D3E8}"/>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113</a:t>
            </a:fld>
            <a:endParaRPr lang="en-US" dirty="0"/>
          </a:p>
        </p:txBody>
      </p:sp>
    </p:spTree>
    <p:extLst>
      <p:ext uri="{BB962C8B-B14F-4D97-AF65-F5344CB8AC3E}">
        <p14:creationId xmlns:p14="http://schemas.microsoft.com/office/powerpoint/2010/main" val="1656162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1409700"/>
            <a:ext cx="6969293" cy="4268620"/>
          </a:xfrm>
        </p:spPr>
        <p:txBody>
          <a:bodyPr/>
          <a:lstStyle/>
          <a:p>
            <a:pPr marL="0" indent="0" algn="ctr">
              <a:buNone/>
            </a:pPr>
            <a:r>
              <a:rPr lang="en-US" sz="3600" dirty="0">
                <a:solidFill>
                  <a:srgbClr val="003E6C"/>
                </a:solidFill>
                <a:latin typeface="+mj-lt"/>
                <a:ea typeface="+mj-ea"/>
                <a:cs typeface="+mj-cs"/>
              </a:rPr>
              <a:t>The information provided in this section covers general procedures that will apply to all lifts. Your agency may have specific policies pertaining to vehicle lift operations. It is recommended that you check with your supervisor concerning those policies.</a:t>
            </a:r>
            <a:endParaRPr lang="en-US" sz="3600" dirty="0">
              <a:solidFill>
                <a:srgbClr val="003E6C"/>
              </a:solidFill>
              <a:latin typeface="+mj-lt"/>
              <a:ea typeface="+mj-ea"/>
              <a:cs typeface="Calibri Light" panose="020F0302020204030204"/>
            </a:endParaRPr>
          </a:p>
        </p:txBody>
      </p:sp>
      <p:sp>
        <p:nvSpPr>
          <p:cNvPr id="2" name="Slide Number Placeholder 1">
            <a:extLst>
              <a:ext uri="{FF2B5EF4-FFF2-40B4-BE49-F238E27FC236}">
                <a16:creationId xmlns:a16="http://schemas.microsoft.com/office/drawing/2014/main" id="{F880D526-4C17-486F-87F2-644C1464DC64}"/>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114</a:t>
            </a:fld>
            <a:endParaRPr lang="en-US" dirty="0"/>
          </a:p>
        </p:txBody>
      </p:sp>
    </p:spTree>
    <p:extLst>
      <p:ext uri="{BB962C8B-B14F-4D97-AF65-F5344CB8AC3E}">
        <p14:creationId xmlns:p14="http://schemas.microsoft.com/office/powerpoint/2010/main" val="17739903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148"/>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buNone/>
            </a:pPr>
            <a:r>
              <a:rPr lang="en-US" sz="3200" dirty="0"/>
              <a:t>Understand that these procedures are in place for safety reasons. </a:t>
            </a:r>
          </a:p>
          <a:p>
            <a:pPr marL="0" indent="0">
              <a:buNone/>
            </a:pPr>
            <a:endParaRPr lang="en-US" sz="3200" dirty="0"/>
          </a:p>
          <a:p>
            <a:pPr marL="0" indent="0">
              <a:buNone/>
            </a:pPr>
            <a:r>
              <a:rPr lang="en-US" sz="3200" dirty="0"/>
              <a:t>They have not been developed to hassle a driver or passenger.</a:t>
            </a:r>
            <a:endParaRPr lang="en-US" sz="3200" dirty="0">
              <a:cs typeface="Calibri"/>
            </a:endParaRPr>
          </a:p>
        </p:txBody>
      </p:sp>
      <p:sp>
        <p:nvSpPr>
          <p:cNvPr id="5" name="Slide Number Placeholder 4">
            <a:extLst>
              <a:ext uri="{FF2B5EF4-FFF2-40B4-BE49-F238E27FC236}">
                <a16:creationId xmlns:a16="http://schemas.microsoft.com/office/drawing/2014/main" id="{4B810B42-34AA-4178-A7A7-A1ACF50B85A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115</a:t>
            </a:fld>
            <a:endParaRPr lang="en-US" dirty="0"/>
          </a:p>
        </p:txBody>
      </p:sp>
    </p:spTree>
    <p:extLst>
      <p:ext uri="{BB962C8B-B14F-4D97-AF65-F5344CB8AC3E}">
        <p14:creationId xmlns:p14="http://schemas.microsoft.com/office/powerpoint/2010/main" val="36319484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0675"/>
            <a:ext cx="7886700" cy="1325563"/>
          </a:xfrm>
        </p:spPr>
        <p:txBody>
          <a:bodyPr>
            <a:normAutofit/>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24000"/>
            <a:ext cx="7886700" cy="4351338"/>
          </a:xfrm>
        </p:spPr>
        <p:txBody>
          <a:bodyPr/>
          <a:lstStyle/>
          <a:p>
            <a:pPr marL="0" indent="0">
              <a:lnSpc>
                <a:spcPct val="80000"/>
              </a:lnSpc>
              <a:buNone/>
            </a:pPr>
            <a:r>
              <a:rPr lang="en-US" sz="2800" dirty="0"/>
              <a:t>Lifts are potentially hazardous equipment. They must be maintained and operated properly. Considerable caution and awareness is needed when operating a lift.</a:t>
            </a:r>
            <a:endParaRPr lang="en-US" sz="2800" dirty="0">
              <a:cs typeface="Calibri" panose="020F0502020204030204"/>
            </a:endParaRPr>
          </a:p>
          <a:p>
            <a:pPr marL="0" indent="0">
              <a:lnSpc>
                <a:spcPct val="80000"/>
              </a:lnSpc>
              <a:buNone/>
            </a:pPr>
            <a:endParaRPr lang="en-US" sz="2800" dirty="0">
              <a:cs typeface="Calibri" panose="020F0502020204030204"/>
            </a:endParaRPr>
          </a:p>
          <a:p>
            <a:pPr marL="0" indent="0">
              <a:lnSpc>
                <a:spcPct val="80000"/>
              </a:lnSpc>
              <a:buNone/>
            </a:pPr>
            <a:r>
              <a:rPr lang="en-US" sz="2800" dirty="0"/>
              <a:t>Only the vehicle driver should operate the lift.</a:t>
            </a: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6E57E96B-A512-482D-926C-8AE07676203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116</a:t>
            </a:fld>
            <a:endParaRPr lang="en-US" dirty="0"/>
          </a:p>
        </p:txBody>
      </p:sp>
    </p:spTree>
    <p:extLst>
      <p:ext uri="{BB962C8B-B14F-4D97-AF65-F5344CB8AC3E}">
        <p14:creationId xmlns:p14="http://schemas.microsoft.com/office/powerpoint/2010/main" val="32036686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166-F2BD-4079-A361-FCD77ED9C5C8}"/>
              </a:ext>
            </a:extLst>
          </p:cNvPr>
          <p:cNvSpPr>
            <a:spLocks noGrp="1"/>
          </p:cNvSpPr>
          <p:nvPr>
            <p:ph type="title"/>
          </p:nvPr>
        </p:nvSpPr>
        <p:spPr>
          <a:xfrm>
            <a:off x="800100" y="380206"/>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647700" y="1524000"/>
            <a:ext cx="7886700" cy="4351338"/>
          </a:xfrm>
        </p:spPr>
        <p:txBody>
          <a:bodyPr/>
          <a:lstStyle/>
          <a:p>
            <a:pPr indent="0">
              <a:buNone/>
            </a:pPr>
            <a:r>
              <a:rPr lang="en-US" sz="2600" dirty="0"/>
              <a:t>These are general guidelines for lift operation – adhere to </a:t>
            </a:r>
            <a:r>
              <a:rPr lang="en-US" sz="2600" b="1" u="sng" dirty="0"/>
              <a:t>YOUR</a:t>
            </a:r>
            <a:r>
              <a:rPr lang="en-US" sz="2600" dirty="0"/>
              <a:t> agency’s policies.</a:t>
            </a:r>
            <a:endParaRPr lang="en-US" sz="2600" dirty="0">
              <a:cs typeface="Calibri"/>
            </a:endParaRPr>
          </a:p>
          <a:p>
            <a:pPr indent="0">
              <a:lnSpc>
                <a:spcPct val="80000"/>
              </a:lnSpc>
              <a:buNone/>
            </a:pPr>
            <a:endParaRPr lang="en-US" sz="2600" dirty="0">
              <a:cs typeface="Calibri"/>
            </a:endParaRPr>
          </a:p>
          <a:p>
            <a:pPr lvl="1" indent="0">
              <a:lnSpc>
                <a:spcPct val="80000"/>
              </a:lnSpc>
            </a:pPr>
            <a:r>
              <a:rPr lang="en-US" sz="2600" dirty="0"/>
              <a:t>At your destination, stop on level ground, put the vehicle in “park”, set the emergency brake.</a:t>
            </a:r>
            <a:endParaRPr lang="en-US" sz="2600" dirty="0">
              <a:cs typeface="Calibri"/>
            </a:endParaRPr>
          </a:p>
          <a:p>
            <a:pPr lvl="1" indent="0">
              <a:lnSpc>
                <a:spcPct val="80000"/>
              </a:lnSpc>
              <a:buNone/>
            </a:pPr>
            <a:endParaRPr lang="en-US" sz="2600" dirty="0">
              <a:cs typeface="Calibri"/>
            </a:endParaRPr>
          </a:p>
          <a:p>
            <a:pPr lvl="1" indent="0">
              <a:lnSpc>
                <a:spcPct val="80000"/>
              </a:lnSpc>
            </a:pPr>
            <a:r>
              <a:rPr lang="en-US" sz="2600" dirty="0"/>
              <a:t>Make sure there is enough room for the lift platform to open without hitting obstacles.</a:t>
            </a:r>
            <a:endParaRPr lang="en-US" sz="2600" dirty="0">
              <a:cs typeface="Calibri"/>
            </a:endParaRPr>
          </a:p>
          <a:p>
            <a:pPr lvl="1" indent="0">
              <a:lnSpc>
                <a:spcPct val="80000"/>
              </a:lnSpc>
              <a:buNone/>
            </a:pPr>
            <a:endParaRPr lang="en-US" sz="2600" dirty="0">
              <a:cs typeface="Calibri"/>
            </a:endParaRPr>
          </a:p>
          <a:p>
            <a:pPr lvl="1" indent="0">
              <a:lnSpc>
                <a:spcPct val="80000"/>
              </a:lnSpc>
            </a:pPr>
            <a:r>
              <a:rPr lang="en-US" sz="2600" dirty="0"/>
              <a:t>Activate emergency flashers</a:t>
            </a:r>
            <a:endParaRPr lang="en-US" sz="2600" dirty="0">
              <a:cs typeface="Calibri"/>
            </a:endParaRPr>
          </a:p>
          <a:p>
            <a:pPr lvl="1" indent="0">
              <a:lnSpc>
                <a:spcPct val="80000"/>
              </a:lnSpc>
              <a:buNone/>
            </a:pPr>
            <a:endParaRPr lang="en-US" sz="2600" dirty="0">
              <a:cs typeface="Calibri"/>
            </a:endParaRPr>
          </a:p>
          <a:p>
            <a:pPr lvl="1" indent="0">
              <a:lnSpc>
                <a:spcPct val="80000"/>
              </a:lnSpc>
            </a:pPr>
            <a:endParaRPr lang="en-US" sz="2600" dirty="0">
              <a:cs typeface="Calibri"/>
            </a:endParaRPr>
          </a:p>
          <a:p>
            <a:pPr indent="0">
              <a:buNone/>
            </a:pPr>
            <a:endParaRPr lang="en-US" sz="2600" dirty="0">
              <a:cs typeface="Calibri"/>
            </a:endParaRPr>
          </a:p>
        </p:txBody>
      </p:sp>
      <p:sp>
        <p:nvSpPr>
          <p:cNvPr id="4" name="Slide Number Placeholder 3">
            <a:extLst>
              <a:ext uri="{FF2B5EF4-FFF2-40B4-BE49-F238E27FC236}">
                <a16:creationId xmlns:a16="http://schemas.microsoft.com/office/drawing/2014/main" id="{FCE16BE8-0DD0-4B2B-BE08-D25B961890F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117</a:t>
            </a:fld>
            <a:endParaRPr lang="en-US" dirty="0"/>
          </a:p>
        </p:txBody>
      </p:sp>
    </p:spTree>
    <p:extLst>
      <p:ext uri="{BB962C8B-B14F-4D97-AF65-F5344CB8AC3E}">
        <p14:creationId xmlns:p14="http://schemas.microsoft.com/office/powerpoint/2010/main" val="24316471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7108"/>
            <a:ext cx="7886700" cy="1325563"/>
          </a:xfrm>
        </p:spPr>
        <p:txBody>
          <a:bodyPr>
            <a:normAutofit/>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799763" y="1516062"/>
            <a:ext cx="7886700" cy="4351338"/>
          </a:xfrm>
        </p:spPr>
        <p:txBody>
          <a:bodyPr>
            <a:normAutofit/>
          </a:bodyPr>
          <a:lstStyle/>
          <a:p>
            <a:pPr marL="457200" indent="-457200"/>
            <a:r>
              <a:rPr lang="en-US" sz="2600" dirty="0"/>
              <a:t>It is the responsibility of the vehicle operator to properly open, secure, and close the lift doors to load and unload the passenger on and off the lift platform and to properly use all lift functions.</a:t>
            </a:r>
            <a:endParaRPr lang="en-US" sz="2600" dirty="0">
              <a:cs typeface="Calibri" panose="020F0502020204030204"/>
            </a:endParaRPr>
          </a:p>
          <a:p>
            <a:pPr marL="0" indent="0">
              <a:buNone/>
            </a:pPr>
            <a:endParaRPr lang="en-US" sz="2600" dirty="0">
              <a:cs typeface="Calibri" panose="020F0502020204030204"/>
            </a:endParaRPr>
          </a:p>
          <a:p>
            <a:pPr marL="457200" indent="-457200"/>
            <a:r>
              <a:rPr lang="en-US" sz="2600" dirty="0"/>
              <a:t>Open the lift from the outside of the vehicle. Securely lock doors in open position.</a:t>
            </a:r>
          </a:p>
          <a:p>
            <a:pPr marL="0" indent="0">
              <a:buNone/>
            </a:pPr>
            <a:endParaRPr lang="en-US" sz="2600" dirty="0">
              <a:cs typeface="Calibri" panose="020F0502020204030204"/>
            </a:endParaRPr>
          </a:p>
          <a:p>
            <a:pPr marL="457200" indent="-457200"/>
            <a:r>
              <a:rPr lang="en-US" sz="2600" dirty="0"/>
              <a:t>Greet your passengers. Talk </a:t>
            </a:r>
            <a:r>
              <a:rPr lang="en-US" sz="2600" b="1" i="1" u="sng" dirty="0"/>
              <a:t>to</a:t>
            </a:r>
            <a:r>
              <a:rPr lang="en-US" sz="2600" dirty="0"/>
              <a:t> them, not around them.</a:t>
            </a:r>
            <a:endParaRPr lang="en-US" sz="2600" dirty="0">
              <a:cs typeface="Calibri" panose="020F0502020204030204"/>
            </a:endParaRPr>
          </a:p>
          <a:p>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BBC34EB9-3474-4759-9E58-091D55AA850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118</a:t>
            </a:fld>
            <a:endParaRPr lang="en-US" dirty="0"/>
          </a:p>
        </p:txBody>
      </p:sp>
    </p:spTree>
    <p:extLst>
      <p:ext uri="{BB962C8B-B14F-4D97-AF65-F5344CB8AC3E}">
        <p14:creationId xmlns:p14="http://schemas.microsoft.com/office/powerpoint/2010/main" val="38146825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865B-F759-4245-A279-28B615BBA834}"/>
              </a:ext>
            </a:extLst>
          </p:cNvPr>
          <p:cNvSpPr>
            <a:spLocks noGrp="1"/>
          </p:cNvSpPr>
          <p:nvPr>
            <p:ph type="title"/>
          </p:nvPr>
        </p:nvSpPr>
        <p:spPr>
          <a:xfrm>
            <a:off x="800100" y="327818"/>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pPr marL="457200" indent="-457200"/>
            <a:r>
              <a:rPr lang="en-US" sz="2600" dirty="0"/>
              <a:t>Ask your passenger if they would like assistance getting onto the platform.</a:t>
            </a:r>
            <a:endParaRPr lang="en-US" sz="2600" dirty="0">
              <a:cs typeface="Calibri" panose="020F0502020204030204"/>
            </a:endParaRPr>
          </a:p>
          <a:p>
            <a:pPr marL="457200" indent="-457200"/>
            <a:r>
              <a:rPr lang="en-US" sz="2600" dirty="0"/>
              <a:t>The passenger may want to ride the lift facing the vehicle. Explain the hazard involved and request that the passenger ride on the lift with their back to the vehicle. Remember, however, under ADA, it is their choice.</a:t>
            </a:r>
            <a:endParaRPr lang="en-US" sz="2600" dirty="0">
              <a:cs typeface="Calibri" panose="020F0502020204030204"/>
            </a:endParaRPr>
          </a:p>
          <a:p>
            <a:pPr marL="457200" indent="-457200"/>
            <a:r>
              <a:rPr lang="en-US" sz="2600" dirty="0"/>
              <a:t>Set the wheel locks on the wheelchair and, if the passenger is capable, ask them to hold the handrails on the lift.</a:t>
            </a:r>
            <a:endParaRPr lang="en-US" sz="2600" dirty="0">
              <a:cs typeface="Calibri" panose="020F0502020204030204"/>
            </a:endParaRPr>
          </a:p>
          <a:p>
            <a:pPr marL="457200" indent="-457200"/>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E77B54C0-4665-4D72-AC01-4D084068991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119</a:t>
            </a:fld>
            <a:endParaRPr lang="en-US" dirty="0"/>
          </a:p>
        </p:txBody>
      </p:sp>
    </p:spTree>
    <p:extLst>
      <p:ext uri="{BB962C8B-B14F-4D97-AF65-F5344CB8AC3E}">
        <p14:creationId xmlns:p14="http://schemas.microsoft.com/office/powerpoint/2010/main" val="336697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a:extLst>
              <a:ext uri="{FF2B5EF4-FFF2-40B4-BE49-F238E27FC236}">
                <a16:creationId xmlns:a16="http://schemas.microsoft.com/office/drawing/2014/main" id="{C562AF71-F37E-4C31-B8F9-469EA6271953}"/>
              </a:ext>
            </a:extLst>
          </p:cNvPr>
          <p:cNvSpPr>
            <a:spLocks noGrp="1" noRot="1" noChangeArrowheads="1"/>
          </p:cNvSpPr>
          <p:nvPr>
            <p:ph type="ctrTitle"/>
          </p:nvPr>
        </p:nvSpPr>
        <p:spPr/>
        <p:txBody>
          <a:bodyPr/>
          <a:lstStyle/>
          <a:p>
            <a:pPr algn="ctr" eaLnBrk="1" hangingPunct="1">
              <a:defRPr/>
            </a:pPr>
            <a:r>
              <a:rPr lang="en-US" sz="4000" dirty="0">
                <a:solidFill>
                  <a:schemeClr val="accent6"/>
                </a:solidFill>
                <a:latin typeface="Gill Sans Nova"/>
              </a:rPr>
              <a:t>Who is a minor?</a:t>
            </a:r>
            <a:endParaRPr lang="en-US" sz="3200" dirty="0">
              <a:solidFill>
                <a:schemeClr val="accent6"/>
              </a:solidFill>
              <a:latin typeface="Gill Sans Nova"/>
            </a:endParaRPr>
          </a:p>
        </p:txBody>
      </p:sp>
      <p:sp>
        <p:nvSpPr>
          <p:cNvPr id="3" name="Text Placeholder 2">
            <a:extLst>
              <a:ext uri="{FF2B5EF4-FFF2-40B4-BE49-F238E27FC236}">
                <a16:creationId xmlns:a16="http://schemas.microsoft.com/office/drawing/2014/main" id="{D3C5048C-A4DA-462B-83ED-E54042925E53}"/>
              </a:ext>
            </a:extLst>
          </p:cNvPr>
          <p:cNvSpPr>
            <a:spLocks noGrp="1"/>
          </p:cNvSpPr>
          <p:nvPr>
            <p:ph type="subTitle" idx="1"/>
          </p:nvPr>
        </p:nvSpPr>
        <p:spPr/>
        <p:txBody>
          <a:bodyPr/>
          <a:lstStyle/>
          <a:p>
            <a:r>
              <a:rPr lang="en-US" dirty="0">
                <a:ea typeface="+mn-lt"/>
                <a:cs typeface="+mn-lt"/>
              </a:rPr>
              <a:t>Minnesota Statute 645.451 defines a “minor” as an individual under the age of 18.</a:t>
            </a:r>
            <a:endParaRPr lang="en-US" dirty="0"/>
          </a:p>
        </p:txBody>
      </p:sp>
      <p:sp>
        <p:nvSpPr>
          <p:cNvPr id="13" name="TextBox 12">
            <a:extLst>
              <a:ext uri="{FF2B5EF4-FFF2-40B4-BE49-F238E27FC236}">
                <a16:creationId xmlns:a16="http://schemas.microsoft.com/office/drawing/2014/main" id="{13F9AF50-09F7-43F2-A05F-6F44B38FDF80}"/>
              </a:ext>
            </a:extLst>
          </p:cNvPr>
          <p:cNvSpPr txBox="1"/>
          <p:nvPr/>
        </p:nvSpPr>
        <p:spPr>
          <a:xfrm>
            <a:off x="987091" y="2569746"/>
            <a:ext cx="6980525" cy="523220"/>
          </a:xfrm>
          <a:prstGeom prst="rect">
            <a:avLst/>
          </a:prstGeom>
          <a:noFill/>
        </p:spPr>
        <p:txBody>
          <a:bodyPr wrap="square" rtlCol="0" anchor="t">
            <a:spAutoFit/>
          </a:bodyPr>
          <a:lstStyle/>
          <a:p>
            <a:pPr algn="ctr"/>
            <a:endParaRPr lang="en-US" sz="2800" dirty="0">
              <a:latin typeface="Gill Sans Nova" panose="020B0602020104020203" pitchFamily="34" charset="0"/>
            </a:endParaRPr>
          </a:p>
        </p:txBody>
      </p:sp>
      <p:sp>
        <p:nvSpPr>
          <p:cNvPr id="2" name="Rectangle 9">
            <a:extLst>
              <a:ext uri="{FF2B5EF4-FFF2-40B4-BE49-F238E27FC236}">
                <a16:creationId xmlns:a16="http://schemas.microsoft.com/office/drawing/2014/main" id="{08B4E5E8-0E0E-4AFF-9619-50026C7AE897}"/>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7" name="Arrow: Right 6">
            <a:extLst>
              <a:ext uri="{FF2B5EF4-FFF2-40B4-BE49-F238E27FC236}">
                <a16:creationId xmlns:a16="http://schemas.microsoft.com/office/drawing/2014/main" id="{DF32D849-CF54-4CFA-B539-895D40E084D4}"/>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Tree>
    <p:extLst>
      <p:ext uri="{BB962C8B-B14F-4D97-AF65-F5344CB8AC3E}">
        <p14:creationId xmlns:p14="http://schemas.microsoft.com/office/powerpoint/2010/main" val="38629384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685800" y="1516062"/>
            <a:ext cx="7886700" cy="4351338"/>
          </a:xfrm>
        </p:spPr>
        <p:txBody>
          <a:bodyPr/>
          <a:lstStyle/>
          <a:p>
            <a:pPr marL="480060" indent="-342900"/>
            <a:r>
              <a:rPr lang="en-US" sz="2600" dirty="0"/>
              <a:t>If the passenger is using a motorized device ask them to turn the power off once on the lift.</a:t>
            </a:r>
          </a:p>
          <a:p>
            <a:pPr marL="480060" indent="-342900"/>
            <a:endParaRPr lang="en-US" sz="2600" dirty="0">
              <a:cs typeface="Calibri" panose="020F0502020204030204"/>
            </a:endParaRPr>
          </a:p>
          <a:p>
            <a:pPr marL="480060" indent="-342900"/>
            <a:r>
              <a:rPr lang="en-US" sz="2600" dirty="0"/>
              <a:t>If your lift is equipped with a passenger safety belt it must be utilized each time the lift is operated.</a:t>
            </a:r>
            <a:endParaRPr lang="en-US" sz="2600" dirty="0">
              <a:cs typeface="Calibri" panose="020F0502020204030204"/>
            </a:endParaRPr>
          </a:p>
        </p:txBody>
      </p:sp>
      <p:sp>
        <p:nvSpPr>
          <p:cNvPr id="5" name="Slide Number Placeholder 4">
            <a:extLst>
              <a:ext uri="{FF2B5EF4-FFF2-40B4-BE49-F238E27FC236}">
                <a16:creationId xmlns:a16="http://schemas.microsoft.com/office/drawing/2014/main" id="{F5627590-5B89-4B33-B77D-EB8E95F9BE8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120</a:t>
            </a:fld>
            <a:endParaRPr lang="en-US" dirty="0"/>
          </a:p>
        </p:txBody>
      </p:sp>
    </p:spTree>
    <p:extLst>
      <p:ext uri="{BB962C8B-B14F-4D97-AF65-F5344CB8AC3E}">
        <p14:creationId xmlns:p14="http://schemas.microsoft.com/office/powerpoint/2010/main" val="18428892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9483-CC86-4B0E-8581-CB8C1A2736B0}"/>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647700" y="1516062"/>
            <a:ext cx="7886700" cy="4351338"/>
          </a:xfrm>
        </p:spPr>
        <p:txBody>
          <a:bodyPr/>
          <a:lstStyle/>
          <a:p>
            <a:pPr marL="594360" indent="-457200"/>
            <a:r>
              <a:rPr lang="en-US" sz="2800" dirty="0"/>
              <a:t>The lift must always be operated from the ground.</a:t>
            </a:r>
          </a:p>
          <a:p>
            <a:pPr marL="594360" indent="-457200"/>
            <a:endParaRPr lang="en-US" sz="2800" dirty="0"/>
          </a:p>
          <a:p>
            <a:pPr marL="594360" indent="-457200"/>
            <a:r>
              <a:rPr lang="en-US" sz="2800" dirty="0"/>
              <a:t>Do not remain in the vehicle while raising or lowering the lift platform. </a:t>
            </a:r>
          </a:p>
          <a:p>
            <a:pPr marL="594360" indent="-457200"/>
            <a:endParaRPr lang="en-US" sz="2800" dirty="0">
              <a:cs typeface="Calibri" panose="020F0502020204030204"/>
            </a:endParaRPr>
          </a:p>
          <a:p>
            <a:pPr marL="594360" indent="-457200"/>
            <a:r>
              <a:rPr lang="en-US" sz="2800" dirty="0"/>
              <a:t>Do not ride on the lift with passengers who are using a mobility device.</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D9507B9B-91B1-4B83-88E8-65739AC1E2F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121</a:t>
            </a:fld>
            <a:endParaRPr lang="en-US" dirty="0"/>
          </a:p>
        </p:txBody>
      </p:sp>
    </p:spTree>
    <p:extLst>
      <p:ext uri="{BB962C8B-B14F-4D97-AF65-F5344CB8AC3E}">
        <p14:creationId xmlns:p14="http://schemas.microsoft.com/office/powerpoint/2010/main" val="26488535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pPr marL="457200" indent="-457200"/>
            <a:r>
              <a:rPr lang="en-US" sz="2600" dirty="0"/>
              <a:t>Stand on the ground with one hand holding the wheelchair and one hand operating the controls.</a:t>
            </a:r>
          </a:p>
          <a:p>
            <a:pPr marL="457200" indent="-457200"/>
            <a:r>
              <a:rPr lang="en-US" sz="2600" dirty="0"/>
              <a:t>Raise the platform only a couple inches. </a:t>
            </a:r>
            <a:endParaRPr lang="en-US" sz="2600" dirty="0">
              <a:cs typeface="Calibri"/>
            </a:endParaRPr>
          </a:p>
          <a:p>
            <a:pPr marL="457200" indent="-457200"/>
            <a:r>
              <a:rPr lang="en-US" sz="2600" dirty="0"/>
              <a:t>Check the front safety barrier to be certain it is locked. </a:t>
            </a:r>
            <a:endParaRPr lang="en-US" sz="2600" dirty="0">
              <a:cs typeface="Calibri"/>
            </a:endParaRPr>
          </a:p>
          <a:p>
            <a:pPr marL="457200" indent="-457200"/>
            <a:r>
              <a:rPr lang="en-US" sz="2600" dirty="0"/>
              <a:t>Only after you are certain the barrier is locked, continue raising the lift platform to the vehicle floor level.</a:t>
            </a:r>
            <a:endParaRPr lang="en-US" sz="2600" dirty="0">
              <a:cs typeface="Calibri"/>
            </a:endParaRPr>
          </a:p>
          <a:p>
            <a:pPr marL="594360" indent="-457200"/>
            <a:endParaRPr lang="en-US" sz="2600" dirty="0">
              <a:cs typeface="Calibri"/>
            </a:endParaRPr>
          </a:p>
        </p:txBody>
      </p:sp>
      <p:sp>
        <p:nvSpPr>
          <p:cNvPr id="4" name="Slide Number Placeholder 3">
            <a:extLst>
              <a:ext uri="{FF2B5EF4-FFF2-40B4-BE49-F238E27FC236}">
                <a16:creationId xmlns:a16="http://schemas.microsoft.com/office/drawing/2014/main" id="{E9AF2C03-990B-4F01-AF82-20C099AEFD25}"/>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122</a:t>
            </a:fld>
            <a:endParaRPr lang="en-US" dirty="0"/>
          </a:p>
        </p:txBody>
      </p:sp>
    </p:spTree>
    <p:extLst>
      <p:ext uri="{BB962C8B-B14F-4D97-AF65-F5344CB8AC3E}">
        <p14:creationId xmlns:p14="http://schemas.microsoft.com/office/powerpoint/2010/main" val="9474438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9280-300E-48F8-A815-8D50EC120E3A}"/>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normAutofit/>
          </a:bodyPr>
          <a:lstStyle/>
          <a:p>
            <a:pPr marL="457200" indent="-457200">
              <a:buFont typeface="Arial"/>
              <a:buChar char="•"/>
            </a:pPr>
            <a:r>
              <a:rPr lang="en-US" sz="2600" dirty="0"/>
              <a:t>Put the lift controls in a secure location with one hand while holding the wheelchair with the other. </a:t>
            </a:r>
          </a:p>
          <a:p>
            <a:pPr marL="457200" indent="-457200">
              <a:buFont typeface="Arial"/>
              <a:buChar char="•"/>
            </a:pPr>
            <a:endParaRPr lang="en-US" sz="2600" dirty="0"/>
          </a:p>
          <a:p>
            <a:pPr marL="457200" indent="-457200">
              <a:buFont typeface="Arial"/>
              <a:buChar char="•"/>
            </a:pPr>
            <a:r>
              <a:rPr lang="en-US" sz="2600" dirty="0"/>
              <a:t>Release the wheel locks and push the chair into the vehicle. Reach in and lock one wheel. </a:t>
            </a:r>
          </a:p>
          <a:p>
            <a:pPr marL="457200" indent="-457200">
              <a:buFont typeface="Arial"/>
              <a:buChar char="•"/>
            </a:pPr>
            <a:endParaRPr lang="en-US" sz="2600" dirty="0"/>
          </a:p>
          <a:p>
            <a:pPr marL="457200" indent="-457200">
              <a:buFont typeface="Arial"/>
              <a:buChar char="•"/>
            </a:pPr>
            <a:r>
              <a:rPr lang="en-US" sz="2600" dirty="0"/>
              <a:t>Never leave a wheelchair on the platform unattended. When boarding, push it in. When exiting, pull it out.</a:t>
            </a:r>
            <a:endParaRPr lang="en-US" sz="2600" dirty="0">
              <a:cs typeface="Calibri"/>
            </a:endParaRPr>
          </a:p>
          <a:p>
            <a:pPr marL="457200" indent="-457200"/>
            <a:endParaRPr lang="en-US" sz="2600" dirty="0">
              <a:cs typeface="Calibri"/>
            </a:endParaRPr>
          </a:p>
          <a:p>
            <a:pPr marL="457200" indent="-457200"/>
            <a:endParaRPr lang="en-US" sz="2600" dirty="0">
              <a:cs typeface="Calibri"/>
            </a:endParaRPr>
          </a:p>
          <a:p>
            <a:pPr marL="457200" indent="-457200"/>
            <a:endParaRPr lang="en-US" sz="2600" dirty="0">
              <a:cs typeface="Calibri"/>
            </a:endParaRPr>
          </a:p>
          <a:p>
            <a:pPr marL="457200" indent="-457200"/>
            <a:endParaRPr lang="en-US" sz="2600" dirty="0">
              <a:cs typeface="Calibri"/>
            </a:endParaRPr>
          </a:p>
          <a:p>
            <a:pPr marL="457200" indent="-457200"/>
            <a:endParaRPr lang="en-US" sz="2600" dirty="0">
              <a:cs typeface="Calibri"/>
            </a:endParaRPr>
          </a:p>
          <a:p>
            <a:pPr marL="457200" indent="-457200"/>
            <a:endParaRPr lang="en-US" sz="2600" dirty="0">
              <a:cs typeface="Calibri"/>
            </a:endParaRPr>
          </a:p>
        </p:txBody>
      </p:sp>
      <p:sp>
        <p:nvSpPr>
          <p:cNvPr id="4" name="Slide Number Placeholder 3">
            <a:extLst>
              <a:ext uri="{FF2B5EF4-FFF2-40B4-BE49-F238E27FC236}">
                <a16:creationId xmlns:a16="http://schemas.microsoft.com/office/drawing/2014/main" id="{B29A375E-B9D2-48FC-A5A7-0A43BBAC134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123</a:t>
            </a:fld>
            <a:endParaRPr lang="en-US" dirty="0"/>
          </a:p>
        </p:txBody>
      </p:sp>
    </p:spTree>
    <p:extLst>
      <p:ext uri="{BB962C8B-B14F-4D97-AF65-F5344CB8AC3E}">
        <p14:creationId xmlns:p14="http://schemas.microsoft.com/office/powerpoint/2010/main" val="40026870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A449-83B6-4586-B81D-0A3ECF1CF882}"/>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This three step procedure may be difficult for some drivers. Therefore, ask the passenger if they can assist moving their wheelchair in and out of the vehicle.</a:t>
            </a:r>
            <a:endParaRPr lang="en-US" sz="2800" dirty="0">
              <a:cs typeface="Calibri" panose="020F0502020204030204"/>
            </a:endParaRPr>
          </a:p>
          <a:p>
            <a:pPr marL="0" indent="0">
              <a:buNone/>
            </a:pPr>
            <a:endParaRPr lang="en-US" sz="2800" dirty="0">
              <a:cs typeface="Calibri" panose="020F0502020204030204"/>
            </a:endParaRPr>
          </a:p>
          <a:p>
            <a:pPr marL="0" indent="0">
              <a:buNone/>
            </a:pPr>
            <a:endParaRPr lang="en-US" sz="2800" dirty="0">
              <a:cs typeface="Calibri" panose="020F0502020204030204"/>
            </a:endParaRPr>
          </a:p>
        </p:txBody>
      </p:sp>
      <p:sp>
        <p:nvSpPr>
          <p:cNvPr id="5" name="Slide Number Placeholder 4">
            <a:extLst>
              <a:ext uri="{FF2B5EF4-FFF2-40B4-BE49-F238E27FC236}">
                <a16:creationId xmlns:a16="http://schemas.microsoft.com/office/drawing/2014/main" id="{5E1F975D-B06D-4853-8378-E1E6827CB79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124</a:t>
            </a:fld>
            <a:endParaRPr lang="en-US" dirty="0"/>
          </a:p>
        </p:txBody>
      </p:sp>
    </p:spTree>
    <p:extLst>
      <p:ext uri="{BB962C8B-B14F-4D97-AF65-F5344CB8AC3E}">
        <p14:creationId xmlns:p14="http://schemas.microsoft.com/office/powerpoint/2010/main" val="21091573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CBF4-04A9-45B3-BA29-1C8F9601BE07}"/>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24000"/>
            <a:ext cx="7886700" cy="4351338"/>
          </a:xfrm>
        </p:spPr>
        <p:txBody>
          <a:bodyPr/>
          <a:lstStyle/>
          <a:p>
            <a:pPr marL="0" indent="0">
              <a:lnSpc>
                <a:spcPct val="80000"/>
              </a:lnSpc>
              <a:buNone/>
            </a:pPr>
            <a:r>
              <a:rPr lang="en-US" sz="2600" dirty="0"/>
              <a:t>Caution is needed when loading a power wheelchair into and out of your vehicle.</a:t>
            </a:r>
            <a:endParaRPr lang="en-US" sz="2600" dirty="0">
              <a:cs typeface="Calibri" panose="020F0502020204030204"/>
            </a:endParaRPr>
          </a:p>
          <a:p>
            <a:pPr marL="0" indent="0">
              <a:lnSpc>
                <a:spcPct val="80000"/>
              </a:lnSpc>
              <a:buNone/>
            </a:pPr>
            <a:endParaRPr lang="en-US" sz="2600" dirty="0">
              <a:cs typeface="Calibri" panose="020F0502020204030204"/>
            </a:endParaRPr>
          </a:p>
          <a:p>
            <a:pPr marL="0" indent="0">
              <a:lnSpc>
                <a:spcPct val="100000"/>
              </a:lnSpc>
              <a:buNone/>
            </a:pPr>
            <a:r>
              <a:rPr lang="en-US" sz="2600" dirty="0"/>
              <a:t>When boarding this passenger, ask them to turn the power to the device off after they have gotten onto the lift. When the lift comes up to floor level, ask the passenger to turn the power on again and only tap their controls for the direction you want them to travel. This may require two or three taps, but you want to be certain they are going in the correct direction.</a:t>
            </a:r>
            <a:endParaRPr lang="en-US" sz="2600" dirty="0">
              <a:cs typeface="Calibri" panose="020F0502020204030204"/>
            </a:endParaRPr>
          </a:p>
          <a:p>
            <a:pPr marL="0" indent="0"/>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0BCE6328-91F3-44A4-8910-3F6B3871BFFE}"/>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125</a:t>
            </a:fld>
            <a:endParaRPr lang="en-US" dirty="0"/>
          </a:p>
        </p:txBody>
      </p:sp>
    </p:spTree>
    <p:extLst>
      <p:ext uri="{BB962C8B-B14F-4D97-AF65-F5344CB8AC3E}">
        <p14:creationId xmlns:p14="http://schemas.microsoft.com/office/powerpoint/2010/main" val="34940876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DFAD9-0F4E-4829-A880-C58BA6969FEC}"/>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When exiting the vehicle, again ask the passenger to tap their controls one, two, or three times to get them onto the lift platform. Once on the platform, ask them to turn off the power.</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Make certain you are clear in your directions and that the passenger understands what you are saying.</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716BCF16-14C9-4B3A-8F48-91D801A5CFB8}"/>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126</a:t>
            </a:fld>
            <a:endParaRPr lang="en-US" dirty="0"/>
          </a:p>
        </p:txBody>
      </p:sp>
    </p:spTree>
    <p:extLst>
      <p:ext uri="{BB962C8B-B14F-4D97-AF65-F5344CB8AC3E}">
        <p14:creationId xmlns:p14="http://schemas.microsoft.com/office/powerpoint/2010/main" val="23025183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9F00-51AE-498F-A984-52C83D89A7D8}"/>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r>
              <a:rPr lang="en-US" sz="2800" dirty="0"/>
              <a:t>Standees should stand in the center of the platform facing the direction they will travel. </a:t>
            </a:r>
          </a:p>
          <a:p>
            <a:r>
              <a:rPr lang="en-US" sz="2800" dirty="0"/>
              <a:t>If capable, the passenger should hold both handrails when on the platform. </a:t>
            </a:r>
          </a:p>
          <a:p>
            <a:r>
              <a:rPr lang="en-US" sz="2800" dirty="0"/>
              <a:t>The driver must determine if it is safe to ride the lift with the passenger or safer to operate the lift from the ground. </a:t>
            </a:r>
          </a:p>
          <a:p>
            <a:r>
              <a:rPr lang="en-US" sz="2800" dirty="0"/>
              <a:t>How you can best protect the passenger must be assessed with each standee use of the lift.</a:t>
            </a:r>
            <a:endParaRPr lang="en-US" sz="2800" dirty="0">
              <a:cs typeface="Calibri"/>
            </a:endParaRPr>
          </a:p>
          <a:p>
            <a:endParaRPr lang="en-US" sz="2800" dirty="0">
              <a:cs typeface="Calibri"/>
            </a:endParaRPr>
          </a:p>
        </p:txBody>
      </p:sp>
      <p:sp>
        <p:nvSpPr>
          <p:cNvPr id="4" name="Slide Number Placeholder 3">
            <a:extLst>
              <a:ext uri="{FF2B5EF4-FFF2-40B4-BE49-F238E27FC236}">
                <a16:creationId xmlns:a16="http://schemas.microsoft.com/office/drawing/2014/main" id="{8B925598-7A73-404A-B2D1-3F22FE4502C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127</a:t>
            </a:fld>
            <a:endParaRPr lang="en-US" dirty="0"/>
          </a:p>
        </p:txBody>
      </p:sp>
    </p:spTree>
    <p:extLst>
      <p:ext uri="{BB962C8B-B14F-4D97-AF65-F5344CB8AC3E}">
        <p14:creationId xmlns:p14="http://schemas.microsoft.com/office/powerpoint/2010/main" val="4131884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normAutofit/>
          </a:bodyPr>
          <a:lstStyle/>
          <a:p>
            <a:r>
              <a:rPr lang="en-US" dirty="0">
                <a:cs typeface="Calibri Light"/>
              </a:rPr>
              <a:t>Manual Operation of the Lift</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All Braun, RICON, and Maxon Mobility lifts are equipped with a hydraulic manual pump located within the plastic motor housing on the side of the lift. </a:t>
            </a:r>
          </a:p>
          <a:p>
            <a:pPr marL="0" indent="0">
              <a:buNone/>
            </a:pPr>
            <a:endParaRPr lang="en-US" sz="2800" dirty="0"/>
          </a:p>
          <a:p>
            <a:pPr marL="0" indent="0">
              <a:buNone/>
            </a:pPr>
            <a:r>
              <a:rPr lang="en-US" sz="2800" dirty="0"/>
              <a:t>A steel pump arm may be mounted on the inside or outside of this plastic housing.</a:t>
            </a:r>
            <a:endParaRPr lang="en-US" sz="2800" dirty="0">
              <a:cs typeface="Calibri"/>
            </a:endParaRPr>
          </a:p>
          <a:p>
            <a:pPr marL="0" indent="0">
              <a:buNone/>
            </a:pPr>
            <a:endParaRPr lang="en-US" sz="2800" dirty="0">
              <a:cs typeface="Calibri"/>
            </a:endParaRPr>
          </a:p>
        </p:txBody>
      </p:sp>
      <p:sp>
        <p:nvSpPr>
          <p:cNvPr id="4" name="Slide Number Placeholder 3">
            <a:extLst>
              <a:ext uri="{FF2B5EF4-FFF2-40B4-BE49-F238E27FC236}">
                <a16:creationId xmlns:a16="http://schemas.microsoft.com/office/drawing/2014/main" id="{0D65F0B1-8A02-4B05-8ED1-10766C1A80B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128</a:t>
            </a:fld>
            <a:endParaRPr lang="en-US" dirty="0"/>
          </a:p>
        </p:txBody>
      </p:sp>
    </p:spTree>
    <p:extLst>
      <p:ext uri="{BB962C8B-B14F-4D97-AF65-F5344CB8AC3E}">
        <p14:creationId xmlns:p14="http://schemas.microsoft.com/office/powerpoint/2010/main" val="9193767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normAutofit/>
          </a:bodyPr>
          <a:lstStyle/>
          <a:p>
            <a:r>
              <a:rPr lang="en-US" dirty="0">
                <a:cs typeface="Calibri Light"/>
              </a:rPr>
              <a:t>Manual Operation of the Lift</a:t>
            </a:r>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b="1" dirty="0"/>
              <a:t>NOTE:</a:t>
            </a:r>
            <a:r>
              <a:rPr lang="en-US" sz="2800" dirty="0"/>
              <a:t> During manual operation of a paratransit/community transportation lift, the driver must be inside the vehicle. This is the only time under normal conditions that it is acceptable for the driver to operate the lift from inside the vehicle.</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0AF86B03-EC10-40B3-B022-186C706AF50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129</a:t>
            </a:fld>
            <a:endParaRPr lang="en-US" dirty="0"/>
          </a:p>
        </p:txBody>
      </p:sp>
    </p:spTree>
    <p:extLst>
      <p:ext uri="{BB962C8B-B14F-4D97-AF65-F5344CB8AC3E}">
        <p14:creationId xmlns:p14="http://schemas.microsoft.com/office/powerpoint/2010/main" val="96855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329F09F-F2F2-4261-8234-7CEA35F8CB4C}"/>
              </a:ext>
            </a:extLst>
          </p:cNvPr>
          <p:cNvSpPr>
            <a:spLocks noGrp="1" noRot="1" noChangeArrowheads="1"/>
          </p:cNvSpPr>
          <p:nvPr>
            <p:ph type="title"/>
          </p:nvPr>
        </p:nvSpPr>
        <p:spPr>
          <a:xfrm>
            <a:off x="800100" y="396715"/>
            <a:ext cx="6017559" cy="1217987"/>
          </a:xfrm>
        </p:spPr>
        <p:txBody>
          <a:bodyPr/>
          <a:lstStyle/>
          <a:p>
            <a:pPr eaLnBrk="1" hangingPunct="1">
              <a:defRPr/>
            </a:pPr>
            <a:r>
              <a:rPr lang="en-US" dirty="0"/>
              <a:t>What is maltreatment of a minor?</a:t>
            </a:r>
            <a:endParaRPr lang="en-US" dirty="0">
              <a:cs typeface="Calibri Light"/>
            </a:endParaRPr>
          </a:p>
        </p:txBody>
      </p:sp>
      <p:sp>
        <p:nvSpPr>
          <p:cNvPr id="4" name="Text Placeholder 3">
            <a:extLst>
              <a:ext uri="{FF2B5EF4-FFF2-40B4-BE49-F238E27FC236}">
                <a16:creationId xmlns:a16="http://schemas.microsoft.com/office/drawing/2014/main" id="{4CF88E31-0D40-4887-B0B3-0A662C7B49AC}"/>
              </a:ext>
            </a:extLst>
          </p:cNvPr>
          <p:cNvSpPr>
            <a:spLocks noGrp="1"/>
          </p:cNvSpPr>
          <p:nvPr>
            <p:ph idx="1"/>
          </p:nvPr>
        </p:nvSpPr>
        <p:spPr>
          <a:xfrm>
            <a:off x="808837" y="5303127"/>
            <a:ext cx="7886700" cy="418516"/>
          </a:xfrm>
        </p:spPr>
        <p:txBody>
          <a:bodyPr>
            <a:normAutofit fontScale="92500"/>
          </a:bodyPr>
          <a:lstStyle/>
          <a:p>
            <a:pPr marL="0" indent="0">
              <a:buNone/>
            </a:pPr>
            <a:r>
              <a:rPr lang="en-US" sz="2000" dirty="0">
                <a:latin typeface="Calibri"/>
                <a:cs typeface="Calibri"/>
              </a:rPr>
              <a:t>https://www.helpguide.org/articles/abuse/child-abuse-and%20neglect.htm</a:t>
            </a:r>
          </a:p>
        </p:txBody>
      </p:sp>
      <p:sp>
        <p:nvSpPr>
          <p:cNvPr id="7" name="Rectangle 6">
            <a:extLst>
              <a:ext uri="{FF2B5EF4-FFF2-40B4-BE49-F238E27FC236}">
                <a16:creationId xmlns:a16="http://schemas.microsoft.com/office/drawing/2014/main" id="{6DE2C025-CA82-44C1-82D5-24B9D47491EA}"/>
              </a:ext>
            </a:extLst>
          </p:cNvPr>
          <p:cNvSpPr/>
          <p:nvPr/>
        </p:nvSpPr>
        <p:spPr>
          <a:xfrm>
            <a:off x="808837" y="2258586"/>
            <a:ext cx="7787124" cy="2893100"/>
          </a:xfrm>
          <a:prstGeom prst="rect">
            <a:avLst/>
          </a:prstGeom>
        </p:spPr>
        <p:txBody>
          <a:bodyPr wrap="square" anchor="t">
            <a:spAutoFit/>
          </a:bodyPr>
          <a:lstStyle/>
          <a:p>
            <a:r>
              <a:rPr lang="en-US" sz="2600" b="1" dirty="0">
                <a:solidFill>
                  <a:schemeClr val="accent6"/>
                </a:solidFill>
                <a:latin typeface="Calibri"/>
                <a:cs typeface="Calibri"/>
              </a:rPr>
              <a:t>Myth:</a:t>
            </a:r>
            <a:r>
              <a:rPr lang="en-US" sz="2600" dirty="0">
                <a:latin typeface="Calibri"/>
                <a:cs typeface="Calibri"/>
              </a:rPr>
              <a:t> Only bad people abuse their children. </a:t>
            </a:r>
          </a:p>
          <a:p>
            <a:endParaRPr lang="en-US" sz="2600" dirty="0">
              <a:latin typeface="Calibri"/>
              <a:cs typeface="Calibri"/>
            </a:endParaRPr>
          </a:p>
          <a:p>
            <a:r>
              <a:rPr lang="en-US" sz="2600" b="1" dirty="0">
                <a:solidFill>
                  <a:schemeClr val="accent6"/>
                </a:solidFill>
                <a:latin typeface="Calibri"/>
                <a:cs typeface="Calibri"/>
              </a:rPr>
              <a:t>Fact:</a:t>
            </a:r>
            <a:r>
              <a:rPr lang="en-US" sz="2600" dirty="0">
                <a:latin typeface="Calibri"/>
                <a:cs typeface="Calibri"/>
              </a:rPr>
              <a:t> Not all abusive parents or guardians intentionally harm their children. Many have been victims of abuse themselves and don’t know any other way to parent. Others may be struggling with mental health issues or substance abuse problems.</a:t>
            </a:r>
          </a:p>
        </p:txBody>
      </p:sp>
      <p:sp>
        <p:nvSpPr>
          <p:cNvPr id="8" name="Rectangle 7">
            <a:extLst>
              <a:ext uri="{FF2B5EF4-FFF2-40B4-BE49-F238E27FC236}">
                <a16:creationId xmlns:a16="http://schemas.microsoft.com/office/drawing/2014/main" id="{DC3982D8-AA03-4B40-9F30-B88E6E4FD2B8}"/>
              </a:ext>
            </a:extLst>
          </p:cNvPr>
          <p:cNvSpPr/>
          <p:nvPr/>
        </p:nvSpPr>
        <p:spPr>
          <a:xfrm>
            <a:off x="799178" y="1488757"/>
            <a:ext cx="6687472" cy="492443"/>
          </a:xfrm>
          <a:prstGeom prst="rect">
            <a:avLst/>
          </a:prstGeom>
        </p:spPr>
        <p:txBody>
          <a:bodyPr wrap="none" anchor="t">
            <a:spAutoFit/>
          </a:bodyPr>
          <a:lstStyle/>
          <a:p>
            <a:r>
              <a:rPr lang="en-US" sz="2600" b="1" dirty="0">
                <a:latin typeface="Calibri"/>
                <a:cs typeface="Calibri"/>
              </a:rPr>
              <a:t>Myths and facts about child abuse and neglect </a:t>
            </a:r>
          </a:p>
        </p:txBody>
      </p:sp>
      <p:sp>
        <p:nvSpPr>
          <p:cNvPr id="3" name="Rectangle 9">
            <a:extLst>
              <a:ext uri="{FF2B5EF4-FFF2-40B4-BE49-F238E27FC236}">
                <a16:creationId xmlns:a16="http://schemas.microsoft.com/office/drawing/2014/main" id="{FA868FED-121A-4C8D-AC2D-8EFC83A37A8F}"/>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5" name="Arrow: Right 4">
            <a:extLst>
              <a:ext uri="{FF2B5EF4-FFF2-40B4-BE49-F238E27FC236}">
                <a16:creationId xmlns:a16="http://schemas.microsoft.com/office/drawing/2014/main" id="{E8393647-28E6-4C67-A8F0-894610C72699}"/>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Slide Number Placeholder 1">
            <a:extLst>
              <a:ext uri="{FF2B5EF4-FFF2-40B4-BE49-F238E27FC236}">
                <a16:creationId xmlns:a16="http://schemas.microsoft.com/office/drawing/2014/main" id="{0F100F41-5813-4F63-AFDE-439E32EC06B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a:t>
            </a:fld>
            <a:endParaRPr lang="en-US" dirty="0"/>
          </a:p>
        </p:txBody>
      </p:sp>
    </p:spTree>
    <p:extLst>
      <p:ext uri="{BB962C8B-B14F-4D97-AF65-F5344CB8AC3E}">
        <p14:creationId xmlns:p14="http://schemas.microsoft.com/office/powerpoint/2010/main" val="11872585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0878-723D-4791-A756-A5958EF8C116}"/>
              </a:ext>
            </a:extLst>
          </p:cNvPr>
          <p:cNvSpPr>
            <a:spLocks noGrp="1"/>
          </p:cNvSpPr>
          <p:nvPr>
            <p:ph type="title"/>
          </p:nvPr>
        </p:nvSpPr>
        <p:spPr>
          <a:xfrm>
            <a:off x="800100" y="365125"/>
            <a:ext cx="7886700" cy="1325563"/>
          </a:xfrm>
        </p:spPr>
        <p:txBody>
          <a:bodyPr/>
          <a:lstStyle/>
          <a:p>
            <a:r>
              <a:rPr lang="en-US" dirty="0">
                <a:cs typeface="Calibri Light"/>
              </a:rPr>
              <a:t>Manual Operation of the Lift</a:t>
            </a:r>
            <a:endParaRPr lang="en-US" dirty="0"/>
          </a:p>
        </p:txBody>
      </p:sp>
      <p:sp>
        <p:nvSpPr>
          <p:cNvPr id="3" name="Content Placeholder 2"/>
          <p:cNvSpPr>
            <a:spLocks noGrp="1"/>
          </p:cNvSpPr>
          <p:nvPr>
            <p:ph idx="1"/>
          </p:nvPr>
        </p:nvSpPr>
        <p:spPr>
          <a:xfrm>
            <a:off x="800100" y="1524000"/>
            <a:ext cx="7886700" cy="4351338"/>
          </a:xfrm>
        </p:spPr>
        <p:txBody>
          <a:bodyPr>
            <a:normAutofit/>
          </a:bodyPr>
          <a:lstStyle/>
          <a:p>
            <a:pPr marL="0" indent="0">
              <a:buNone/>
            </a:pPr>
            <a:r>
              <a:rPr lang="en-US" sz="2200" dirty="0"/>
              <a:t>Manual lowering </a:t>
            </a:r>
            <a:r>
              <a:rPr lang="en-US" sz="2200" dirty="0">
                <a:ea typeface="+mn-lt"/>
                <a:cs typeface="+mn-lt"/>
              </a:rPr>
              <a:t>—</a:t>
            </a:r>
            <a:r>
              <a:rPr lang="en-US" sz="2200" dirty="0"/>
              <a:t> to lower the platform manually, insert the pump handle onto the bleeder valve. Turn the pump handle counterclockwise just enough to allow the platform to drop slowly. </a:t>
            </a:r>
            <a:endParaRPr lang="en-US" sz="2200" dirty="0">
              <a:cs typeface="Calibri"/>
            </a:endParaRPr>
          </a:p>
          <a:p>
            <a:pPr marL="0" indent="0">
              <a:buNone/>
            </a:pPr>
            <a:endParaRPr lang="en-US" sz="2200" dirty="0">
              <a:latin typeface="Cambria" pitchFamily="18" charset="0"/>
              <a:cs typeface="Calibri"/>
            </a:endParaRPr>
          </a:p>
          <a:p>
            <a:pPr marL="0" indent="0">
              <a:buNone/>
            </a:pPr>
            <a:endParaRPr lang="en-US" sz="2200" dirty="0">
              <a:latin typeface="Cambria" pitchFamily="18" charset="0"/>
            </a:endParaRPr>
          </a:p>
          <a:p>
            <a:pPr marL="0" indent="0">
              <a:buNone/>
            </a:pPr>
            <a:endParaRPr lang="en-US" sz="2200" dirty="0">
              <a:latin typeface="Cambria" pitchFamily="18" charset="0"/>
            </a:endParaRPr>
          </a:p>
          <a:p>
            <a:pPr marL="0" indent="0">
              <a:buNone/>
            </a:pPr>
            <a:endParaRPr lang="en-US" sz="2200" dirty="0">
              <a:latin typeface="Cambria" pitchFamily="18" charset="0"/>
            </a:endParaRPr>
          </a:p>
          <a:p>
            <a:pPr marL="0" indent="0">
              <a:buNone/>
            </a:pPr>
            <a:r>
              <a:rPr lang="en-US" sz="2200" dirty="0"/>
              <a:t>When the platform has reached the ground, tighten the valve by turning it clockwise. </a:t>
            </a:r>
            <a:endParaRPr lang="en-US" sz="2200" dirty="0">
              <a:cs typeface="Calibri" panose="020F0502020204030204"/>
            </a:endParaRPr>
          </a:p>
          <a:p>
            <a:pPr marL="0" indent="0">
              <a:buNone/>
            </a:pPr>
            <a:r>
              <a:rPr lang="en-US" sz="2200" dirty="0"/>
              <a:t>                               </a:t>
            </a:r>
            <a:endParaRPr lang="en-US" sz="2200" dirty="0">
              <a:cs typeface="Calibri" panose="020F0502020204030204"/>
            </a:endParaRPr>
          </a:p>
          <a:p>
            <a:pPr marL="0" indent="0">
              <a:buNone/>
            </a:pPr>
            <a:endParaRPr lang="en-US" sz="2200" dirty="0">
              <a:cs typeface="Calibri" panose="020F0502020204030204"/>
            </a:endParaRPr>
          </a:p>
        </p:txBody>
      </p:sp>
      <p:pic>
        <p:nvPicPr>
          <p:cNvPr id="11" name="Picture 10" descr="open.jpg"/>
          <p:cNvPicPr>
            <a:picLocks noChangeAspect="1"/>
          </p:cNvPicPr>
          <p:nvPr/>
        </p:nvPicPr>
        <p:blipFill>
          <a:blip r:embed="rId3" cstate="print"/>
          <a:stretch>
            <a:fillRect/>
          </a:stretch>
        </p:blipFill>
        <p:spPr>
          <a:xfrm>
            <a:off x="3789744" y="2726155"/>
            <a:ext cx="1905000" cy="1371600"/>
          </a:xfrm>
          <a:prstGeom prst="rect">
            <a:avLst/>
          </a:prstGeom>
        </p:spPr>
      </p:pic>
      <p:pic>
        <p:nvPicPr>
          <p:cNvPr id="13" name="Picture 12" descr="close.jpg"/>
          <p:cNvPicPr>
            <a:picLocks noChangeAspect="1"/>
          </p:cNvPicPr>
          <p:nvPr/>
        </p:nvPicPr>
        <p:blipFill>
          <a:blip r:embed="rId4" cstate="print"/>
          <a:stretch>
            <a:fillRect/>
          </a:stretch>
        </p:blipFill>
        <p:spPr>
          <a:xfrm>
            <a:off x="3854933" y="4876800"/>
            <a:ext cx="1926166" cy="1339778"/>
          </a:xfrm>
          <a:prstGeom prst="rect">
            <a:avLst/>
          </a:prstGeom>
        </p:spPr>
      </p:pic>
      <p:sp>
        <p:nvSpPr>
          <p:cNvPr id="4" name="Slide Number Placeholder 3">
            <a:extLst>
              <a:ext uri="{FF2B5EF4-FFF2-40B4-BE49-F238E27FC236}">
                <a16:creationId xmlns:a16="http://schemas.microsoft.com/office/drawing/2014/main" id="{3144F7BA-2123-474F-B459-115EB9997F0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130</a:t>
            </a:fld>
            <a:endParaRPr lang="en-US" dirty="0"/>
          </a:p>
        </p:txBody>
      </p:sp>
    </p:spTree>
    <p:extLst>
      <p:ext uri="{BB962C8B-B14F-4D97-AF65-F5344CB8AC3E}">
        <p14:creationId xmlns:p14="http://schemas.microsoft.com/office/powerpoint/2010/main" val="15664890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C4D8-1A6A-4ABC-9BA9-2B93CEF23860}"/>
              </a:ext>
            </a:extLst>
          </p:cNvPr>
          <p:cNvSpPr>
            <a:spLocks noGrp="1"/>
          </p:cNvSpPr>
          <p:nvPr>
            <p:ph type="title"/>
          </p:nvPr>
        </p:nvSpPr>
        <p:spPr>
          <a:xfrm>
            <a:off x="800100" y="365125"/>
            <a:ext cx="7886700" cy="1325563"/>
          </a:xfrm>
        </p:spPr>
        <p:txBody>
          <a:bodyPr/>
          <a:lstStyle/>
          <a:p>
            <a:r>
              <a:rPr lang="en-US" dirty="0">
                <a:cs typeface="Calibri Light"/>
              </a:rPr>
              <a:t>Manual Operation of the Lift</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600" dirty="0"/>
              <a:t>Manual raising </a:t>
            </a:r>
            <a:r>
              <a:rPr lang="en-US" sz="2600" dirty="0">
                <a:ea typeface="+mn-lt"/>
                <a:cs typeface="+mn-lt"/>
              </a:rPr>
              <a:t>—</a:t>
            </a:r>
            <a:r>
              <a:rPr lang="en-US" sz="2600" dirty="0"/>
              <a:t> insert the pump handle into the pump opening. Pump the handle by raising and lowering it </a:t>
            </a:r>
            <a:r>
              <a:rPr lang="en-US" sz="2600" u="sng" dirty="0"/>
              <a:t>a full stroke</a:t>
            </a:r>
            <a:r>
              <a:rPr lang="en-US" sz="2600" dirty="0"/>
              <a:t>. The platform will rise very slowly to floor level. </a:t>
            </a:r>
            <a:endParaRPr lang="en-US" sz="2600" dirty="0">
              <a:cs typeface="Calibri" panose="020F0502020204030204"/>
            </a:endParaRPr>
          </a:p>
        </p:txBody>
      </p:sp>
      <p:pic>
        <p:nvPicPr>
          <p:cNvPr id="8" name="Picture 7" descr="pump.jpg"/>
          <p:cNvPicPr>
            <a:picLocks noChangeAspect="1"/>
          </p:cNvPicPr>
          <p:nvPr/>
        </p:nvPicPr>
        <p:blipFill>
          <a:blip r:embed="rId3" cstate="print"/>
          <a:stretch>
            <a:fillRect/>
          </a:stretch>
        </p:blipFill>
        <p:spPr>
          <a:xfrm>
            <a:off x="3317207" y="3404937"/>
            <a:ext cx="2250831" cy="2362200"/>
          </a:xfrm>
          <a:prstGeom prst="rect">
            <a:avLst/>
          </a:prstGeom>
        </p:spPr>
      </p:pic>
      <p:sp>
        <p:nvSpPr>
          <p:cNvPr id="4" name="Slide Number Placeholder 3">
            <a:extLst>
              <a:ext uri="{FF2B5EF4-FFF2-40B4-BE49-F238E27FC236}">
                <a16:creationId xmlns:a16="http://schemas.microsoft.com/office/drawing/2014/main" id="{3EEED932-4D18-46CF-9847-C688ED6F509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131</a:t>
            </a:fld>
            <a:endParaRPr lang="en-US" dirty="0"/>
          </a:p>
        </p:txBody>
      </p:sp>
    </p:spTree>
    <p:extLst>
      <p:ext uri="{BB962C8B-B14F-4D97-AF65-F5344CB8AC3E}">
        <p14:creationId xmlns:p14="http://schemas.microsoft.com/office/powerpoint/2010/main" val="25774479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B4684-EF3C-4F46-93A7-7E98BEAABC2B}"/>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24000"/>
            <a:ext cx="7886700" cy="4351338"/>
          </a:xfrm>
        </p:spPr>
        <p:txBody>
          <a:bodyPr/>
          <a:lstStyle/>
          <a:p>
            <a:pPr marL="0" indent="0">
              <a:buNone/>
            </a:pPr>
            <a:r>
              <a:rPr lang="en-US" sz="2800" dirty="0"/>
              <a:t>If your lift is fully automatic after moving your passenger off the lift, continue to pump the handle to fold the lift into the vehicle. </a:t>
            </a:r>
          </a:p>
          <a:p>
            <a:pPr marL="0" indent="0">
              <a:buNone/>
            </a:pPr>
            <a:endParaRPr lang="en-US" sz="2800" dirty="0"/>
          </a:p>
          <a:p>
            <a:pPr marL="0" indent="0">
              <a:buNone/>
            </a:pPr>
            <a:r>
              <a:rPr lang="en-US" sz="2800" dirty="0"/>
              <a:t>If your lift is not fully automatic, refer to the lift operating instructions which should be mounted directly on the lift.</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B8AE78A7-1718-44EE-81E2-2240A19DE73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132</a:t>
            </a:fld>
            <a:endParaRPr lang="en-US" dirty="0"/>
          </a:p>
        </p:txBody>
      </p:sp>
    </p:spTree>
    <p:extLst>
      <p:ext uri="{BB962C8B-B14F-4D97-AF65-F5344CB8AC3E}">
        <p14:creationId xmlns:p14="http://schemas.microsoft.com/office/powerpoint/2010/main" val="31021836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normAutofit/>
          </a:bodyPr>
          <a:lstStyle/>
          <a:p>
            <a:r>
              <a:rPr lang="en-US" dirty="0">
                <a:cs typeface="Calibri Light"/>
              </a:rPr>
              <a:t>403-Compliant Lifts</a:t>
            </a:r>
            <a:endParaRPr lang="en-US" dirty="0"/>
          </a:p>
        </p:txBody>
      </p:sp>
      <p:sp>
        <p:nvSpPr>
          <p:cNvPr id="3" name="Content Placeholder 2"/>
          <p:cNvSpPr>
            <a:spLocks noGrp="1"/>
          </p:cNvSpPr>
          <p:nvPr>
            <p:ph idx="1"/>
          </p:nvPr>
        </p:nvSpPr>
        <p:spPr>
          <a:xfrm>
            <a:off x="800100" y="1554162"/>
            <a:ext cx="7886700" cy="4351338"/>
          </a:xfrm>
        </p:spPr>
        <p:txBody>
          <a:bodyPr>
            <a:normAutofit/>
          </a:bodyPr>
          <a:lstStyle/>
          <a:p>
            <a:pPr marL="0" indent="0">
              <a:lnSpc>
                <a:spcPct val="80000"/>
              </a:lnSpc>
              <a:buNone/>
            </a:pPr>
            <a:r>
              <a:rPr lang="en-US" sz="3200" dirty="0"/>
              <a:t>The 403 lift must be classified by the National Highway Traffic Safety Administration (NHTSA) as a </a:t>
            </a:r>
            <a:r>
              <a:rPr lang="en-US" sz="3200" b="1" u="sng" dirty="0"/>
              <a:t>Public Use Lift </a:t>
            </a:r>
            <a:r>
              <a:rPr lang="en-US" sz="3200" dirty="0"/>
              <a:t>with a continuous lifting capacity of 800 pounds.</a:t>
            </a:r>
            <a:endParaRPr lang="en-US" sz="3200" b="1" u="sng" dirty="0">
              <a:cs typeface="Calibri" panose="020F0502020204030204"/>
            </a:endParaRPr>
          </a:p>
          <a:p>
            <a:pPr marL="0" indent="0">
              <a:buNone/>
            </a:pPr>
            <a:endParaRPr lang="en-US" sz="3200" dirty="0">
              <a:cs typeface="Calibri" panose="020F0502020204030204"/>
            </a:endParaRPr>
          </a:p>
          <a:p>
            <a:pPr marL="0" indent="0">
              <a:buNone/>
            </a:pPr>
            <a:endParaRPr lang="en-US" sz="3200" dirty="0">
              <a:cs typeface="Calibri" panose="020F0502020204030204"/>
            </a:endParaRPr>
          </a:p>
        </p:txBody>
      </p:sp>
      <p:sp>
        <p:nvSpPr>
          <p:cNvPr id="4" name="Slide Number Placeholder 3">
            <a:extLst>
              <a:ext uri="{FF2B5EF4-FFF2-40B4-BE49-F238E27FC236}">
                <a16:creationId xmlns:a16="http://schemas.microsoft.com/office/drawing/2014/main" id="{01F567F4-28DE-434C-89F2-0DE724D2B5A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133</a:t>
            </a:fld>
            <a:endParaRPr lang="en-US" dirty="0"/>
          </a:p>
        </p:txBody>
      </p:sp>
    </p:spTree>
    <p:extLst>
      <p:ext uri="{BB962C8B-B14F-4D97-AF65-F5344CB8AC3E}">
        <p14:creationId xmlns:p14="http://schemas.microsoft.com/office/powerpoint/2010/main" val="1483609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4805-B123-4D2F-8D12-419F9FB349CC}"/>
              </a:ext>
            </a:extLst>
          </p:cNvPr>
          <p:cNvSpPr>
            <a:spLocks noGrp="1"/>
          </p:cNvSpPr>
          <p:nvPr>
            <p:ph type="title"/>
          </p:nvPr>
        </p:nvSpPr>
        <p:spPr>
          <a:xfrm>
            <a:off x="800100" y="342900"/>
            <a:ext cx="7886700" cy="1325563"/>
          </a:xfrm>
        </p:spPr>
        <p:txBody>
          <a:bodyPr/>
          <a:lstStyle/>
          <a:p>
            <a:r>
              <a:rPr lang="en-US" dirty="0">
                <a:cs typeface="Calibri Light"/>
              </a:rPr>
              <a:t>Vehicle Lift Operations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3200" dirty="0"/>
              <a:t>The driver should not ride on the lift with the passenger. </a:t>
            </a:r>
            <a:endParaRPr lang="en-US" sz="3200" dirty="0">
              <a:cs typeface="Calibri"/>
            </a:endParaRPr>
          </a:p>
          <a:p>
            <a:pPr marL="0" indent="0">
              <a:buNone/>
            </a:pPr>
            <a:endParaRPr lang="en-US" sz="3200" dirty="0"/>
          </a:p>
          <a:p>
            <a:pPr marL="0" indent="0">
              <a:buNone/>
            </a:pPr>
            <a:r>
              <a:rPr lang="en-US" sz="3200" dirty="0"/>
              <a:t>The lift is intended for one wheelchair and its occupant.</a:t>
            </a:r>
            <a:endParaRPr lang="en-US" sz="3200" dirty="0">
              <a:cs typeface="Calibri" panose="020F0502020204030204"/>
            </a:endParaRPr>
          </a:p>
          <a:p>
            <a:pPr marL="0" indent="0">
              <a:buNone/>
            </a:pPr>
            <a:endParaRPr lang="en-US" sz="3200" dirty="0">
              <a:cs typeface="Calibri" panose="020F0502020204030204"/>
            </a:endParaRPr>
          </a:p>
        </p:txBody>
      </p:sp>
      <p:sp>
        <p:nvSpPr>
          <p:cNvPr id="4" name="Slide Number Placeholder 3">
            <a:extLst>
              <a:ext uri="{FF2B5EF4-FFF2-40B4-BE49-F238E27FC236}">
                <a16:creationId xmlns:a16="http://schemas.microsoft.com/office/drawing/2014/main" id="{A875393C-B665-4E84-AEB8-BB04DA01A66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134</a:t>
            </a:fld>
            <a:endParaRPr lang="en-US" dirty="0"/>
          </a:p>
        </p:txBody>
      </p:sp>
    </p:spTree>
    <p:extLst>
      <p:ext uri="{BB962C8B-B14F-4D97-AF65-F5344CB8AC3E}">
        <p14:creationId xmlns:p14="http://schemas.microsoft.com/office/powerpoint/2010/main" val="42814562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E7C6-FDF9-41FC-8A06-DC346563188C}"/>
              </a:ext>
            </a:extLst>
          </p:cNvPr>
          <p:cNvSpPr>
            <a:spLocks noGrp="1"/>
          </p:cNvSpPr>
          <p:nvPr>
            <p:ph type="title"/>
          </p:nvPr>
        </p:nvSpPr>
        <p:spPr>
          <a:xfrm>
            <a:off x="800100" y="342900"/>
            <a:ext cx="7886700" cy="1325563"/>
          </a:xfrm>
        </p:spPr>
        <p:txBody>
          <a:bodyPr/>
          <a:lstStyle/>
          <a:p>
            <a:r>
              <a:rPr lang="en-US" dirty="0">
                <a:cs typeface="Calibri Light"/>
              </a:rPr>
              <a:t>Wheelchair Securement</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The securement system shall limit the movement of an occupied mobility aid to no more than 2” in any direction under normal vehicle operating conditions.</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Since 1991 all vehicles must have securement locations for wheelchairs and other mobility aids that face rearward or forward.</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F27731D6-DF86-4F98-AF51-45A4E13E222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135</a:t>
            </a:fld>
            <a:endParaRPr lang="en-US" dirty="0"/>
          </a:p>
        </p:txBody>
      </p:sp>
    </p:spTree>
    <p:extLst>
      <p:ext uri="{BB962C8B-B14F-4D97-AF65-F5344CB8AC3E}">
        <p14:creationId xmlns:p14="http://schemas.microsoft.com/office/powerpoint/2010/main" val="12036713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06FC-1D6B-4BF5-938C-0280BECCD577}"/>
              </a:ext>
            </a:extLst>
          </p:cNvPr>
          <p:cNvSpPr>
            <a:spLocks noGrp="1"/>
          </p:cNvSpPr>
          <p:nvPr>
            <p:ph type="title"/>
          </p:nvPr>
        </p:nvSpPr>
        <p:spPr>
          <a:xfrm>
            <a:off x="800100" y="312737"/>
            <a:ext cx="7886700" cy="1325563"/>
          </a:xfrm>
        </p:spPr>
        <p:txBody>
          <a:bodyPr/>
          <a:lstStyle/>
          <a:p>
            <a:r>
              <a:rPr lang="en-US" dirty="0">
                <a:ea typeface="+mj-lt"/>
                <a:cs typeface="+mj-lt"/>
              </a:rPr>
              <a:t>Wheelchair Securement</a:t>
            </a:r>
            <a:endParaRPr lang="en-US" b="0" dirty="0">
              <a:ea typeface="+mj-lt"/>
              <a:cs typeface="+mj-lt"/>
            </a:endParaRPr>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Rearward facing is only permitted when a specific barrier is in place.</a:t>
            </a:r>
            <a:endParaRPr lang="en-US" sz="2800" dirty="0">
              <a:cs typeface="Calibri"/>
            </a:endParaRPr>
          </a:p>
          <a:p>
            <a:pPr marL="0" indent="0">
              <a:buNone/>
            </a:pPr>
            <a:endParaRPr lang="en-US" sz="2800" dirty="0">
              <a:cs typeface="Calibri"/>
            </a:endParaRPr>
          </a:p>
          <a:p>
            <a:pPr marL="0" indent="0">
              <a:buNone/>
            </a:pPr>
            <a:r>
              <a:rPr lang="en-US" sz="2800" dirty="0"/>
              <a:t>Side facing is never permitted.</a:t>
            </a:r>
            <a:endParaRPr lang="en-US" sz="2800" dirty="0">
              <a:cs typeface="Calibri"/>
            </a:endParaRPr>
          </a:p>
        </p:txBody>
      </p:sp>
      <p:sp>
        <p:nvSpPr>
          <p:cNvPr id="5" name="Slide Number Placeholder 4">
            <a:extLst>
              <a:ext uri="{FF2B5EF4-FFF2-40B4-BE49-F238E27FC236}">
                <a16:creationId xmlns:a16="http://schemas.microsoft.com/office/drawing/2014/main" id="{F4C807AF-BEA3-4450-9855-34F534E9B99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136</a:t>
            </a:fld>
            <a:endParaRPr lang="en-US" dirty="0"/>
          </a:p>
        </p:txBody>
      </p:sp>
    </p:spTree>
    <p:extLst>
      <p:ext uri="{BB962C8B-B14F-4D97-AF65-F5344CB8AC3E}">
        <p14:creationId xmlns:p14="http://schemas.microsoft.com/office/powerpoint/2010/main" val="21050823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1489-E4C2-45D8-967E-3B7D1EAFD367}"/>
              </a:ext>
            </a:extLst>
          </p:cNvPr>
          <p:cNvSpPr>
            <a:spLocks noGrp="1"/>
          </p:cNvSpPr>
          <p:nvPr>
            <p:ph type="title"/>
          </p:nvPr>
        </p:nvSpPr>
        <p:spPr>
          <a:xfrm>
            <a:off x="800100" y="342900"/>
            <a:ext cx="7886700" cy="1325563"/>
          </a:xfrm>
        </p:spPr>
        <p:txBody>
          <a:bodyPr/>
          <a:lstStyle/>
          <a:p>
            <a:r>
              <a:rPr lang="en-US" dirty="0">
                <a:cs typeface="Calibri Light"/>
              </a:rPr>
              <a:t>Wheelchair Securement</a:t>
            </a:r>
            <a:endParaRPr lang="en-US" dirty="0"/>
          </a:p>
        </p:txBody>
      </p:sp>
      <p:sp>
        <p:nvSpPr>
          <p:cNvPr id="3" name="Content Placeholder 2"/>
          <p:cNvSpPr>
            <a:spLocks noGrp="1"/>
          </p:cNvSpPr>
          <p:nvPr>
            <p:ph idx="1"/>
          </p:nvPr>
        </p:nvSpPr>
        <p:spPr>
          <a:xfrm>
            <a:off x="800100" y="1524000"/>
            <a:ext cx="7886700" cy="4351338"/>
          </a:xfrm>
        </p:spPr>
        <p:txBody>
          <a:bodyPr/>
          <a:lstStyle/>
          <a:p>
            <a:pPr marL="0" indent="0">
              <a:buNone/>
            </a:pPr>
            <a:r>
              <a:rPr lang="en-US" sz="2800" dirty="0"/>
              <a:t>Each system includes a minimum of four floor-mounted belts and a lap and shoulder belt. </a:t>
            </a:r>
          </a:p>
          <a:p>
            <a:pPr marL="0" indent="0">
              <a:buNone/>
            </a:pPr>
            <a:endParaRPr lang="en-US" sz="2800" dirty="0"/>
          </a:p>
          <a:p>
            <a:pPr marL="0" indent="0">
              <a:buNone/>
            </a:pPr>
            <a:r>
              <a:rPr lang="en-US" sz="2800" dirty="0"/>
              <a:t>The manufacturer of each system states that all belts </a:t>
            </a:r>
            <a:r>
              <a:rPr lang="en-US" sz="2800" b="1" u="sng" dirty="0"/>
              <a:t>shall</a:t>
            </a:r>
            <a:r>
              <a:rPr lang="en-US" sz="2800" dirty="0"/>
              <a:t> be utilized each time the system is used.</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B811FAC9-95AC-4B89-85C4-B0DD14B2D96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137</a:t>
            </a:fld>
            <a:endParaRPr lang="en-US" dirty="0"/>
          </a:p>
        </p:txBody>
      </p:sp>
    </p:spTree>
    <p:extLst>
      <p:ext uri="{BB962C8B-B14F-4D97-AF65-F5344CB8AC3E}">
        <p14:creationId xmlns:p14="http://schemas.microsoft.com/office/powerpoint/2010/main" val="27041457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C8C4-A5FE-4F7C-BD46-633BBDA43C93}"/>
              </a:ext>
            </a:extLst>
          </p:cNvPr>
          <p:cNvSpPr>
            <a:spLocks noGrp="1"/>
          </p:cNvSpPr>
          <p:nvPr>
            <p:ph type="title"/>
          </p:nvPr>
        </p:nvSpPr>
        <p:spPr>
          <a:xfrm>
            <a:off x="800100" y="342900"/>
            <a:ext cx="7886700" cy="1325563"/>
          </a:xfrm>
        </p:spPr>
        <p:txBody>
          <a:bodyPr/>
          <a:lstStyle/>
          <a:p>
            <a:r>
              <a:rPr lang="en-US" dirty="0">
                <a:cs typeface="Calibri Light"/>
              </a:rPr>
              <a:t>Wheelchair Securement</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Regardless of the type of securement system in the vehicle, the securement of the wheelchair is basically the same for each.</a:t>
            </a:r>
            <a:endParaRPr lang="en-US" sz="2800" dirty="0">
              <a:cs typeface="Calibri"/>
            </a:endParaRPr>
          </a:p>
          <a:p>
            <a:pPr marL="0" indent="0">
              <a:buNone/>
            </a:pPr>
            <a:endParaRPr lang="en-US" sz="2800" dirty="0">
              <a:cs typeface="Calibri"/>
            </a:endParaRPr>
          </a:p>
          <a:p>
            <a:pPr marL="0" indent="0">
              <a:buNone/>
            </a:pPr>
            <a:r>
              <a:rPr lang="en-US" sz="2800" b="1" dirty="0"/>
              <a:t>DO NOT TAKE SHORTCUTS – REMEMBER, THE PASSENGER’S SENSE OF SECURITY IS OF EXTREME IMPORTANCE.</a:t>
            </a:r>
            <a:endParaRPr lang="en-US" sz="2800" b="1" dirty="0">
              <a:cs typeface="Calibri"/>
            </a:endParaRPr>
          </a:p>
          <a:p>
            <a:pPr marL="0" indent="0">
              <a:buNone/>
            </a:pPr>
            <a:endParaRPr lang="en-US" sz="2800" dirty="0">
              <a:cs typeface="Calibri"/>
            </a:endParaRPr>
          </a:p>
        </p:txBody>
      </p:sp>
      <p:sp>
        <p:nvSpPr>
          <p:cNvPr id="4" name="Slide Number Placeholder 3">
            <a:extLst>
              <a:ext uri="{FF2B5EF4-FFF2-40B4-BE49-F238E27FC236}">
                <a16:creationId xmlns:a16="http://schemas.microsoft.com/office/drawing/2014/main" id="{D740C907-900C-415A-8269-2C327D48E66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138</a:t>
            </a:fld>
            <a:endParaRPr lang="en-US" dirty="0"/>
          </a:p>
        </p:txBody>
      </p:sp>
    </p:spTree>
    <p:extLst>
      <p:ext uri="{BB962C8B-B14F-4D97-AF65-F5344CB8AC3E}">
        <p14:creationId xmlns:p14="http://schemas.microsoft.com/office/powerpoint/2010/main" val="1698735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AJBf226gXA"/>
          <p:cNvPicPr>
            <a:picLocks noGrp="1" noRot="1" noChangeAspect="1"/>
          </p:cNvPicPr>
          <p:nvPr>
            <p:ph sz="half" idx="4294967295"/>
            <a:videoFile r:link="rId1"/>
          </p:nvPr>
        </p:nvPicPr>
        <p:blipFill>
          <a:blip r:embed="rId3"/>
          <a:stretch>
            <a:fillRect/>
          </a:stretch>
        </p:blipFill>
        <p:spPr>
          <a:xfrm>
            <a:off x="1" y="1431258"/>
            <a:ext cx="9143999" cy="3684670"/>
          </a:xfrm>
          <a:prstGeom prst="rect">
            <a:avLst/>
          </a:prstGeom>
        </p:spPr>
      </p:pic>
      <p:sp>
        <p:nvSpPr>
          <p:cNvPr id="2" name="Slide Number Placeholder 1">
            <a:extLst>
              <a:ext uri="{FF2B5EF4-FFF2-40B4-BE49-F238E27FC236}">
                <a16:creationId xmlns:a16="http://schemas.microsoft.com/office/drawing/2014/main" id="{EF0BD65D-BEBF-427F-B251-7AA532439017}"/>
              </a:ext>
            </a:extLst>
          </p:cNvPr>
          <p:cNvSpPr>
            <a:spLocks noGrp="1"/>
          </p:cNvSpPr>
          <p:nvPr>
            <p:ph type="sldNum" sz="quarter" idx="10"/>
          </p:nvPr>
        </p:nvSpPr>
        <p:spPr/>
        <p:txBody>
          <a:bodyPr/>
          <a:lstStyle/>
          <a:p>
            <a:pPr>
              <a:defRPr/>
            </a:pPr>
            <a:fld id="{AD3726E9-9A9E-401F-BCCF-85EAABD85042}" type="slidenum">
              <a:rPr lang="en-US" smtClean="0"/>
              <a:pPr>
                <a:defRPr/>
              </a:pPr>
              <a:t>139</a:t>
            </a:fld>
            <a:endParaRPr lang="en-US" dirty="0"/>
          </a:p>
        </p:txBody>
      </p:sp>
    </p:spTree>
    <p:extLst>
      <p:ext uri="{BB962C8B-B14F-4D97-AF65-F5344CB8AC3E}">
        <p14:creationId xmlns:p14="http://schemas.microsoft.com/office/powerpoint/2010/main" val="25258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F88E31-0D40-4887-B0B3-0A662C7B49AC}"/>
              </a:ext>
            </a:extLst>
          </p:cNvPr>
          <p:cNvSpPr>
            <a:spLocks noGrp="1"/>
          </p:cNvSpPr>
          <p:nvPr>
            <p:ph idx="1"/>
          </p:nvPr>
        </p:nvSpPr>
        <p:spPr>
          <a:xfrm>
            <a:off x="799178" y="4467407"/>
            <a:ext cx="8296835" cy="388437"/>
          </a:xfrm>
        </p:spPr>
        <p:txBody>
          <a:bodyPr>
            <a:normAutofit/>
          </a:bodyPr>
          <a:lstStyle/>
          <a:p>
            <a:pPr marL="0" indent="0">
              <a:buNone/>
            </a:pPr>
            <a:r>
              <a:rPr lang="en-US" sz="2000" dirty="0">
                <a:latin typeface="Calibri"/>
                <a:cs typeface="Calibri"/>
              </a:rPr>
              <a:t>https://www.helpguide.org/articles/abuse/child-abuse-and%20neglect.htm</a:t>
            </a:r>
          </a:p>
        </p:txBody>
      </p:sp>
      <p:sp>
        <p:nvSpPr>
          <p:cNvPr id="7" name="Rectangle 6">
            <a:extLst>
              <a:ext uri="{FF2B5EF4-FFF2-40B4-BE49-F238E27FC236}">
                <a16:creationId xmlns:a16="http://schemas.microsoft.com/office/drawing/2014/main" id="{6DE2C025-CA82-44C1-82D5-24B9D47491EA}"/>
              </a:ext>
            </a:extLst>
          </p:cNvPr>
          <p:cNvSpPr/>
          <p:nvPr/>
        </p:nvSpPr>
        <p:spPr>
          <a:xfrm>
            <a:off x="799178" y="2188341"/>
            <a:ext cx="6946683" cy="2092881"/>
          </a:xfrm>
          <a:prstGeom prst="rect">
            <a:avLst/>
          </a:prstGeom>
        </p:spPr>
        <p:txBody>
          <a:bodyPr wrap="square" anchor="t">
            <a:spAutoFit/>
          </a:bodyPr>
          <a:lstStyle/>
          <a:p>
            <a:r>
              <a:rPr lang="en-US" sz="2600" b="1" dirty="0">
                <a:solidFill>
                  <a:schemeClr val="accent6"/>
                </a:solidFill>
                <a:latin typeface="Calibri"/>
                <a:cs typeface="Calibri"/>
              </a:rPr>
              <a:t>Myth:</a:t>
            </a:r>
            <a:r>
              <a:rPr lang="en-US" sz="2600" dirty="0">
                <a:latin typeface="Calibri"/>
                <a:cs typeface="Calibri"/>
              </a:rPr>
              <a:t> Most child abusers are strangers. </a:t>
            </a:r>
          </a:p>
          <a:p>
            <a:endParaRPr lang="en-US" sz="2600" dirty="0">
              <a:latin typeface="Calibri"/>
              <a:cs typeface="Calibri"/>
            </a:endParaRPr>
          </a:p>
          <a:p>
            <a:r>
              <a:rPr lang="en-US" sz="2600" b="1" dirty="0">
                <a:solidFill>
                  <a:schemeClr val="accent6"/>
                </a:solidFill>
                <a:latin typeface="Calibri"/>
                <a:cs typeface="Calibri"/>
              </a:rPr>
              <a:t>Fact:</a:t>
            </a:r>
            <a:r>
              <a:rPr lang="en-US" sz="2600" dirty="0">
                <a:latin typeface="Calibri"/>
                <a:cs typeface="Calibri"/>
              </a:rPr>
              <a:t> While abuse by strangers does happen, most abusers are family members or others close to the family. </a:t>
            </a:r>
          </a:p>
        </p:txBody>
      </p:sp>
      <p:sp>
        <p:nvSpPr>
          <p:cNvPr id="16" name="Rectangle 9">
            <a:extLst>
              <a:ext uri="{FF2B5EF4-FFF2-40B4-BE49-F238E27FC236}">
                <a16:creationId xmlns:a16="http://schemas.microsoft.com/office/drawing/2014/main" id="{E03B3A2D-59FA-4262-BCE0-65C73586A516}"/>
              </a:ext>
            </a:extLst>
          </p:cNvPr>
          <p:cNvSpPr txBox="1">
            <a:spLocks noRot="1" noChangeArrowheads="1"/>
          </p:cNvSpPr>
          <p:nvPr/>
        </p:nvSpPr>
        <p:spPr bwMode="auto">
          <a:xfrm>
            <a:off x="6976" y="409033"/>
            <a:ext cx="7389159" cy="113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dirty="0"/>
              <a:t>What is maltreatment of a minor?</a:t>
            </a:r>
          </a:p>
        </p:txBody>
      </p:sp>
      <p:sp>
        <p:nvSpPr>
          <p:cNvPr id="18" name="Rectangle 9">
            <a:extLst>
              <a:ext uri="{FF2B5EF4-FFF2-40B4-BE49-F238E27FC236}">
                <a16:creationId xmlns:a16="http://schemas.microsoft.com/office/drawing/2014/main" id="{D5527DF3-982E-4E51-99F2-39FAA77AD1F2}"/>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20" name="Arrow: Right 19">
            <a:extLst>
              <a:ext uri="{FF2B5EF4-FFF2-40B4-BE49-F238E27FC236}">
                <a16:creationId xmlns:a16="http://schemas.microsoft.com/office/drawing/2014/main" id="{CE2515B4-8F10-4DC3-8AC3-0E5B64DB1A24}"/>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Rectangle 1">
            <a:extLst>
              <a:ext uri="{FF2B5EF4-FFF2-40B4-BE49-F238E27FC236}">
                <a16:creationId xmlns:a16="http://schemas.microsoft.com/office/drawing/2014/main" id="{FB856CDB-37CD-4D02-8838-2F2418A0F310}"/>
              </a:ext>
            </a:extLst>
          </p:cNvPr>
          <p:cNvSpPr/>
          <p:nvPr/>
        </p:nvSpPr>
        <p:spPr>
          <a:xfrm>
            <a:off x="799178" y="1474551"/>
            <a:ext cx="6687472" cy="492443"/>
          </a:xfrm>
          <a:prstGeom prst="rect">
            <a:avLst/>
          </a:prstGeom>
        </p:spPr>
        <p:txBody>
          <a:bodyPr wrap="none" anchor="t">
            <a:spAutoFit/>
          </a:bodyPr>
          <a:lstStyle/>
          <a:p>
            <a:r>
              <a:rPr lang="en-US" sz="2600" b="1" dirty="0">
                <a:latin typeface="Calibri"/>
                <a:cs typeface="Calibri"/>
              </a:rPr>
              <a:t>Myths and facts about child abuse and neglect </a:t>
            </a:r>
          </a:p>
        </p:txBody>
      </p:sp>
      <p:sp>
        <p:nvSpPr>
          <p:cNvPr id="3" name="Slide Number Placeholder 2">
            <a:extLst>
              <a:ext uri="{FF2B5EF4-FFF2-40B4-BE49-F238E27FC236}">
                <a16:creationId xmlns:a16="http://schemas.microsoft.com/office/drawing/2014/main" id="{918766F8-9C6C-4A81-8BCA-F755FF38341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a:t>
            </a:fld>
            <a:endParaRPr lang="en-US" dirty="0"/>
          </a:p>
        </p:txBody>
      </p:sp>
    </p:spTree>
    <p:extLst>
      <p:ext uri="{BB962C8B-B14F-4D97-AF65-F5344CB8AC3E}">
        <p14:creationId xmlns:p14="http://schemas.microsoft.com/office/powerpoint/2010/main" val="3225158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46F7-7634-4FFF-868E-9CF188C0AA84}"/>
              </a:ext>
            </a:extLst>
          </p:cNvPr>
          <p:cNvSpPr>
            <a:spLocks noGrp="1"/>
          </p:cNvSpPr>
          <p:nvPr>
            <p:ph type="title"/>
          </p:nvPr>
        </p:nvSpPr>
        <p:spPr>
          <a:xfrm>
            <a:off x="800100" y="388937"/>
            <a:ext cx="7886700" cy="1325563"/>
          </a:xfrm>
        </p:spPr>
        <p:txBody>
          <a:bodyPr/>
          <a:lstStyle/>
          <a:p>
            <a:r>
              <a:rPr lang="en-US" dirty="0">
                <a:cs typeface="Calibri Light"/>
              </a:rPr>
              <a:t>Wheelchair Securement</a:t>
            </a:r>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Know the safety belt use law in your state along with the policies of your agency. </a:t>
            </a:r>
            <a:endParaRPr lang="en-US" sz="2800" dirty="0">
              <a:cs typeface="Calibri" panose="020F0502020204030204"/>
            </a:endParaRPr>
          </a:p>
          <a:p>
            <a:pPr marL="0" indent="0">
              <a:buNone/>
            </a:pPr>
            <a:endParaRPr lang="en-US" sz="2800" dirty="0"/>
          </a:p>
          <a:p>
            <a:pPr marL="0" indent="0">
              <a:buNone/>
            </a:pPr>
            <a:r>
              <a:rPr lang="en-US" sz="2800" dirty="0"/>
              <a:t>Then enforce them.</a:t>
            </a:r>
            <a:endParaRPr lang="en-US" sz="2800" dirty="0">
              <a:cs typeface="Calibri" panose="020F0502020204030204"/>
            </a:endParaRPr>
          </a:p>
          <a:p>
            <a:pPr marL="0" indent="0">
              <a:buNone/>
            </a:pP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3D3FFAC0-050F-4933-A201-47F32D4AB6CE}"/>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140</a:t>
            </a:fld>
            <a:endParaRPr lang="en-US" dirty="0"/>
          </a:p>
        </p:txBody>
      </p:sp>
    </p:spTree>
    <p:extLst>
      <p:ext uri="{BB962C8B-B14F-4D97-AF65-F5344CB8AC3E}">
        <p14:creationId xmlns:p14="http://schemas.microsoft.com/office/powerpoint/2010/main" val="26697867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4B7F-8B37-468E-9951-C34BC64F4640}"/>
              </a:ext>
            </a:extLst>
          </p:cNvPr>
          <p:cNvSpPr>
            <a:spLocks noGrp="1"/>
          </p:cNvSpPr>
          <p:nvPr>
            <p:ph type="title"/>
          </p:nvPr>
        </p:nvSpPr>
        <p:spPr>
          <a:xfrm>
            <a:off x="800100" y="342900"/>
            <a:ext cx="7886700" cy="1325563"/>
          </a:xfrm>
        </p:spPr>
        <p:txBody>
          <a:bodyPr/>
          <a:lstStyle/>
          <a:p>
            <a:r>
              <a:rPr lang="en-US" dirty="0">
                <a:cs typeface="Calibri Light"/>
              </a:rPr>
              <a:t>Wheelchair Securement</a:t>
            </a:r>
            <a:endParaRPr lang="en-US" dirty="0"/>
          </a:p>
        </p:txBody>
      </p:sp>
      <p:sp>
        <p:nvSpPr>
          <p:cNvPr id="3" name="Content Placeholder 2"/>
          <p:cNvSpPr>
            <a:spLocks noGrp="1"/>
          </p:cNvSpPr>
          <p:nvPr>
            <p:ph idx="1"/>
          </p:nvPr>
        </p:nvSpPr>
        <p:spPr>
          <a:xfrm>
            <a:off x="838200" y="1516062"/>
            <a:ext cx="7886700" cy="4351338"/>
          </a:xfrm>
        </p:spPr>
        <p:txBody>
          <a:bodyPr/>
          <a:lstStyle/>
          <a:p>
            <a:pPr marL="0" indent="0">
              <a:buNone/>
            </a:pPr>
            <a:r>
              <a:rPr lang="en-US" sz="2800" dirty="0"/>
              <a:t>This belt is not a certified lap belt that is designed and tested for use in conjunction with the wheelchair and occupant securement system.</a:t>
            </a:r>
            <a:endParaRPr lang="en-US" sz="2800" dirty="0">
              <a:cs typeface="Calibri"/>
            </a:endParaRPr>
          </a:p>
          <a:p>
            <a:pPr marL="0" indent="0">
              <a:buNone/>
            </a:pPr>
            <a:endParaRPr lang="en-US" sz="2800" dirty="0">
              <a:cs typeface="Calibri"/>
            </a:endParaRPr>
          </a:p>
          <a:p>
            <a:pPr marL="0" indent="0">
              <a:buNone/>
            </a:pPr>
            <a:r>
              <a:rPr lang="en-US" sz="2800" b="1" dirty="0"/>
              <a:t>NEVER USE A POSTURAL SUPPORT BELT IN PLACE OF A PROPERLY CERTIFIED SEAT BELT AND SHOULDER HARNESS.</a:t>
            </a:r>
            <a:endParaRPr lang="en-US" sz="2800" b="1" dirty="0">
              <a:cs typeface="Calibri"/>
            </a:endParaRPr>
          </a:p>
        </p:txBody>
      </p:sp>
      <p:sp>
        <p:nvSpPr>
          <p:cNvPr id="5" name="Slide Number Placeholder 4">
            <a:extLst>
              <a:ext uri="{FF2B5EF4-FFF2-40B4-BE49-F238E27FC236}">
                <a16:creationId xmlns:a16="http://schemas.microsoft.com/office/drawing/2014/main" id="{0A84B819-CD73-4D49-894E-E2F7B6DBBD3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141</a:t>
            </a:fld>
            <a:endParaRPr lang="en-US" dirty="0"/>
          </a:p>
        </p:txBody>
      </p:sp>
    </p:spTree>
    <p:extLst>
      <p:ext uri="{BB962C8B-B14F-4D97-AF65-F5344CB8AC3E}">
        <p14:creationId xmlns:p14="http://schemas.microsoft.com/office/powerpoint/2010/main" val="27508795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38300" y="2514600"/>
            <a:ext cx="6194761" cy="1922462"/>
          </a:xfrm>
        </p:spPr>
        <p:txBody>
          <a:bodyPr/>
          <a:lstStyle/>
          <a:p>
            <a:pPr marL="0" indent="0" algn="ctr">
              <a:lnSpc>
                <a:spcPct val="100000"/>
              </a:lnSpc>
              <a:buNone/>
            </a:pPr>
            <a:r>
              <a:rPr lang="en-US" sz="3600" dirty="0">
                <a:solidFill>
                  <a:srgbClr val="003E6C"/>
                </a:solidFill>
                <a:latin typeface="+mj-lt"/>
                <a:ea typeface="+mj-ea"/>
                <a:cs typeface="+mj-cs"/>
              </a:rPr>
              <a:t>Your passengers literally place their lives in your hands when they board your vehicle.</a:t>
            </a:r>
            <a:endParaRPr lang="en-US" sz="3600" dirty="0">
              <a:latin typeface="+mj-lt"/>
              <a:ea typeface="+mj-ea"/>
              <a:cs typeface="+mj-cs"/>
            </a:endParaRPr>
          </a:p>
          <a:p>
            <a:pPr marL="0" indent="0">
              <a:lnSpc>
                <a:spcPct val="100000"/>
              </a:lnSpc>
              <a:buNone/>
            </a:pPr>
            <a:endParaRPr lang="en-US" sz="3200" dirty="0">
              <a:cs typeface="Calibri" panose="020F0502020204030204"/>
            </a:endParaRPr>
          </a:p>
        </p:txBody>
      </p:sp>
      <p:sp>
        <p:nvSpPr>
          <p:cNvPr id="2" name="Slide Number Placeholder 1">
            <a:extLst>
              <a:ext uri="{FF2B5EF4-FFF2-40B4-BE49-F238E27FC236}">
                <a16:creationId xmlns:a16="http://schemas.microsoft.com/office/drawing/2014/main" id="{4591363A-0A5E-4260-BD15-0A878DB65AC4}"/>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142</a:t>
            </a:fld>
            <a:endParaRPr lang="en-US" dirty="0"/>
          </a:p>
        </p:txBody>
      </p:sp>
    </p:spTree>
    <p:extLst>
      <p:ext uri="{BB962C8B-B14F-4D97-AF65-F5344CB8AC3E}">
        <p14:creationId xmlns:p14="http://schemas.microsoft.com/office/powerpoint/2010/main" val="36982284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43FD-58DC-442C-BCA2-F71CC6E91025}"/>
              </a:ext>
            </a:extLst>
          </p:cNvPr>
          <p:cNvSpPr>
            <a:spLocks noGrp="1"/>
          </p:cNvSpPr>
          <p:nvPr>
            <p:ph type="title"/>
          </p:nvPr>
        </p:nvSpPr>
        <p:spPr>
          <a:xfrm>
            <a:off x="800100" y="304800"/>
            <a:ext cx="8292765" cy="1325563"/>
          </a:xfrm>
        </p:spPr>
        <p:txBody>
          <a:bodyPr/>
          <a:lstStyle/>
          <a:p>
            <a:r>
              <a:rPr lang="en-US" dirty="0">
                <a:cs typeface="Calibri Light"/>
              </a:rPr>
              <a:t>Accident and Emergency Handling Procedures</a:t>
            </a:r>
            <a:endParaRPr lang="en-US" dirty="0"/>
          </a:p>
        </p:txBody>
      </p:sp>
      <p:sp>
        <p:nvSpPr>
          <p:cNvPr id="3" name="Content Placeholder 2"/>
          <p:cNvSpPr>
            <a:spLocks noGrp="1"/>
          </p:cNvSpPr>
          <p:nvPr>
            <p:ph idx="1"/>
          </p:nvPr>
        </p:nvSpPr>
        <p:spPr>
          <a:xfrm>
            <a:off x="800100" y="1524000"/>
            <a:ext cx="7886700" cy="2019300"/>
          </a:xfrm>
        </p:spPr>
        <p:txBody>
          <a:bodyPr/>
          <a:lstStyle/>
          <a:p>
            <a:pPr marL="0" indent="0">
              <a:buNone/>
            </a:pPr>
            <a:r>
              <a:rPr lang="en-US" sz="2800" dirty="0"/>
              <a:t>In an accident or emergency, your responsibilities range from having the ability to protect yourself and your passengers from injury or death, to protecting yourself and your agency afterwards from fraudulent or excessive liability claims.</a:t>
            </a:r>
            <a:endParaRPr lang="en-US" sz="2800" dirty="0">
              <a:cs typeface="Calibri"/>
            </a:endParaRPr>
          </a:p>
          <a:p>
            <a:pPr marL="0" indent="0">
              <a:buNone/>
            </a:pPr>
            <a:endParaRPr lang="en-US" sz="2800" dirty="0">
              <a:cs typeface="Calibri"/>
            </a:endParaRPr>
          </a:p>
        </p:txBody>
      </p:sp>
      <p:sp>
        <p:nvSpPr>
          <p:cNvPr id="5" name="Slide Number Placeholder 4">
            <a:extLst>
              <a:ext uri="{FF2B5EF4-FFF2-40B4-BE49-F238E27FC236}">
                <a16:creationId xmlns:a16="http://schemas.microsoft.com/office/drawing/2014/main" id="{DE8299B8-36E6-4930-AF06-BF05E9D0178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143</a:t>
            </a:fld>
            <a:endParaRPr lang="en-US" dirty="0"/>
          </a:p>
        </p:txBody>
      </p:sp>
    </p:spTree>
    <p:extLst>
      <p:ext uri="{BB962C8B-B14F-4D97-AF65-F5344CB8AC3E}">
        <p14:creationId xmlns:p14="http://schemas.microsoft.com/office/powerpoint/2010/main" val="40814330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13C5-AC3E-417F-B8C6-06B8435BF4A7}"/>
              </a:ext>
            </a:extLst>
          </p:cNvPr>
          <p:cNvSpPr>
            <a:spLocks noGrp="1"/>
          </p:cNvSpPr>
          <p:nvPr>
            <p:ph type="title"/>
          </p:nvPr>
        </p:nvSpPr>
        <p:spPr>
          <a:xfrm>
            <a:off x="800100" y="533400"/>
            <a:ext cx="7886700" cy="1325563"/>
          </a:xfrm>
        </p:spPr>
        <p:txBody>
          <a:bodyPr/>
          <a:lstStyle/>
          <a:p>
            <a:r>
              <a:rPr lang="en-US" dirty="0">
                <a:ea typeface="+mj-lt"/>
                <a:cs typeface="+mj-lt"/>
              </a:rPr>
              <a:t>Accident and Emergency Handling Procedures</a:t>
            </a:r>
            <a:endParaRPr lang="en-US" b="0" dirty="0">
              <a:ea typeface="+mj-lt"/>
              <a:cs typeface="+mj-lt"/>
            </a:endParaRPr>
          </a:p>
          <a:p>
            <a:endParaRPr lang="en-US" dirty="0">
              <a:cs typeface="Calibri Light"/>
            </a:endParaRPr>
          </a:p>
        </p:txBody>
      </p:sp>
      <p:sp>
        <p:nvSpPr>
          <p:cNvPr id="3" name="Content Placeholder 2"/>
          <p:cNvSpPr>
            <a:spLocks noGrp="1"/>
          </p:cNvSpPr>
          <p:nvPr>
            <p:ph idx="1"/>
          </p:nvPr>
        </p:nvSpPr>
        <p:spPr>
          <a:xfrm>
            <a:off x="800100" y="1477962"/>
            <a:ext cx="7886700" cy="4351338"/>
          </a:xfrm>
        </p:spPr>
        <p:txBody>
          <a:bodyPr/>
          <a:lstStyle/>
          <a:p>
            <a:pPr marL="0" indent="0">
              <a:lnSpc>
                <a:spcPct val="100000"/>
              </a:lnSpc>
              <a:buNone/>
            </a:pPr>
            <a:r>
              <a:rPr lang="en-US" sz="2800" dirty="0"/>
              <a:t>When there is an accident or emergency involving your vehicle or passengers, you are responsible for handling the situation in a way that lessens the risk of injury or death to your passengers and to yourself.</a:t>
            </a:r>
            <a:endParaRPr lang="en-US" sz="2800" dirty="0">
              <a:cs typeface="Calibri" panose="020F0502020204030204"/>
            </a:endParaRPr>
          </a:p>
          <a:p>
            <a:pPr marL="0" indent="0">
              <a:lnSpc>
                <a:spcPct val="100000"/>
              </a:lnSpc>
              <a:buNone/>
            </a:pPr>
            <a:endParaRPr lang="en-US" sz="2800" dirty="0">
              <a:cs typeface="Calibri" panose="020F0502020204030204"/>
            </a:endParaRPr>
          </a:p>
          <a:p>
            <a:pPr marL="0" indent="0">
              <a:lnSpc>
                <a:spcPct val="100000"/>
              </a:lnSpc>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38EB6BAA-A5F0-4CD3-A1F1-F87034188ED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144</a:t>
            </a:fld>
            <a:endParaRPr lang="en-US" dirty="0"/>
          </a:p>
        </p:txBody>
      </p:sp>
    </p:spTree>
    <p:extLst>
      <p:ext uri="{BB962C8B-B14F-4D97-AF65-F5344CB8AC3E}">
        <p14:creationId xmlns:p14="http://schemas.microsoft.com/office/powerpoint/2010/main" val="282478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E77-25C8-4350-9F36-38537119D975}"/>
              </a:ext>
            </a:extLst>
          </p:cNvPr>
          <p:cNvSpPr>
            <a:spLocks noGrp="1"/>
          </p:cNvSpPr>
          <p:nvPr>
            <p:ph type="title"/>
          </p:nvPr>
        </p:nvSpPr>
        <p:spPr>
          <a:xfrm>
            <a:off x="800100" y="304800"/>
            <a:ext cx="8638673" cy="1325563"/>
          </a:xfrm>
        </p:spPr>
        <p:txBody>
          <a:bodyPr/>
          <a:lstStyle/>
          <a:p>
            <a:r>
              <a:rPr lang="en-US" dirty="0">
                <a:cs typeface="Calibri Light"/>
              </a:rPr>
              <a:t>Accident and Emergency Handling Procedures</a:t>
            </a:r>
            <a:endParaRPr lang="en-US" dirty="0"/>
          </a:p>
        </p:txBody>
      </p:sp>
      <p:sp>
        <p:nvSpPr>
          <p:cNvPr id="3" name="Content Placeholder 2"/>
          <p:cNvSpPr>
            <a:spLocks noGrp="1"/>
          </p:cNvSpPr>
          <p:nvPr>
            <p:ph idx="1"/>
          </p:nvPr>
        </p:nvSpPr>
        <p:spPr>
          <a:xfrm>
            <a:off x="805495" y="1485900"/>
            <a:ext cx="7886700" cy="1358483"/>
          </a:xfrm>
        </p:spPr>
        <p:txBody>
          <a:bodyPr/>
          <a:lstStyle/>
          <a:p>
            <a:pPr marL="0" indent="0">
              <a:buNone/>
            </a:pPr>
            <a:r>
              <a:rPr lang="en-US" sz="2800" dirty="0"/>
              <a:t>You must have thorough knowledge, and understanding, of the basic accident and emergency handling procedures in order to maintain that trust.</a:t>
            </a:r>
            <a:endParaRPr lang="en-US" sz="2800" dirty="0">
              <a:cs typeface="Calibri"/>
            </a:endParaRPr>
          </a:p>
          <a:p>
            <a:pPr marL="137160" indent="0">
              <a:buNone/>
            </a:pPr>
            <a:endParaRPr lang="en-US" dirty="0"/>
          </a:p>
        </p:txBody>
      </p:sp>
      <p:sp>
        <p:nvSpPr>
          <p:cNvPr id="5" name="Slide Number Placeholder 4">
            <a:extLst>
              <a:ext uri="{FF2B5EF4-FFF2-40B4-BE49-F238E27FC236}">
                <a16:creationId xmlns:a16="http://schemas.microsoft.com/office/drawing/2014/main" id="{9D8D71DF-B257-472D-B701-623ED59A838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145</a:t>
            </a:fld>
            <a:endParaRPr lang="en-US" dirty="0"/>
          </a:p>
        </p:txBody>
      </p:sp>
    </p:spTree>
    <p:extLst>
      <p:ext uri="{BB962C8B-B14F-4D97-AF65-F5344CB8AC3E}">
        <p14:creationId xmlns:p14="http://schemas.microsoft.com/office/powerpoint/2010/main" val="6629773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8BB3-7801-472F-B28E-194C4CA6A714}"/>
              </a:ext>
            </a:extLst>
          </p:cNvPr>
          <p:cNvSpPr>
            <a:spLocks noGrp="1"/>
          </p:cNvSpPr>
          <p:nvPr>
            <p:ph type="title"/>
          </p:nvPr>
        </p:nvSpPr>
        <p:spPr>
          <a:xfrm>
            <a:off x="800100" y="304800"/>
            <a:ext cx="8458200" cy="1325563"/>
          </a:xfrm>
        </p:spPr>
        <p:txBody>
          <a:bodyPr/>
          <a:lstStyle/>
          <a:p>
            <a:r>
              <a:rPr lang="en-US" dirty="0">
                <a:cs typeface="Calibri Light"/>
              </a:rPr>
              <a:t>Accident and Emergency Handling Procedures </a:t>
            </a:r>
          </a:p>
        </p:txBody>
      </p:sp>
      <p:sp>
        <p:nvSpPr>
          <p:cNvPr id="3" name="Content Placeholder 2"/>
          <p:cNvSpPr>
            <a:spLocks noGrp="1"/>
          </p:cNvSpPr>
          <p:nvPr>
            <p:ph idx="1"/>
          </p:nvPr>
        </p:nvSpPr>
        <p:spPr>
          <a:xfrm>
            <a:off x="800100" y="1524000"/>
            <a:ext cx="7886700" cy="4351338"/>
          </a:xfrm>
        </p:spPr>
        <p:txBody>
          <a:bodyPr/>
          <a:lstStyle/>
          <a:p>
            <a:pPr>
              <a:lnSpc>
                <a:spcPct val="90000"/>
              </a:lnSpc>
              <a:buNone/>
            </a:pPr>
            <a:r>
              <a:rPr lang="en-US" sz="2800" b="1" dirty="0">
                <a:latin typeface="Calibri"/>
                <a:ea typeface="+mj-ea"/>
                <a:cs typeface="Calibri Light"/>
              </a:rPr>
              <a:t>The four basic accident and emergency handling procedures are:</a:t>
            </a:r>
          </a:p>
          <a:p>
            <a:pPr>
              <a:lnSpc>
                <a:spcPct val="90000"/>
              </a:lnSpc>
              <a:buNone/>
            </a:pPr>
            <a:endParaRPr lang="en-US" dirty="0"/>
          </a:p>
          <a:p>
            <a:pPr marL="342900" lvl="2" indent="0">
              <a:buAutoNum type="arabicParenR"/>
            </a:pPr>
            <a:r>
              <a:rPr lang="en-US" sz="2800" dirty="0"/>
              <a:t> Keep calm </a:t>
            </a:r>
            <a:endParaRPr lang="en-US" sz="2800" dirty="0">
              <a:cs typeface="Calibri"/>
            </a:endParaRPr>
          </a:p>
          <a:p>
            <a:pPr marL="342900" lvl="2" indent="0">
              <a:buAutoNum type="arabicParenR"/>
            </a:pPr>
            <a:r>
              <a:rPr lang="en-US" sz="2800" dirty="0"/>
              <a:t> Protect your passengers, yourself, your vehicle </a:t>
            </a:r>
            <a:endParaRPr lang="en-US" sz="2800" dirty="0">
              <a:cs typeface="Calibri" panose="020F0502020204030204"/>
            </a:endParaRPr>
          </a:p>
          <a:p>
            <a:pPr marL="342900" lvl="2" indent="0">
              <a:buAutoNum type="arabicParenR"/>
            </a:pPr>
            <a:r>
              <a:rPr lang="en-US" sz="2800" dirty="0"/>
              <a:t> Contact your dispatcher</a:t>
            </a:r>
            <a:endParaRPr lang="en-US" sz="2800" dirty="0">
              <a:cs typeface="Calibri" panose="020F0502020204030204"/>
            </a:endParaRPr>
          </a:p>
          <a:p>
            <a:pPr marL="342900" lvl="2" indent="0">
              <a:buAutoNum type="arabicParenR"/>
            </a:pPr>
            <a:r>
              <a:rPr lang="en-US" sz="2800" dirty="0"/>
              <a:t> Complete the required reports</a:t>
            </a:r>
            <a:endParaRPr lang="en-US" sz="2800" dirty="0">
              <a:cs typeface="Calibri" panose="020F0502020204030204"/>
            </a:endParaRPr>
          </a:p>
          <a:p>
            <a:pPr marL="0" indent="0">
              <a:buNone/>
            </a:pPr>
            <a:endParaRPr lang="en-US" dirty="0">
              <a:cs typeface="Calibri" panose="020F0502020204030204"/>
            </a:endParaRPr>
          </a:p>
          <a:p>
            <a:pPr marL="0" indent="0">
              <a:buNone/>
            </a:pPr>
            <a:r>
              <a:rPr lang="en-US" dirty="0"/>
              <a:t>Each situation is going to be different. Therefore, 2 and 3 may be reversed while 1 and 4 remain constant.</a:t>
            </a:r>
            <a:endParaRPr lang="en-US" dirty="0">
              <a:cs typeface="Calibri" panose="020F0502020204030204"/>
            </a:endParaRPr>
          </a:p>
        </p:txBody>
      </p:sp>
      <p:sp>
        <p:nvSpPr>
          <p:cNvPr id="4" name="Slide Number Placeholder 3">
            <a:extLst>
              <a:ext uri="{FF2B5EF4-FFF2-40B4-BE49-F238E27FC236}">
                <a16:creationId xmlns:a16="http://schemas.microsoft.com/office/drawing/2014/main" id="{4975B45D-A055-4C16-A7BE-7E7EB087BF5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146</a:t>
            </a:fld>
            <a:endParaRPr lang="en-US" dirty="0"/>
          </a:p>
        </p:txBody>
      </p:sp>
    </p:spTree>
    <p:extLst>
      <p:ext uri="{BB962C8B-B14F-4D97-AF65-F5344CB8AC3E}">
        <p14:creationId xmlns:p14="http://schemas.microsoft.com/office/powerpoint/2010/main" val="337262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E714-A49D-434D-BA70-C1B501D4D0F4}"/>
              </a:ext>
            </a:extLst>
          </p:cNvPr>
          <p:cNvSpPr>
            <a:spLocks noGrp="1"/>
          </p:cNvSpPr>
          <p:nvPr>
            <p:ph type="title"/>
          </p:nvPr>
        </p:nvSpPr>
        <p:spPr>
          <a:xfrm>
            <a:off x="800100" y="304800"/>
            <a:ext cx="8480759" cy="1325563"/>
          </a:xfrm>
        </p:spPr>
        <p:txBody>
          <a:bodyPr/>
          <a:lstStyle/>
          <a:p>
            <a:r>
              <a:rPr lang="en-US" dirty="0">
                <a:ea typeface="+mj-lt"/>
                <a:cs typeface="+mj-lt"/>
              </a:rPr>
              <a:t>Accident and Emergency Handling Procedures</a:t>
            </a:r>
            <a:endParaRPr lang="en-US" dirty="0"/>
          </a:p>
        </p:txBody>
      </p:sp>
      <p:sp>
        <p:nvSpPr>
          <p:cNvPr id="3" name="Content Placeholder 2"/>
          <p:cNvSpPr>
            <a:spLocks noGrp="1"/>
          </p:cNvSpPr>
          <p:nvPr>
            <p:ph idx="1"/>
          </p:nvPr>
        </p:nvSpPr>
        <p:spPr>
          <a:xfrm>
            <a:off x="800100" y="1524000"/>
            <a:ext cx="7886700" cy="4351338"/>
          </a:xfrm>
        </p:spPr>
        <p:txBody>
          <a:bodyPr/>
          <a:lstStyle/>
          <a:p>
            <a:pPr marL="0" indent="0">
              <a:buNone/>
            </a:pPr>
            <a:r>
              <a:rPr lang="en-US" sz="2800" dirty="0"/>
              <a:t>These four steps are basic – your agency should have a very detailed and in-depth policy/guideline to follow in the event of an accident or incident. </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Become familiar with these policies.</a:t>
            </a:r>
            <a:endParaRPr lang="en-US" sz="2800" dirty="0">
              <a:cs typeface="Calibri" panose="020F0502020204030204"/>
            </a:endParaRPr>
          </a:p>
          <a:p>
            <a:pPr marL="0" indent="0"/>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A6515507-196F-44F0-B198-FE52CF90E18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147</a:t>
            </a:fld>
            <a:endParaRPr lang="en-US" dirty="0"/>
          </a:p>
        </p:txBody>
      </p:sp>
    </p:spTree>
    <p:extLst>
      <p:ext uri="{BB962C8B-B14F-4D97-AF65-F5344CB8AC3E}">
        <p14:creationId xmlns:p14="http://schemas.microsoft.com/office/powerpoint/2010/main" val="6001219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normAutofit/>
          </a:bodyPr>
          <a:lstStyle/>
          <a:p>
            <a:r>
              <a:rPr lang="en-US" dirty="0">
                <a:cs typeface="Calibri Light"/>
              </a:rPr>
              <a:t>Evacuation</a:t>
            </a:r>
            <a:endParaRPr lang="en-US" dirty="0"/>
          </a:p>
        </p:txBody>
      </p:sp>
      <p:sp>
        <p:nvSpPr>
          <p:cNvPr id="3" name="Content Placeholder 2"/>
          <p:cNvSpPr>
            <a:spLocks noGrp="1"/>
          </p:cNvSpPr>
          <p:nvPr>
            <p:ph idx="1"/>
          </p:nvPr>
        </p:nvSpPr>
        <p:spPr>
          <a:xfrm>
            <a:off x="838200" y="1516062"/>
            <a:ext cx="7886700" cy="4351338"/>
          </a:xfrm>
        </p:spPr>
        <p:txBody>
          <a:bodyPr/>
          <a:lstStyle/>
          <a:p>
            <a:pPr marL="0" indent="0">
              <a:buNone/>
            </a:pPr>
            <a:r>
              <a:rPr lang="en-US" sz="2800" dirty="0"/>
              <a:t>As a driver, you have an important responsibility for the welfare and safety of your passengers. </a:t>
            </a:r>
          </a:p>
          <a:p>
            <a:pPr marL="0" indent="0">
              <a:buNone/>
            </a:pPr>
            <a:endParaRPr lang="en-US" sz="2800" dirty="0"/>
          </a:p>
          <a:p>
            <a:pPr marL="0" indent="0">
              <a:buNone/>
            </a:pPr>
            <a:r>
              <a:rPr lang="en-US" sz="2800" dirty="0"/>
              <a:t>You must be prepared to provide evacuation assistance to all passengers. </a:t>
            </a:r>
            <a:endParaRPr lang="en-US" sz="2800" dirty="0">
              <a:cs typeface="Calibri" panose="020F0502020204030204"/>
            </a:endParaRPr>
          </a:p>
          <a:p>
            <a:pPr marL="0" indent="0">
              <a:buNone/>
            </a:pPr>
            <a:endParaRPr lang="en-US" sz="3200" dirty="0">
              <a:cs typeface="Calibri" panose="020F0502020204030204"/>
            </a:endParaRPr>
          </a:p>
        </p:txBody>
      </p:sp>
      <p:sp>
        <p:nvSpPr>
          <p:cNvPr id="4" name="Slide Number Placeholder 3">
            <a:extLst>
              <a:ext uri="{FF2B5EF4-FFF2-40B4-BE49-F238E27FC236}">
                <a16:creationId xmlns:a16="http://schemas.microsoft.com/office/drawing/2014/main" id="{72CC50FC-60A2-40AF-A247-BB0BCD3B0D2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148</a:t>
            </a:fld>
            <a:endParaRPr lang="en-US" dirty="0"/>
          </a:p>
        </p:txBody>
      </p:sp>
    </p:spTree>
    <p:extLst>
      <p:ext uri="{BB962C8B-B14F-4D97-AF65-F5344CB8AC3E}">
        <p14:creationId xmlns:p14="http://schemas.microsoft.com/office/powerpoint/2010/main" val="19935092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The Evacuation Decision</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If you smell smoke, see smoke, or smell gasoline or diesel fumes, evacuate the vehicle immediately. </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Do not assume it is NOT an emergency.</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8E14940E-1C1B-409C-B016-9525132A221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149</a:t>
            </a:fld>
            <a:endParaRPr lang="en-US" dirty="0"/>
          </a:p>
        </p:txBody>
      </p:sp>
    </p:spTree>
    <p:extLst>
      <p:ext uri="{BB962C8B-B14F-4D97-AF65-F5344CB8AC3E}">
        <p14:creationId xmlns:p14="http://schemas.microsoft.com/office/powerpoint/2010/main" val="166876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D91B80D-F0E7-46A8-8D33-C054B5089875}"/>
              </a:ext>
            </a:extLst>
          </p:cNvPr>
          <p:cNvSpPr>
            <a:spLocks noGrp="1" noRot="1" noChangeArrowheads="1"/>
          </p:cNvSpPr>
          <p:nvPr>
            <p:ph type="title"/>
          </p:nvPr>
        </p:nvSpPr>
        <p:spPr>
          <a:xfrm>
            <a:off x="-190500" y="321480"/>
            <a:ext cx="7886700" cy="1325563"/>
          </a:xfrm>
        </p:spPr>
        <p:txBody>
          <a:bodyPr/>
          <a:lstStyle/>
          <a:p>
            <a:pPr algn="ctr" eaLnBrk="1" hangingPunct="1">
              <a:defRPr/>
            </a:pPr>
            <a:r>
              <a:rPr lang="en-US" dirty="0"/>
              <a:t>What is the Vulnerable Adults Act?</a:t>
            </a:r>
          </a:p>
        </p:txBody>
      </p:sp>
      <p:sp>
        <p:nvSpPr>
          <p:cNvPr id="2" name="TextBox 1">
            <a:extLst>
              <a:ext uri="{FF2B5EF4-FFF2-40B4-BE49-F238E27FC236}">
                <a16:creationId xmlns:a16="http://schemas.microsoft.com/office/drawing/2014/main" id="{F92794D4-6087-43BE-9351-690A6EF0EB50}"/>
              </a:ext>
            </a:extLst>
          </p:cNvPr>
          <p:cNvSpPr txBox="1"/>
          <p:nvPr/>
        </p:nvSpPr>
        <p:spPr>
          <a:xfrm>
            <a:off x="800100" y="1447800"/>
            <a:ext cx="7705164" cy="1015663"/>
          </a:xfrm>
          <a:prstGeom prst="rect">
            <a:avLst/>
          </a:prstGeom>
          <a:noFill/>
        </p:spPr>
        <p:txBody>
          <a:bodyPr wrap="square" rtlCol="0" anchor="t">
            <a:spAutoFit/>
          </a:bodyPr>
          <a:lstStyle/>
          <a:p>
            <a:pPr marL="0" indent="0" eaLnBrk="1" hangingPunct="1">
              <a:spcBef>
                <a:spcPts val="0"/>
              </a:spcBef>
              <a:buNone/>
              <a:defRPr/>
            </a:pPr>
            <a:r>
              <a:rPr lang="en-US" sz="3000" dirty="0">
                <a:latin typeface="Calibri"/>
                <a:cs typeface="Calibri"/>
              </a:rPr>
              <a:t>In addition, the </a:t>
            </a:r>
            <a:r>
              <a:rPr lang="en-US" sz="3000" b="1" dirty="0">
                <a:latin typeface="Calibri"/>
                <a:cs typeface="Calibri"/>
              </a:rPr>
              <a:t>Vulnerable Adults Act (VAA)</a:t>
            </a:r>
            <a:r>
              <a:rPr lang="en-US" sz="3000" dirty="0">
                <a:latin typeface="Calibri"/>
                <a:cs typeface="Calibri"/>
              </a:rPr>
              <a:t> requires:</a:t>
            </a:r>
          </a:p>
        </p:txBody>
      </p:sp>
      <p:sp>
        <p:nvSpPr>
          <p:cNvPr id="4" name="Rectangle 9">
            <a:extLst>
              <a:ext uri="{FF2B5EF4-FFF2-40B4-BE49-F238E27FC236}">
                <a16:creationId xmlns:a16="http://schemas.microsoft.com/office/drawing/2014/main" id="{0DA4A23E-3F5A-465F-B9F8-E02B84A55CE8}"/>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5" name="Arrow: Right 4">
            <a:extLst>
              <a:ext uri="{FF2B5EF4-FFF2-40B4-BE49-F238E27FC236}">
                <a16:creationId xmlns:a16="http://schemas.microsoft.com/office/drawing/2014/main" id="{A7DC0ABC-1936-47A4-9377-C684C7A3021F}"/>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TextBox 2">
            <a:extLst>
              <a:ext uri="{FF2B5EF4-FFF2-40B4-BE49-F238E27FC236}">
                <a16:creationId xmlns:a16="http://schemas.microsoft.com/office/drawing/2014/main" id="{A5EE159B-7DA1-4075-BD9D-44C1E4A3A624}"/>
              </a:ext>
            </a:extLst>
          </p:cNvPr>
          <p:cNvSpPr txBox="1"/>
          <p:nvPr/>
        </p:nvSpPr>
        <p:spPr>
          <a:xfrm>
            <a:off x="806825" y="2604243"/>
            <a:ext cx="8337175" cy="337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750"/>
              </a:spcBef>
              <a:spcAft>
                <a:spcPts val="1200"/>
              </a:spcAft>
              <a:buFont typeface="Arial"/>
              <a:buChar char="•"/>
            </a:pPr>
            <a:r>
              <a:rPr lang="en-US" sz="2400" dirty="0">
                <a:cs typeface="Calibri"/>
              </a:rPr>
              <a:t>reporting of suspected maltreatment of vulnerable adults, </a:t>
            </a:r>
            <a:endParaRPr lang="en-US" sz="2400" dirty="0">
              <a:ea typeface="+mn-lt"/>
              <a:cs typeface="+mn-lt"/>
            </a:endParaRPr>
          </a:p>
          <a:p>
            <a:pPr marL="457200" indent="-457200">
              <a:lnSpc>
                <a:spcPct val="90000"/>
              </a:lnSpc>
              <a:spcBef>
                <a:spcPts val="750"/>
              </a:spcBef>
              <a:spcAft>
                <a:spcPts val="1200"/>
              </a:spcAft>
              <a:buFont typeface="Arial"/>
              <a:buChar char="•"/>
            </a:pPr>
            <a:r>
              <a:rPr lang="en-US" sz="2400" dirty="0">
                <a:cs typeface="Calibri"/>
              </a:rPr>
              <a:t>provision for the voluntary reporting of maltreatment of vulnerable adults, </a:t>
            </a:r>
            <a:endParaRPr lang="en-US" sz="2400" dirty="0">
              <a:ea typeface="+mn-lt"/>
              <a:cs typeface="+mn-lt"/>
            </a:endParaRPr>
          </a:p>
          <a:p>
            <a:pPr marL="457200" indent="-457200">
              <a:lnSpc>
                <a:spcPct val="90000"/>
              </a:lnSpc>
              <a:spcBef>
                <a:spcPts val="750"/>
              </a:spcBef>
              <a:spcAft>
                <a:spcPts val="1200"/>
              </a:spcAft>
              <a:buFont typeface="Arial"/>
              <a:buChar char="•"/>
            </a:pPr>
            <a:r>
              <a:rPr lang="en-US" sz="2400" dirty="0">
                <a:cs typeface="Calibri"/>
              </a:rPr>
              <a:t>investigation of the reports, and</a:t>
            </a:r>
            <a:endParaRPr lang="en-US" sz="2400" dirty="0">
              <a:ea typeface="+mn-lt"/>
              <a:cs typeface="+mn-lt"/>
            </a:endParaRPr>
          </a:p>
          <a:p>
            <a:pPr marL="457200" indent="-457200">
              <a:lnSpc>
                <a:spcPct val="90000"/>
              </a:lnSpc>
              <a:spcBef>
                <a:spcPts val="750"/>
              </a:spcBef>
              <a:spcAft>
                <a:spcPts val="1200"/>
              </a:spcAft>
              <a:buFont typeface="Arial"/>
              <a:buChar char="•"/>
            </a:pPr>
            <a:r>
              <a:rPr lang="en-US" sz="2400" dirty="0">
                <a:cs typeface="Calibri"/>
              </a:rPr>
              <a:t>provision of protective and counseling services in appropriate cases.</a:t>
            </a:r>
            <a:endParaRPr lang="en-US" sz="2400" dirty="0">
              <a:ea typeface="+mn-lt"/>
              <a:cs typeface="+mn-lt"/>
            </a:endParaRPr>
          </a:p>
          <a:p>
            <a:pPr algn="l"/>
            <a:endParaRPr lang="en-US" sz="2400" dirty="0">
              <a:cs typeface="Calibri"/>
            </a:endParaRPr>
          </a:p>
        </p:txBody>
      </p:sp>
      <p:sp>
        <p:nvSpPr>
          <p:cNvPr id="7" name="Slide Number Placeholder 6">
            <a:extLst>
              <a:ext uri="{FF2B5EF4-FFF2-40B4-BE49-F238E27FC236}">
                <a16:creationId xmlns:a16="http://schemas.microsoft.com/office/drawing/2014/main" id="{F818AD58-991D-4173-9B89-5C0B1392E3E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a:t>
            </a:fld>
            <a:endParaRPr lang="en-US" dirty="0"/>
          </a:p>
        </p:txBody>
      </p:sp>
    </p:spTree>
    <p:extLst>
      <p:ext uri="{BB962C8B-B14F-4D97-AF65-F5344CB8AC3E}">
        <p14:creationId xmlns:p14="http://schemas.microsoft.com/office/powerpoint/2010/main" val="42670149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8C0-5678-48E4-AB00-F949661C90ED}"/>
              </a:ext>
            </a:extLst>
          </p:cNvPr>
          <p:cNvSpPr>
            <a:spLocks noGrp="1"/>
          </p:cNvSpPr>
          <p:nvPr>
            <p:ph type="title"/>
          </p:nvPr>
        </p:nvSpPr>
        <p:spPr>
          <a:xfrm>
            <a:off x="800100" y="365125"/>
            <a:ext cx="7886700" cy="1325563"/>
          </a:xfrm>
        </p:spPr>
        <p:txBody>
          <a:bodyPr/>
          <a:lstStyle/>
          <a:p>
            <a:r>
              <a:rPr lang="en-US" dirty="0">
                <a:cs typeface="Calibri Light"/>
              </a:rPr>
              <a:t>Evacuation</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Passengers in wheelchairs present two elements for assessment: </a:t>
            </a:r>
            <a:endParaRPr lang="en-US" sz="2800" dirty="0">
              <a:cs typeface="Calibri"/>
            </a:endParaRPr>
          </a:p>
          <a:p>
            <a:pPr marL="0" indent="0">
              <a:buNone/>
            </a:pPr>
            <a:endParaRPr lang="en-US" sz="2800" dirty="0">
              <a:cs typeface="Calibri"/>
            </a:endParaRPr>
          </a:p>
          <a:p>
            <a:pPr marL="457200" indent="-457200"/>
            <a:r>
              <a:rPr lang="en-US" sz="2800" dirty="0"/>
              <a:t>The first is whether or not conditions permit operation of the lift. </a:t>
            </a:r>
            <a:endParaRPr lang="en-US" sz="2800" dirty="0">
              <a:cs typeface="Calibri"/>
            </a:endParaRPr>
          </a:p>
          <a:p>
            <a:pPr marL="457200" indent="-457200"/>
            <a:endParaRPr lang="en-US" sz="2800" dirty="0">
              <a:cs typeface="Calibri"/>
            </a:endParaRPr>
          </a:p>
          <a:p>
            <a:pPr marL="457200" indent="-457200"/>
            <a:r>
              <a:rPr lang="en-US" sz="2800" dirty="0"/>
              <a:t>The second is whether or not to evacuate the passenger in their mobility device.</a:t>
            </a:r>
            <a:endParaRPr lang="en-US" sz="2800" dirty="0">
              <a:cs typeface="Calibri"/>
            </a:endParaRPr>
          </a:p>
          <a:p>
            <a:pPr marL="0" indent="0"/>
            <a:endParaRPr lang="en-US" sz="2800" dirty="0">
              <a:cs typeface="Calibri"/>
            </a:endParaRPr>
          </a:p>
        </p:txBody>
      </p:sp>
      <p:sp>
        <p:nvSpPr>
          <p:cNvPr id="4" name="Slide Number Placeholder 3">
            <a:extLst>
              <a:ext uri="{FF2B5EF4-FFF2-40B4-BE49-F238E27FC236}">
                <a16:creationId xmlns:a16="http://schemas.microsoft.com/office/drawing/2014/main" id="{7A6A80CD-BFA7-4432-8D64-5379D64A43A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150</a:t>
            </a:fld>
            <a:endParaRPr lang="en-US" dirty="0"/>
          </a:p>
        </p:txBody>
      </p:sp>
    </p:spTree>
    <p:extLst>
      <p:ext uri="{BB962C8B-B14F-4D97-AF65-F5344CB8AC3E}">
        <p14:creationId xmlns:p14="http://schemas.microsoft.com/office/powerpoint/2010/main" val="25319796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C11-CA03-4C7F-A491-D75AF3C29138}"/>
              </a:ext>
            </a:extLst>
          </p:cNvPr>
          <p:cNvSpPr>
            <a:spLocks noGrp="1"/>
          </p:cNvSpPr>
          <p:nvPr>
            <p:ph type="title"/>
          </p:nvPr>
        </p:nvSpPr>
        <p:spPr>
          <a:xfrm>
            <a:off x="800100" y="365125"/>
            <a:ext cx="7886700" cy="1325563"/>
          </a:xfrm>
        </p:spPr>
        <p:txBody>
          <a:bodyPr/>
          <a:lstStyle/>
          <a:p>
            <a:r>
              <a:rPr lang="en-US" dirty="0">
                <a:cs typeface="Calibri Light"/>
              </a:rPr>
              <a:t>Evacuation</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Passengers may be reluctant to leave their wheelchair behind because without it they become totally immobile. However, saving the passenger’s life is first priority.  </a:t>
            </a:r>
            <a:endParaRPr lang="en-US" sz="2800" dirty="0">
              <a:cs typeface="Calibri"/>
            </a:endParaRPr>
          </a:p>
          <a:p>
            <a:pPr marL="0" indent="0">
              <a:buNone/>
            </a:pPr>
            <a:endParaRPr lang="en-US" sz="2800" dirty="0">
              <a:cs typeface="Calibri"/>
            </a:endParaRPr>
          </a:p>
          <a:p>
            <a:pPr marL="0" indent="0">
              <a:buNone/>
            </a:pPr>
            <a:r>
              <a:rPr lang="en-US" sz="2800" dirty="0"/>
              <a:t>If time and conditions permit, the wheelchair can be recovered later.</a:t>
            </a:r>
            <a:endParaRPr lang="en-US" sz="2800" dirty="0">
              <a:cs typeface="Calibri" panose="020F0502020204030204"/>
            </a:endParaRPr>
          </a:p>
          <a:p>
            <a:pPr marL="0" indent="0">
              <a:buNone/>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5FCD3F5C-997A-4C7D-84F4-B2CEB2B0D82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151</a:t>
            </a:fld>
            <a:endParaRPr lang="en-US" dirty="0"/>
          </a:p>
        </p:txBody>
      </p:sp>
    </p:spTree>
    <p:extLst>
      <p:ext uri="{BB962C8B-B14F-4D97-AF65-F5344CB8AC3E}">
        <p14:creationId xmlns:p14="http://schemas.microsoft.com/office/powerpoint/2010/main" val="39755496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lstStyle/>
          <a:p>
            <a:r>
              <a:rPr lang="en-US" dirty="0">
                <a:cs typeface="Calibri Light"/>
              </a:rPr>
              <a:t>Evacuation</a:t>
            </a:r>
            <a:endParaRPr lang="en-US" dirty="0"/>
          </a:p>
        </p:txBody>
      </p:sp>
      <p:sp>
        <p:nvSpPr>
          <p:cNvPr id="3" name="Content Placeholder 2"/>
          <p:cNvSpPr>
            <a:spLocks noGrp="1"/>
          </p:cNvSpPr>
          <p:nvPr>
            <p:ph idx="1"/>
          </p:nvPr>
        </p:nvSpPr>
        <p:spPr>
          <a:xfrm>
            <a:off x="800100" y="2286000"/>
            <a:ext cx="7886700" cy="4351338"/>
          </a:xfrm>
        </p:spPr>
        <p:txBody>
          <a:bodyPr/>
          <a:lstStyle/>
          <a:p>
            <a:pPr algn="ctr">
              <a:buNone/>
            </a:pPr>
            <a:r>
              <a:rPr lang="en-US" sz="2800" b="1" dirty="0"/>
              <a:t>Be sure to identify portable oxygen devices and remove them from the vehicle.</a:t>
            </a:r>
            <a:endParaRPr lang="en-US" sz="2800" b="1" dirty="0">
              <a:cs typeface="Calibri"/>
            </a:endParaRPr>
          </a:p>
          <a:p>
            <a:pPr>
              <a:buNone/>
            </a:pPr>
            <a:endParaRPr lang="en-US" sz="2800" b="1" dirty="0">
              <a:cs typeface="Calibri"/>
            </a:endParaRPr>
          </a:p>
          <a:p>
            <a:pPr algn="ctr">
              <a:buNone/>
            </a:pPr>
            <a:r>
              <a:rPr lang="en-US" sz="2800" b="1" dirty="0"/>
              <a:t>Alert fire fighters to their presence and location.</a:t>
            </a:r>
            <a:endParaRPr lang="en-US" sz="2800" b="1" dirty="0">
              <a:cs typeface="Calibri"/>
            </a:endParaRPr>
          </a:p>
          <a:p>
            <a:pPr>
              <a:buNone/>
            </a:pPr>
            <a:endParaRPr lang="en-US" sz="2800" dirty="0">
              <a:cs typeface="Calibri"/>
            </a:endParaRPr>
          </a:p>
        </p:txBody>
      </p:sp>
      <p:sp>
        <p:nvSpPr>
          <p:cNvPr id="4" name="Slide Number Placeholder 3">
            <a:extLst>
              <a:ext uri="{FF2B5EF4-FFF2-40B4-BE49-F238E27FC236}">
                <a16:creationId xmlns:a16="http://schemas.microsoft.com/office/drawing/2014/main" id="{D623EF70-803D-44E2-8B01-86E60FAC34C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152</a:t>
            </a:fld>
            <a:endParaRPr lang="en-US" dirty="0"/>
          </a:p>
        </p:txBody>
      </p:sp>
    </p:spTree>
    <p:extLst>
      <p:ext uri="{BB962C8B-B14F-4D97-AF65-F5344CB8AC3E}">
        <p14:creationId xmlns:p14="http://schemas.microsoft.com/office/powerpoint/2010/main" val="7829250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4707"/>
            <a:ext cx="8428121" cy="1325563"/>
          </a:xfrm>
        </p:spPr>
        <p:txBody>
          <a:bodyPr>
            <a:normAutofit/>
          </a:bodyPr>
          <a:lstStyle/>
          <a:p>
            <a:r>
              <a:rPr lang="en-US" dirty="0">
                <a:ea typeface="+mj-lt"/>
                <a:cs typeface="+mj-lt"/>
              </a:rPr>
              <a:t>Communicating with passengers and helpers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buNone/>
            </a:pPr>
            <a:r>
              <a:rPr lang="en-US" sz="2800" dirty="0"/>
              <a:t>In an emergency, most passengers will look to you, the driver, for direction. You represent authority and must take initial control and take the lead.</a:t>
            </a:r>
            <a:endParaRPr lang="en-US" sz="2800" b="1" u="sng" dirty="0">
              <a:cs typeface="Calibri"/>
            </a:endParaRPr>
          </a:p>
          <a:p>
            <a:pPr marL="0" indent="0">
              <a:buNone/>
            </a:pPr>
            <a:endParaRPr lang="en-US" sz="2800" dirty="0">
              <a:cs typeface="Calibri" panose="020F0502020204030204"/>
            </a:endParaRPr>
          </a:p>
          <a:p>
            <a:pPr marL="0" indent="0">
              <a:buNone/>
            </a:pPr>
            <a:r>
              <a:rPr lang="en-US" sz="2800" dirty="0"/>
              <a:t>Passengers should be advised that help is on the way, but for their safety, it is best that they leave or be assisted from the vehicle.</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E8BEFF6C-2802-4369-9016-2F77C811BAD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153</a:t>
            </a:fld>
            <a:endParaRPr lang="en-US" dirty="0"/>
          </a:p>
        </p:txBody>
      </p:sp>
    </p:spTree>
    <p:extLst>
      <p:ext uri="{BB962C8B-B14F-4D97-AF65-F5344CB8AC3E}">
        <p14:creationId xmlns:p14="http://schemas.microsoft.com/office/powerpoint/2010/main" val="12006657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FA53-2F48-423C-8A6D-A0E48FFD3451}"/>
              </a:ext>
            </a:extLst>
          </p:cNvPr>
          <p:cNvSpPr>
            <a:spLocks noGrp="1"/>
          </p:cNvSpPr>
          <p:nvPr>
            <p:ph type="title"/>
          </p:nvPr>
        </p:nvSpPr>
        <p:spPr>
          <a:xfrm>
            <a:off x="800100" y="571500"/>
            <a:ext cx="8134851" cy="1325563"/>
          </a:xfrm>
        </p:spPr>
        <p:txBody>
          <a:bodyPr/>
          <a:lstStyle/>
          <a:p>
            <a:r>
              <a:rPr lang="en-US" dirty="0">
                <a:cs typeface="Calibri Light"/>
              </a:rPr>
              <a:t>Communicating with passengers and helpers</a:t>
            </a:r>
            <a:endParaRPr lang="en-US" b="0" dirty="0">
              <a:ea typeface="+mj-lt"/>
              <a:cs typeface="+mj-lt"/>
            </a:endParaRPr>
          </a:p>
          <a:p>
            <a:endParaRPr lang="en-US" dirty="0">
              <a:cs typeface="Calibri Light"/>
            </a:endParaRPr>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The use of able-bodied passengers or passers-by, must be done with great care. The ability to remain calm and give clear and concise instructions to helpers will prevent unnecessary injuries. </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Make it clear what commands will be used to start whatever you will be doing.</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A5424E21-3FF5-4611-8878-A13CB0066D8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154</a:t>
            </a:fld>
            <a:endParaRPr lang="en-US" dirty="0"/>
          </a:p>
        </p:txBody>
      </p:sp>
    </p:spTree>
    <p:extLst>
      <p:ext uri="{BB962C8B-B14F-4D97-AF65-F5344CB8AC3E}">
        <p14:creationId xmlns:p14="http://schemas.microsoft.com/office/powerpoint/2010/main" val="35784989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BE42-6957-4555-8332-20328D769B83}"/>
              </a:ext>
            </a:extLst>
          </p:cNvPr>
          <p:cNvSpPr>
            <a:spLocks noGrp="1"/>
          </p:cNvSpPr>
          <p:nvPr>
            <p:ph type="title"/>
          </p:nvPr>
        </p:nvSpPr>
        <p:spPr>
          <a:xfrm>
            <a:off x="800100" y="364707"/>
            <a:ext cx="8518357" cy="1325563"/>
          </a:xfrm>
        </p:spPr>
        <p:txBody>
          <a:bodyPr/>
          <a:lstStyle/>
          <a:p>
            <a:r>
              <a:rPr lang="en-US" dirty="0">
                <a:cs typeface="Calibri Light"/>
              </a:rPr>
              <a:t>Communicating with passengers and helpers </a:t>
            </a:r>
            <a:endParaRPr lang="en-US" dirty="0"/>
          </a:p>
        </p:txBody>
      </p:sp>
      <p:sp>
        <p:nvSpPr>
          <p:cNvPr id="3" name="Content Placeholder 2"/>
          <p:cNvSpPr>
            <a:spLocks noGrp="1"/>
          </p:cNvSpPr>
          <p:nvPr>
            <p:ph idx="1"/>
          </p:nvPr>
        </p:nvSpPr>
        <p:spPr>
          <a:xfrm>
            <a:off x="788636" y="1516062"/>
            <a:ext cx="7886700" cy="4351338"/>
          </a:xfrm>
        </p:spPr>
        <p:txBody>
          <a:bodyPr/>
          <a:lstStyle/>
          <a:p>
            <a:pPr marL="0" indent="0">
              <a:buNone/>
            </a:pPr>
            <a:r>
              <a:rPr lang="en-US" sz="2800" dirty="0"/>
              <a:t>Remember – as the driver of your vehicle, you are responsible for directing passengers and passers-by in giving assistance. However, once public safety personnel arrive on the scene, they will assume command and control of the emergency. At that point, your responsibility is seeing to the needs of your passengers.</a:t>
            </a:r>
            <a:endParaRPr lang="en-US" sz="2800" dirty="0">
              <a:cs typeface="Calibri" panose="020F0502020204030204"/>
            </a:endParaRPr>
          </a:p>
          <a:p>
            <a:pPr marL="0" indent="0">
              <a:buNone/>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C004013B-80BD-4507-8F9D-7B6B94D7BF50}"/>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155</a:t>
            </a:fld>
            <a:endParaRPr lang="en-US" dirty="0"/>
          </a:p>
        </p:txBody>
      </p:sp>
    </p:spTree>
    <p:extLst>
      <p:ext uri="{BB962C8B-B14F-4D97-AF65-F5344CB8AC3E}">
        <p14:creationId xmlns:p14="http://schemas.microsoft.com/office/powerpoint/2010/main" val="18961115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Fire extinguishers</a:t>
            </a:r>
            <a:endParaRPr lang="en-US" dirty="0"/>
          </a:p>
        </p:txBody>
      </p:sp>
      <p:sp>
        <p:nvSpPr>
          <p:cNvPr id="3" name="Content Placeholder 2"/>
          <p:cNvSpPr>
            <a:spLocks noGrp="1"/>
          </p:cNvSpPr>
          <p:nvPr>
            <p:ph idx="1"/>
          </p:nvPr>
        </p:nvSpPr>
        <p:spPr>
          <a:xfrm>
            <a:off x="800100" y="1516062"/>
            <a:ext cx="7886700" cy="4351338"/>
          </a:xfrm>
        </p:spPr>
        <p:txBody>
          <a:bodyPr/>
          <a:lstStyle/>
          <a:p>
            <a:pPr marL="342900" indent="-342900">
              <a:lnSpc>
                <a:spcPct val="90000"/>
              </a:lnSpc>
            </a:pPr>
            <a:r>
              <a:rPr lang="en-US" sz="2600" dirty="0"/>
              <a:t>An essential piece of emergency equipment and all vehicles should have one.</a:t>
            </a:r>
            <a:endParaRPr lang="en-US" sz="2600" b="1" u="sng" dirty="0">
              <a:cs typeface="Calibri" panose="020F0502020204030204"/>
            </a:endParaRPr>
          </a:p>
          <a:p>
            <a:pPr marL="342900" indent="-342900">
              <a:lnSpc>
                <a:spcPct val="90000"/>
              </a:lnSpc>
            </a:pPr>
            <a:endParaRPr lang="en-US" sz="2600" dirty="0">
              <a:cs typeface="Calibri" panose="020F0502020204030204"/>
            </a:endParaRPr>
          </a:p>
          <a:p>
            <a:pPr marL="342900" indent="-342900">
              <a:lnSpc>
                <a:spcPct val="90000"/>
              </a:lnSpc>
            </a:pPr>
            <a:r>
              <a:rPr lang="en-US" sz="2600" dirty="0"/>
              <a:t>A typical fire extinguisher has only 15-20 seconds of retardant.</a:t>
            </a:r>
            <a:endParaRPr lang="en-US" sz="2600" dirty="0">
              <a:cs typeface="Calibri" panose="020F0502020204030204"/>
            </a:endParaRPr>
          </a:p>
          <a:p>
            <a:pPr marL="342900" indent="-342900">
              <a:lnSpc>
                <a:spcPct val="90000"/>
              </a:lnSpc>
            </a:pPr>
            <a:endParaRPr lang="en-US" sz="2600" dirty="0">
              <a:cs typeface="Calibri" panose="020F0502020204030204"/>
            </a:endParaRPr>
          </a:p>
          <a:p>
            <a:pPr marL="342900" indent="-342900">
              <a:lnSpc>
                <a:spcPct val="90000"/>
              </a:lnSpc>
            </a:pPr>
            <a:r>
              <a:rPr lang="en-US" sz="2600" dirty="0"/>
              <a:t>In order for a fire extinguisher to be effective it must be used properly.</a:t>
            </a:r>
            <a:endParaRPr lang="en-US" sz="2600" dirty="0">
              <a:cs typeface="Calibri" panose="020F0502020204030204"/>
            </a:endParaRPr>
          </a:p>
          <a:p>
            <a:pPr marL="342900" indent="-342900"/>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A97DBA1B-7D21-46C3-849A-482DA3000BC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156</a:t>
            </a:fld>
            <a:endParaRPr lang="en-US" dirty="0"/>
          </a:p>
        </p:txBody>
      </p:sp>
    </p:spTree>
    <p:extLst>
      <p:ext uri="{BB962C8B-B14F-4D97-AF65-F5344CB8AC3E}">
        <p14:creationId xmlns:p14="http://schemas.microsoft.com/office/powerpoint/2010/main" val="10402958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5125"/>
            <a:ext cx="7886700" cy="1325563"/>
          </a:xfrm>
        </p:spPr>
        <p:txBody>
          <a:bodyPr>
            <a:normAutofit/>
          </a:bodyPr>
          <a:lstStyle/>
          <a:p>
            <a:r>
              <a:rPr lang="en-US" dirty="0">
                <a:cs typeface="Calibri Light"/>
              </a:rPr>
              <a:t>Fire extinguisher operation</a:t>
            </a:r>
            <a:endParaRPr lang="en-US" dirty="0"/>
          </a:p>
        </p:txBody>
      </p:sp>
      <p:sp>
        <p:nvSpPr>
          <p:cNvPr id="3" name="Content Placeholder 2"/>
          <p:cNvSpPr>
            <a:spLocks noGrp="1"/>
          </p:cNvSpPr>
          <p:nvPr>
            <p:ph idx="1"/>
          </p:nvPr>
        </p:nvSpPr>
        <p:spPr>
          <a:xfrm>
            <a:off x="457200" y="1516062"/>
            <a:ext cx="7886700" cy="4351338"/>
          </a:xfrm>
        </p:spPr>
        <p:txBody>
          <a:bodyPr>
            <a:normAutofit/>
          </a:bodyPr>
          <a:lstStyle/>
          <a:p>
            <a:pPr lvl="1">
              <a:buNone/>
            </a:pPr>
            <a:r>
              <a:rPr lang="en-US" sz="3000" b="1" dirty="0"/>
              <a:t>P. A. S. S.</a:t>
            </a:r>
            <a:endParaRPr lang="en-US" sz="3000" b="1" dirty="0">
              <a:cs typeface="Calibri"/>
            </a:endParaRPr>
          </a:p>
          <a:p>
            <a:pPr>
              <a:buNone/>
            </a:pPr>
            <a:endParaRPr lang="en-US" sz="3000" b="1" u="sng" dirty="0">
              <a:cs typeface="Calibri"/>
            </a:endParaRPr>
          </a:p>
          <a:p>
            <a:pPr lvl="3">
              <a:buNone/>
            </a:pPr>
            <a:r>
              <a:rPr lang="en-US" sz="3000" b="1" u="sng" dirty="0"/>
              <a:t>P</a:t>
            </a:r>
            <a:r>
              <a:rPr lang="en-US" sz="3000" dirty="0"/>
              <a:t>ull the pin</a:t>
            </a:r>
            <a:endParaRPr lang="en-US" sz="3000" dirty="0">
              <a:cs typeface="Calibri"/>
            </a:endParaRPr>
          </a:p>
          <a:p>
            <a:pPr lvl="3">
              <a:buNone/>
            </a:pPr>
            <a:r>
              <a:rPr lang="en-US" sz="3000" b="1" u="sng" dirty="0"/>
              <a:t>A</a:t>
            </a:r>
            <a:r>
              <a:rPr lang="en-US" sz="3000" dirty="0"/>
              <a:t>im toward fire</a:t>
            </a:r>
            <a:endParaRPr lang="en-US" sz="3000" dirty="0">
              <a:cs typeface="Calibri"/>
            </a:endParaRPr>
          </a:p>
          <a:p>
            <a:pPr lvl="3">
              <a:buNone/>
            </a:pPr>
            <a:r>
              <a:rPr lang="en-US" sz="3000" b="1" u="sng" dirty="0"/>
              <a:t>S</a:t>
            </a:r>
            <a:r>
              <a:rPr lang="en-US" sz="3000" dirty="0"/>
              <a:t>queeze the handle</a:t>
            </a:r>
            <a:endParaRPr lang="en-US" sz="3000" dirty="0">
              <a:cs typeface="Calibri"/>
            </a:endParaRPr>
          </a:p>
          <a:p>
            <a:pPr lvl="3">
              <a:buNone/>
            </a:pPr>
            <a:r>
              <a:rPr lang="en-US" sz="3000" b="1" u="sng" dirty="0"/>
              <a:t>S</a:t>
            </a:r>
            <a:r>
              <a:rPr lang="en-US" sz="3000" dirty="0"/>
              <a:t>weep at the base of the fire</a:t>
            </a:r>
            <a:endParaRPr lang="en-US" sz="3000" dirty="0">
              <a:cs typeface="Calibri"/>
            </a:endParaRPr>
          </a:p>
          <a:p>
            <a:pPr>
              <a:buNone/>
            </a:pPr>
            <a:endParaRPr lang="en-US" sz="3000" dirty="0">
              <a:cs typeface="Calibri"/>
            </a:endParaRPr>
          </a:p>
        </p:txBody>
      </p:sp>
      <p:sp>
        <p:nvSpPr>
          <p:cNvPr id="4" name="Slide Number Placeholder 3">
            <a:extLst>
              <a:ext uri="{FF2B5EF4-FFF2-40B4-BE49-F238E27FC236}">
                <a16:creationId xmlns:a16="http://schemas.microsoft.com/office/drawing/2014/main" id="{E5A427E2-38CD-48E8-8FFA-8298308001F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157</a:t>
            </a:fld>
            <a:endParaRPr lang="en-US" dirty="0"/>
          </a:p>
        </p:txBody>
      </p:sp>
    </p:spTree>
    <p:extLst>
      <p:ext uri="{BB962C8B-B14F-4D97-AF65-F5344CB8AC3E}">
        <p14:creationId xmlns:p14="http://schemas.microsoft.com/office/powerpoint/2010/main" val="17014981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pPr indent="-255905">
              <a:spcBef>
                <a:spcPts val="400"/>
              </a:spcBef>
            </a:pPr>
            <a:r>
              <a:rPr lang="en-US" dirty="0">
                <a:ea typeface="+mj-lt"/>
                <a:cs typeface="+mj-lt"/>
              </a:rPr>
              <a:t>Special considerations for fires</a:t>
            </a:r>
            <a:endParaRPr lang="en-US" dirty="0"/>
          </a:p>
        </p:txBody>
      </p:sp>
      <p:sp>
        <p:nvSpPr>
          <p:cNvPr id="3" name="Content Placeholder 2"/>
          <p:cNvSpPr>
            <a:spLocks noGrp="1"/>
          </p:cNvSpPr>
          <p:nvPr>
            <p:ph idx="1"/>
          </p:nvPr>
        </p:nvSpPr>
        <p:spPr>
          <a:xfrm>
            <a:off x="800100" y="1516062"/>
            <a:ext cx="7886700" cy="4351338"/>
          </a:xfrm>
        </p:spPr>
        <p:txBody>
          <a:bodyPr vert="horz" anchor="t">
            <a:normAutofit/>
          </a:bodyPr>
          <a:lstStyle/>
          <a:p>
            <a:pPr marL="0" indent="0">
              <a:buNone/>
            </a:pPr>
            <a:r>
              <a:rPr lang="en-US" sz="2600" dirty="0"/>
              <a:t>Fire extinguishers are an extremely valuable tool, but you must always remember that they are small and have a limited capacity. When confronted with a fire, your first concern should be in protecting the safety of your passengers and yourself. The fire extinguisher should be used to protect your exits while you evacuate the vehicle.</a:t>
            </a:r>
            <a:endParaRPr lang="en-US" sz="2600" dirty="0">
              <a:cs typeface="Lucida Sans Unicode"/>
            </a:endParaRPr>
          </a:p>
          <a:p>
            <a:pPr marL="0" indent="0">
              <a:buNone/>
            </a:pPr>
            <a:endParaRPr lang="en-US" sz="2600" dirty="0">
              <a:cs typeface="Lucida Sans Unicode"/>
            </a:endParaRPr>
          </a:p>
        </p:txBody>
      </p:sp>
      <p:sp>
        <p:nvSpPr>
          <p:cNvPr id="4" name="Slide Number Placeholder 3">
            <a:extLst>
              <a:ext uri="{FF2B5EF4-FFF2-40B4-BE49-F238E27FC236}">
                <a16:creationId xmlns:a16="http://schemas.microsoft.com/office/drawing/2014/main" id="{9C88176A-4430-4E21-9068-0E46D48D56E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158</a:t>
            </a:fld>
            <a:endParaRPr lang="en-US" dirty="0"/>
          </a:p>
        </p:txBody>
      </p:sp>
    </p:spTree>
    <p:extLst>
      <p:ext uri="{BB962C8B-B14F-4D97-AF65-F5344CB8AC3E}">
        <p14:creationId xmlns:p14="http://schemas.microsoft.com/office/powerpoint/2010/main" val="10074407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Rot="1" noChangeArrowheads="1"/>
          </p:cNvSpPr>
          <p:nvPr>
            <p:ph type="title"/>
          </p:nvPr>
        </p:nvSpPr>
        <p:spPr>
          <a:xfrm>
            <a:off x="800100" y="342900"/>
            <a:ext cx="7886700" cy="1325563"/>
          </a:xfrm>
        </p:spPr>
        <p:txBody>
          <a:bodyPr/>
          <a:lstStyle/>
          <a:p>
            <a:r>
              <a:rPr lang="en-US" dirty="0"/>
              <a:t>Review what you’ve learned…</a:t>
            </a:r>
          </a:p>
        </p:txBody>
      </p:sp>
      <p:pic>
        <p:nvPicPr>
          <p:cNvPr id="113672" name="Picture 8" descr="MCj04298270000[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058875" y="1947222"/>
            <a:ext cx="2590105" cy="3175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DD3156B0-98B8-493C-BB9E-88FD793F808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159</a:t>
            </a:fld>
            <a:endParaRPr lang="en-US" dirty="0"/>
          </a:p>
        </p:txBody>
      </p:sp>
    </p:spTree>
    <p:extLst>
      <p:ext uri="{BB962C8B-B14F-4D97-AF65-F5344CB8AC3E}">
        <p14:creationId xmlns:p14="http://schemas.microsoft.com/office/powerpoint/2010/main" val="1373783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D91B80D-F0E7-46A8-8D33-C054B5089875}"/>
              </a:ext>
            </a:extLst>
          </p:cNvPr>
          <p:cNvSpPr>
            <a:spLocks noGrp="1" noRot="1" noChangeArrowheads="1"/>
          </p:cNvSpPr>
          <p:nvPr>
            <p:ph type="title" idx="4294967295"/>
          </p:nvPr>
        </p:nvSpPr>
        <p:spPr>
          <a:xfrm>
            <a:off x="728746" y="2123491"/>
            <a:ext cx="8385175" cy="1508125"/>
          </a:xfrm>
        </p:spPr>
        <p:txBody>
          <a:bodyPr/>
          <a:lstStyle/>
          <a:p>
            <a:pPr algn="ctr" eaLnBrk="1" hangingPunct="1">
              <a:defRPr/>
            </a:pPr>
            <a:r>
              <a:rPr lang="en-US" sz="4500" b="1" dirty="0">
                <a:solidFill>
                  <a:srgbClr val="003E6C"/>
                </a:solidFill>
              </a:rPr>
              <a:t>Who is Required to Report Maltreatment?</a:t>
            </a:r>
          </a:p>
        </p:txBody>
      </p:sp>
      <p:sp>
        <p:nvSpPr>
          <p:cNvPr id="2" name="Rectangle 9">
            <a:extLst>
              <a:ext uri="{FF2B5EF4-FFF2-40B4-BE49-F238E27FC236}">
                <a16:creationId xmlns:a16="http://schemas.microsoft.com/office/drawing/2014/main" id="{E8721C5E-B414-43E5-BD02-4C1B13F575A4}"/>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6F4DA7DB-4F7F-444F-83DD-F9BCB98D54D3}"/>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4" name="Slide Number Placeholder 3">
            <a:extLst>
              <a:ext uri="{FF2B5EF4-FFF2-40B4-BE49-F238E27FC236}">
                <a16:creationId xmlns:a16="http://schemas.microsoft.com/office/drawing/2014/main" id="{E08E7325-250F-4921-9120-76E214637499}"/>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16</a:t>
            </a:fld>
            <a:endParaRPr lang="en-US" dirty="0"/>
          </a:p>
        </p:txBody>
      </p:sp>
    </p:spTree>
    <p:extLst>
      <p:ext uri="{BB962C8B-B14F-4D97-AF65-F5344CB8AC3E}">
        <p14:creationId xmlns:p14="http://schemas.microsoft.com/office/powerpoint/2010/main" val="25308553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idx="4294967295"/>
          </p:nvPr>
        </p:nvSpPr>
        <p:spPr>
          <a:xfrm>
            <a:off x="758825" y="2568575"/>
            <a:ext cx="7618162" cy="1431925"/>
          </a:xfrm>
        </p:spPr>
        <p:txBody>
          <a:bodyPr/>
          <a:lstStyle/>
          <a:p>
            <a:pPr algn="ctr"/>
            <a:r>
              <a:rPr lang="en-US" sz="3600" dirty="0">
                <a:solidFill>
                  <a:srgbClr val="003E6C"/>
                </a:solidFill>
              </a:rPr>
              <a:t>Any more questions?</a:t>
            </a:r>
          </a:p>
        </p:txBody>
      </p:sp>
      <p:sp>
        <p:nvSpPr>
          <p:cNvPr id="2" name="Slide Number Placeholder 1">
            <a:extLst>
              <a:ext uri="{FF2B5EF4-FFF2-40B4-BE49-F238E27FC236}">
                <a16:creationId xmlns:a16="http://schemas.microsoft.com/office/drawing/2014/main" id="{00A1E42A-D747-453C-9B14-99BA79E1F638}"/>
              </a:ext>
            </a:extLst>
          </p:cNvPr>
          <p:cNvSpPr>
            <a:spLocks noGrp="1"/>
          </p:cNvSpPr>
          <p:nvPr>
            <p:ph type="sldNum" sz="quarter" idx="10"/>
          </p:nvPr>
        </p:nvSpPr>
        <p:spPr/>
        <p:txBody>
          <a:bodyPr/>
          <a:lstStyle/>
          <a:p>
            <a:pPr>
              <a:defRPr/>
            </a:pPr>
            <a:fld id="{AD3726E9-9A9E-401F-BCCF-85EAABD85042}" type="slidenum">
              <a:rPr lang="en-US" smtClean="0"/>
              <a:pPr>
                <a:defRPr/>
              </a:pPr>
              <a:t>160</a:t>
            </a:fld>
            <a:endParaRPr lang="en-US" dirty="0"/>
          </a:p>
        </p:txBody>
      </p:sp>
    </p:spTree>
    <p:extLst>
      <p:ext uri="{BB962C8B-B14F-4D97-AF65-F5344CB8AC3E}">
        <p14:creationId xmlns:p14="http://schemas.microsoft.com/office/powerpoint/2010/main" val="211665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900" name="Rectangle 4"/>
          <p:cNvSpPr>
            <a:spLocks noGrp="1" noRot="1" noChangeArrowheads="1"/>
          </p:cNvSpPr>
          <p:nvPr>
            <p:ph type="title"/>
          </p:nvPr>
        </p:nvSpPr>
        <p:spPr>
          <a:xfrm>
            <a:off x="776335" y="350170"/>
            <a:ext cx="7886700" cy="1325563"/>
          </a:xfrm>
        </p:spPr>
        <p:txBody>
          <a:bodyPr/>
          <a:lstStyle/>
          <a:p>
            <a:r>
              <a:rPr lang="en-US" dirty="0"/>
              <a:t>How to report maltreatment…</a:t>
            </a:r>
          </a:p>
        </p:txBody>
      </p:sp>
      <p:pic>
        <p:nvPicPr>
          <p:cNvPr id="80907" name="Picture 11" descr="MPj03961390000[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14400" y="2074474"/>
            <a:ext cx="3611611" cy="2394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9">
            <a:extLst>
              <a:ext uri="{FF2B5EF4-FFF2-40B4-BE49-F238E27FC236}">
                <a16:creationId xmlns:a16="http://schemas.microsoft.com/office/drawing/2014/main" id="{243EEED4-7C00-4756-A976-E628BFBE9E66}"/>
              </a:ext>
            </a:extLst>
          </p:cNvPr>
          <p:cNvSpPr txBox="1">
            <a:spLocks noRot="1" noChangeArrowheads="1"/>
          </p:cNvSpPr>
          <p:nvPr/>
        </p:nvSpPr>
        <p:spPr bwMode="auto">
          <a:xfrm>
            <a:off x="6104449" y="-219704"/>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B1D149F6-7AD0-4C00-9B06-80CE58A7E6B3}"/>
              </a:ext>
            </a:extLst>
          </p:cNvPr>
          <p:cNvSpPr/>
          <p:nvPr/>
        </p:nvSpPr>
        <p:spPr>
          <a:xfrm>
            <a:off x="6011062" y="309372"/>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4" name="TextBox 3">
            <a:extLst>
              <a:ext uri="{FF2B5EF4-FFF2-40B4-BE49-F238E27FC236}">
                <a16:creationId xmlns:a16="http://schemas.microsoft.com/office/drawing/2014/main" id="{E5F7A22F-0003-48E9-9C33-D83C999DCD93}"/>
              </a:ext>
            </a:extLst>
          </p:cNvPr>
          <p:cNvSpPr txBox="1"/>
          <p:nvPr/>
        </p:nvSpPr>
        <p:spPr>
          <a:xfrm>
            <a:off x="4719685" y="1943100"/>
            <a:ext cx="4477870"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spcAft>
                <a:spcPct val="0"/>
              </a:spcAft>
              <a:buFont typeface="Arial"/>
              <a:buChar char="•"/>
            </a:pPr>
            <a:r>
              <a:rPr lang="en-US" sz="2500" dirty="0">
                <a:ea typeface="+mn-lt"/>
                <a:cs typeface="+mn-lt"/>
              </a:rPr>
              <a:t>Are you mandated?</a:t>
            </a:r>
            <a:br>
              <a:rPr lang="en-US" sz="2500" dirty="0">
                <a:ea typeface="+mn-lt"/>
                <a:cs typeface="+mn-lt"/>
              </a:rPr>
            </a:br>
            <a:endParaRPr lang="en-US" sz="2500" dirty="0">
              <a:ea typeface="+mn-lt"/>
              <a:cs typeface="+mn-lt"/>
            </a:endParaRPr>
          </a:p>
          <a:p>
            <a:pPr marL="285750" indent="-285750">
              <a:lnSpc>
                <a:spcPct val="90000"/>
              </a:lnSpc>
              <a:spcBef>
                <a:spcPts val="750"/>
              </a:spcBef>
              <a:spcAft>
                <a:spcPct val="0"/>
              </a:spcAft>
              <a:buFont typeface="Arial"/>
              <a:buChar char="•"/>
            </a:pPr>
            <a:r>
              <a:rPr lang="en-US" sz="2500" dirty="0">
                <a:ea typeface="+mn-lt"/>
                <a:cs typeface="+mn-lt"/>
              </a:rPr>
              <a:t>Using a Common Entry Point</a:t>
            </a:r>
            <a:br>
              <a:rPr lang="en-US" sz="2500" dirty="0">
                <a:ea typeface="+mn-lt"/>
                <a:cs typeface="+mn-lt"/>
              </a:rPr>
            </a:br>
            <a:endParaRPr lang="en-US" sz="2500" dirty="0">
              <a:ea typeface="+mn-lt"/>
              <a:cs typeface="+mn-lt"/>
            </a:endParaRPr>
          </a:p>
          <a:p>
            <a:pPr marL="285750" indent="-285750">
              <a:lnSpc>
                <a:spcPct val="90000"/>
              </a:lnSpc>
              <a:spcBef>
                <a:spcPts val="750"/>
              </a:spcBef>
              <a:spcAft>
                <a:spcPct val="0"/>
              </a:spcAft>
              <a:buFont typeface="Arial"/>
              <a:buChar char="•"/>
            </a:pPr>
            <a:r>
              <a:rPr lang="en-US" sz="2500" dirty="0">
                <a:ea typeface="+mn-lt"/>
                <a:cs typeface="+mn-lt"/>
              </a:rPr>
              <a:t>Reporting inside your organization</a:t>
            </a:r>
            <a:br>
              <a:rPr lang="en-US" sz="2500" dirty="0">
                <a:ea typeface="+mn-lt"/>
                <a:cs typeface="+mn-lt"/>
              </a:rPr>
            </a:br>
            <a:endParaRPr lang="en-US" sz="2500" dirty="0">
              <a:ea typeface="+mn-lt"/>
              <a:cs typeface="+mn-lt"/>
            </a:endParaRPr>
          </a:p>
          <a:p>
            <a:pPr marL="285750" indent="-285750">
              <a:lnSpc>
                <a:spcPct val="90000"/>
              </a:lnSpc>
              <a:spcBef>
                <a:spcPts val="750"/>
              </a:spcBef>
              <a:spcAft>
                <a:spcPct val="0"/>
              </a:spcAft>
              <a:buFont typeface="Arial"/>
              <a:buChar char="•"/>
            </a:pPr>
            <a:r>
              <a:rPr lang="en-US" sz="2500" dirty="0">
                <a:ea typeface="+mn-lt"/>
                <a:cs typeface="+mn-lt"/>
              </a:rPr>
              <a:t>Your role as an “observer”</a:t>
            </a:r>
          </a:p>
          <a:p>
            <a:pPr algn="l"/>
            <a:endParaRPr lang="en-US" sz="2500" dirty="0">
              <a:cs typeface="Calibri"/>
            </a:endParaRPr>
          </a:p>
        </p:txBody>
      </p:sp>
      <p:sp>
        <p:nvSpPr>
          <p:cNvPr id="5" name="Slide Number Placeholder 4">
            <a:extLst>
              <a:ext uri="{FF2B5EF4-FFF2-40B4-BE49-F238E27FC236}">
                <a16:creationId xmlns:a16="http://schemas.microsoft.com/office/drawing/2014/main" id="{CBB351DC-563B-47CE-8EC3-FF94A225362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17</a:t>
            </a:fld>
            <a:endParaRPr lang="en-US" dirty="0"/>
          </a:p>
        </p:txBody>
      </p:sp>
    </p:spTree>
    <p:extLst>
      <p:ext uri="{BB962C8B-B14F-4D97-AF65-F5344CB8AC3E}">
        <p14:creationId xmlns:p14="http://schemas.microsoft.com/office/powerpoint/2010/main" val="86167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D91B80D-F0E7-46A8-8D33-C054B5089875}"/>
              </a:ext>
            </a:extLst>
          </p:cNvPr>
          <p:cNvSpPr>
            <a:spLocks noGrp="1" noRot="1" noChangeArrowheads="1"/>
          </p:cNvSpPr>
          <p:nvPr>
            <p:ph type="title"/>
          </p:nvPr>
        </p:nvSpPr>
        <p:spPr>
          <a:xfrm>
            <a:off x="349623" y="316096"/>
            <a:ext cx="7886700" cy="1325563"/>
          </a:xfrm>
        </p:spPr>
        <p:txBody>
          <a:bodyPr/>
          <a:lstStyle/>
          <a:p>
            <a:pPr algn="ctr" eaLnBrk="1" hangingPunct="1">
              <a:defRPr/>
            </a:pPr>
            <a:r>
              <a:rPr lang="en-US" dirty="0"/>
              <a:t>Who is required to report maltreatment?</a:t>
            </a:r>
          </a:p>
        </p:txBody>
      </p:sp>
      <p:sp>
        <p:nvSpPr>
          <p:cNvPr id="4" name="TextBox 3">
            <a:extLst>
              <a:ext uri="{FF2B5EF4-FFF2-40B4-BE49-F238E27FC236}">
                <a16:creationId xmlns:a16="http://schemas.microsoft.com/office/drawing/2014/main" id="{EF07C5CA-4FA5-437D-8368-33784E0D8A66}"/>
              </a:ext>
            </a:extLst>
          </p:cNvPr>
          <p:cNvSpPr txBox="1"/>
          <p:nvPr/>
        </p:nvSpPr>
        <p:spPr>
          <a:xfrm>
            <a:off x="811622" y="1485900"/>
            <a:ext cx="8001000" cy="1200329"/>
          </a:xfrm>
          <a:prstGeom prst="rect">
            <a:avLst/>
          </a:prstGeom>
          <a:noFill/>
        </p:spPr>
        <p:txBody>
          <a:bodyPr wrap="square" rtlCol="0" anchor="t">
            <a:spAutoFit/>
          </a:bodyPr>
          <a:lstStyle/>
          <a:p>
            <a:r>
              <a:rPr lang="en-US" sz="2400" dirty="0"/>
              <a:t>Minnesota Statutes </a:t>
            </a:r>
            <a:r>
              <a:rPr lang="en-US" sz="2400" b="1" dirty="0"/>
              <a:t>626.557, Reporting of Maltreatment of Vulnerable Adults</a:t>
            </a:r>
            <a:r>
              <a:rPr lang="en-US" sz="2400" dirty="0"/>
              <a:t>; and </a:t>
            </a:r>
            <a:r>
              <a:rPr lang="en-US" sz="2400" b="1" dirty="0"/>
              <a:t>626.556, Reporting of Maltreatment of Minors </a:t>
            </a:r>
            <a:r>
              <a:rPr lang="en-US" sz="2400" dirty="0"/>
              <a:t>state:</a:t>
            </a:r>
          </a:p>
        </p:txBody>
      </p:sp>
      <p:sp>
        <p:nvSpPr>
          <p:cNvPr id="7" name="Rectangle 9">
            <a:extLst>
              <a:ext uri="{FF2B5EF4-FFF2-40B4-BE49-F238E27FC236}">
                <a16:creationId xmlns:a16="http://schemas.microsoft.com/office/drawing/2014/main" id="{07A4E412-727A-4A20-AB6D-CAC70FE5ED46}"/>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E68E192C-3DF5-47C6-9852-8BD1CF29F7D4}"/>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TextBox 2">
            <a:extLst>
              <a:ext uri="{FF2B5EF4-FFF2-40B4-BE49-F238E27FC236}">
                <a16:creationId xmlns:a16="http://schemas.microsoft.com/office/drawing/2014/main" id="{E6DAB2AB-74C1-4366-9428-576746CB79E4}"/>
              </a:ext>
            </a:extLst>
          </p:cNvPr>
          <p:cNvSpPr txBox="1"/>
          <p:nvPr/>
        </p:nvSpPr>
        <p:spPr>
          <a:xfrm>
            <a:off x="811622" y="2770256"/>
            <a:ext cx="758414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A person required to report maltreatment, a </a:t>
            </a:r>
            <a:r>
              <a:rPr lang="en-US" sz="2400" b="1" dirty="0">
                <a:cs typeface="Calibri"/>
              </a:rPr>
              <a:t>mandated reporter</a:t>
            </a:r>
            <a:r>
              <a:rPr lang="en-US" sz="2400" dirty="0">
                <a:cs typeface="Calibri"/>
              </a:rPr>
              <a:t>, includes </a:t>
            </a:r>
            <a:endParaRPr lang="en-US" sz="2400" dirty="0">
              <a:ea typeface="+mn-lt"/>
              <a:cs typeface="+mn-lt"/>
            </a:endParaRPr>
          </a:p>
          <a:p>
            <a:pPr marL="1257300" lvl="2" indent="-342900">
              <a:buFont typeface="Arial,Sans-Serif"/>
              <a:buChar char="•"/>
            </a:pPr>
            <a:r>
              <a:rPr lang="en-US" sz="2400" dirty="0">
                <a:cs typeface="Calibri"/>
              </a:rPr>
              <a:t>law enforcement, </a:t>
            </a:r>
            <a:endParaRPr lang="en-US" sz="2400" dirty="0">
              <a:ea typeface="+mn-lt"/>
              <a:cs typeface="+mn-lt"/>
            </a:endParaRPr>
          </a:p>
          <a:p>
            <a:pPr marL="1257300" lvl="2" indent="-342900">
              <a:buFont typeface="Arial,Sans-Serif"/>
              <a:buChar char="•"/>
            </a:pPr>
            <a:r>
              <a:rPr lang="en-US" sz="2400" dirty="0">
                <a:cs typeface="Calibri"/>
              </a:rPr>
              <a:t>educators, </a:t>
            </a:r>
            <a:endParaRPr lang="en-US" sz="2400" dirty="0">
              <a:ea typeface="+mn-lt"/>
              <a:cs typeface="+mn-lt"/>
            </a:endParaRPr>
          </a:p>
          <a:p>
            <a:pPr marL="1257300" lvl="2" indent="-342900">
              <a:buFont typeface="Arial,Sans-Serif"/>
              <a:buChar char="•"/>
            </a:pPr>
            <a:r>
              <a:rPr lang="en-US" sz="2400" dirty="0">
                <a:cs typeface="Calibri"/>
              </a:rPr>
              <a:t>doctors, </a:t>
            </a:r>
            <a:endParaRPr lang="en-US" sz="2400" dirty="0">
              <a:ea typeface="+mn-lt"/>
              <a:cs typeface="+mn-lt"/>
            </a:endParaRPr>
          </a:p>
          <a:p>
            <a:pPr marL="1257300" lvl="2" indent="-342900">
              <a:buFont typeface="Arial,Sans-Serif"/>
              <a:buChar char="•"/>
            </a:pPr>
            <a:r>
              <a:rPr lang="en-US" sz="2400" dirty="0">
                <a:cs typeface="Calibri"/>
              </a:rPr>
              <a:t>nurses, </a:t>
            </a:r>
            <a:endParaRPr lang="en-US" sz="2400" dirty="0">
              <a:ea typeface="+mn-lt"/>
              <a:cs typeface="+mn-lt"/>
            </a:endParaRPr>
          </a:p>
          <a:p>
            <a:pPr marL="1257300" lvl="2" indent="-342900">
              <a:buFont typeface="Arial,Sans-Serif"/>
              <a:buChar char="•"/>
            </a:pPr>
            <a:r>
              <a:rPr lang="en-US" sz="2400" dirty="0">
                <a:cs typeface="Calibri"/>
              </a:rPr>
              <a:t>social workers, and </a:t>
            </a:r>
            <a:endParaRPr lang="en-US" sz="2400" dirty="0">
              <a:ea typeface="+mn-lt"/>
              <a:cs typeface="+mn-lt"/>
            </a:endParaRPr>
          </a:p>
          <a:p>
            <a:pPr marL="1257300" lvl="2" indent="-342900">
              <a:buFont typeface="Arial,Sans-Serif"/>
              <a:buChar char="•"/>
            </a:pPr>
            <a:r>
              <a:rPr lang="en-US" sz="2400" dirty="0">
                <a:cs typeface="Calibri"/>
              </a:rPr>
              <a:t>other licensed professionals.</a:t>
            </a:r>
            <a:endParaRPr lang="en-US" sz="2400" dirty="0">
              <a:ea typeface="+mn-lt"/>
              <a:cs typeface="+mn-lt"/>
            </a:endParaRPr>
          </a:p>
          <a:p>
            <a:pPr algn="l"/>
            <a:endParaRPr lang="en-US" sz="2400" dirty="0">
              <a:cs typeface="Calibri"/>
            </a:endParaRPr>
          </a:p>
        </p:txBody>
      </p:sp>
      <p:sp>
        <p:nvSpPr>
          <p:cNvPr id="2" name="Slide Number Placeholder 1">
            <a:extLst>
              <a:ext uri="{FF2B5EF4-FFF2-40B4-BE49-F238E27FC236}">
                <a16:creationId xmlns:a16="http://schemas.microsoft.com/office/drawing/2014/main" id="{190937A4-A7A1-4FE3-85E9-13EBFD84F64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18</a:t>
            </a:fld>
            <a:endParaRPr lang="en-US" dirty="0"/>
          </a:p>
        </p:txBody>
      </p:sp>
    </p:spTree>
    <p:extLst>
      <p:ext uri="{BB962C8B-B14F-4D97-AF65-F5344CB8AC3E}">
        <p14:creationId xmlns:p14="http://schemas.microsoft.com/office/powerpoint/2010/main" val="74718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5B5AC-7357-41C3-B357-AF357BCBC237}"/>
              </a:ext>
            </a:extLst>
          </p:cNvPr>
          <p:cNvSpPr txBox="1"/>
          <p:nvPr/>
        </p:nvSpPr>
        <p:spPr>
          <a:xfrm>
            <a:off x="914400" y="2817228"/>
            <a:ext cx="7467600" cy="2400657"/>
          </a:xfrm>
          <a:prstGeom prst="rect">
            <a:avLst/>
          </a:prstGeom>
          <a:noFill/>
        </p:spPr>
        <p:txBody>
          <a:bodyPr wrap="square" rtlCol="0" anchor="t">
            <a:spAutoFit/>
          </a:bodyPr>
          <a:lstStyle/>
          <a:p>
            <a:endParaRPr lang="en-US" sz="3000" dirty="0">
              <a:latin typeface="Calibri"/>
              <a:cs typeface="Calibri"/>
            </a:endParaRPr>
          </a:p>
          <a:p>
            <a:pPr algn="ctr"/>
            <a:r>
              <a:rPr lang="en-US" sz="3000" dirty="0">
                <a:latin typeface="Calibri"/>
                <a:cs typeface="Calibri"/>
              </a:rPr>
              <a:t>However, </a:t>
            </a:r>
          </a:p>
          <a:p>
            <a:pPr algn="ctr"/>
            <a:endParaRPr lang="en-US" sz="3000" b="1" u="sng" dirty="0">
              <a:latin typeface="Calibri"/>
              <a:cs typeface="Calibri"/>
            </a:endParaRPr>
          </a:p>
          <a:p>
            <a:pPr algn="ctr"/>
            <a:r>
              <a:rPr lang="en-US" sz="3000" b="1" u="sng" dirty="0">
                <a:latin typeface="Calibri"/>
                <a:cs typeface="Calibri"/>
              </a:rPr>
              <a:t>anyone who suspects maltreatment can voluntarily report.</a:t>
            </a:r>
          </a:p>
        </p:txBody>
      </p:sp>
      <p:sp>
        <p:nvSpPr>
          <p:cNvPr id="4" name="TextBox 3">
            <a:extLst>
              <a:ext uri="{FF2B5EF4-FFF2-40B4-BE49-F238E27FC236}">
                <a16:creationId xmlns:a16="http://schemas.microsoft.com/office/drawing/2014/main" id="{EF07C5CA-4FA5-437D-8368-33784E0D8A66}"/>
              </a:ext>
            </a:extLst>
          </p:cNvPr>
          <p:cNvSpPr txBox="1"/>
          <p:nvPr/>
        </p:nvSpPr>
        <p:spPr>
          <a:xfrm>
            <a:off x="804524" y="1486679"/>
            <a:ext cx="8001000" cy="1200329"/>
          </a:xfrm>
          <a:prstGeom prst="rect">
            <a:avLst/>
          </a:prstGeom>
          <a:noFill/>
        </p:spPr>
        <p:txBody>
          <a:bodyPr wrap="square" rtlCol="0" anchor="t">
            <a:spAutoFit/>
          </a:bodyPr>
          <a:lstStyle/>
          <a:p>
            <a:r>
              <a:rPr lang="en-US" sz="2400" dirty="0">
                <a:latin typeface="Calibri"/>
                <a:cs typeface="Calibri"/>
              </a:rPr>
              <a:t>Minnesota Statutes </a:t>
            </a:r>
            <a:r>
              <a:rPr lang="en-US" sz="2400" b="1" dirty="0">
                <a:latin typeface="Calibri"/>
                <a:cs typeface="Calibri"/>
              </a:rPr>
              <a:t>626.557, Reporting of Maltreatment of Vulnerable Adults</a:t>
            </a:r>
            <a:r>
              <a:rPr lang="en-US" sz="2400" dirty="0">
                <a:latin typeface="Calibri"/>
                <a:cs typeface="Calibri"/>
              </a:rPr>
              <a:t>; and </a:t>
            </a:r>
            <a:r>
              <a:rPr lang="en-US" sz="2400" b="1" dirty="0">
                <a:latin typeface="Calibri"/>
                <a:cs typeface="Calibri"/>
              </a:rPr>
              <a:t>626.556, Reporting of Maltreatment of Minors </a:t>
            </a:r>
            <a:r>
              <a:rPr lang="en-US" sz="2400" dirty="0">
                <a:latin typeface="Calibri"/>
                <a:cs typeface="Calibri"/>
              </a:rPr>
              <a:t>state:</a:t>
            </a:r>
          </a:p>
        </p:txBody>
      </p:sp>
      <p:sp>
        <p:nvSpPr>
          <p:cNvPr id="12" name="Rectangle 2">
            <a:extLst>
              <a:ext uri="{FF2B5EF4-FFF2-40B4-BE49-F238E27FC236}">
                <a16:creationId xmlns:a16="http://schemas.microsoft.com/office/drawing/2014/main" id="{E8ACF107-31C4-473C-88EF-C1B41B592F2A}"/>
              </a:ext>
            </a:extLst>
          </p:cNvPr>
          <p:cNvSpPr txBox="1">
            <a:spLocks noRot="1" noChangeArrowheads="1"/>
          </p:cNvSpPr>
          <p:nvPr/>
        </p:nvSpPr>
        <p:spPr bwMode="auto">
          <a:xfrm>
            <a:off x="338476" y="3369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dirty="0"/>
              <a:t>Who is required to report maltreatment?</a:t>
            </a:r>
          </a:p>
        </p:txBody>
      </p:sp>
      <p:sp>
        <p:nvSpPr>
          <p:cNvPr id="14" name="Rectangle 9">
            <a:extLst>
              <a:ext uri="{FF2B5EF4-FFF2-40B4-BE49-F238E27FC236}">
                <a16:creationId xmlns:a16="http://schemas.microsoft.com/office/drawing/2014/main" id="{E5D610DF-61F8-4D68-9091-2311CDB28D0E}"/>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16" name="Arrow: Right 15">
            <a:extLst>
              <a:ext uri="{FF2B5EF4-FFF2-40B4-BE49-F238E27FC236}">
                <a16:creationId xmlns:a16="http://schemas.microsoft.com/office/drawing/2014/main" id="{89A523AB-8DE5-4F6E-8036-41E0722BA20C}"/>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Slide Number Placeholder 2">
            <a:extLst>
              <a:ext uri="{FF2B5EF4-FFF2-40B4-BE49-F238E27FC236}">
                <a16:creationId xmlns:a16="http://schemas.microsoft.com/office/drawing/2014/main" id="{B1066855-242F-4A00-877A-5F84BFC3271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19</a:t>
            </a:fld>
            <a:endParaRPr lang="en-US" dirty="0"/>
          </a:p>
        </p:txBody>
      </p:sp>
    </p:spTree>
    <p:extLst>
      <p:ext uri="{BB962C8B-B14F-4D97-AF65-F5344CB8AC3E}">
        <p14:creationId xmlns:p14="http://schemas.microsoft.com/office/powerpoint/2010/main" val="31565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800100" y="325521"/>
            <a:ext cx="7886700" cy="1325563"/>
          </a:xfrm>
        </p:spPr>
        <p:txBody>
          <a:bodyPr/>
          <a:lstStyle/>
          <a:p>
            <a:r>
              <a:rPr lang="en-US" dirty="0"/>
              <a:t>Welcome Drivers…</a:t>
            </a:r>
          </a:p>
        </p:txBody>
      </p:sp>
      <p:pic>
        <p:nvPicPr>
          <p:cNvPr id="62471" name="Picture 7" descr="Photo of people at a transit traini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4160" y="2514600"/>
            <a:ext cx="3620193" cy="271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Rectangle 3"/>
          <p:cNvSpPr>
            <a:spLocks noGrp="1" noRot="1" noChangeArrowheads="1"/>
          </p:cNvSpPr>
          <p:nvPr>
            <p:ph sz="half" idx="2"/>
          </p:nvPr>
        </p:nvSpPr>
        <p:spPr>
          <a:xfrm>
            <a:off x="1435614" y="2438400"/>
            <a:ext cx="3134227" cy="2674436"/>
          </a:xfrm>
        </p:spPr>
        <p:txBody>
          <a:bodyPr/>
          <a:lstStyle/>
          <a:p>
            <a:r>
              <a:rPr lang="en-US" sz="2600" dirty="0"/>
              <a:t>Housekeeping</a:t>
            </a:r>
            <a:br>
              <a:rPr lang="en-US" sz="2600" dirty="0"/>
            </a:br>
            <a:endParaRPr lang="en-US" sz="2600" dirty="0">
              <a:cs typeface="Calibri"/>
            </a:endParaRPr>
          </a:p>
          <a:p>
            <a:r>
              <a:rPr lang="en-US" sz="2600" dirty="0"/>
              <a:t>Refreshments</a:t>
            </a:r>
            <a:br>
              <a:rPr lang="en-US" sz="2600" dirty="0"/>
            </a:br>
            <a:endParaRPr lang="en-US" sz="2600" dirty="0">
              <a:cs typeface="Calibri"/>
            </a:endParaRPr>
          </a:p>
          <a:p>
            <a:r>
              <a:rPr lang="en-US" sz="2600" dirty="0"/>
              <a:t>Introductions</a:t>
            </a:r>
            <a:endParaRPr lang="en-US" sz="2600" dirty="0">
              <a:cs typeface="Calibri"/>
            </a:endParaRPr>
          </a:p>
        </p:txBody>
      </p:sp>
      <p:sp>
        <p:nvSpPr>
          <p:cNvPr id="2" name="Slide Number Placeholder 1">
            <a:extLst>
              <a:ext uri="{FF2B5EF4-FFF2-40B4-BE49-F238E27FC236}">
                <a16:creationId xmlns:a16="http://schemas.microsoft.com/office/drawing/2014/main" id="{FF3B8296-5979-4CA2-973B-4DD772D40F2E}"/>
              </a:ext>
            </a:extLst>
          </p:cNvPr>
          <p:cNvSpPr>
            <a:spLocks noGrp="1"/>
          </p:cNvSpPr>
          <p:nvPr>
            <p:ph type="sldNum" sz="quarter" idx="10"/>
          </p:nvPr>
        </p:nvSpPr>
        <p:spPr/>
        <p:txBody>
          <a:bodyPr/>
          <a:lstStyle/>
          <a:p>
            <a:pPr>
              <a:defRPr/>
            </a:pPr>
            <a:fld id="{7DB954C7-BD7A-4DE3-AB94-1D0BD569C2DE}" type="slidenum">
              <a:rPr lang="en-US" smtClean="0"/>
              <a:pPr>
                <a:defRPr/>
              </a:pPr>
              <a:t>2</a:t>
            </a:fld>
            <a:endParaRPr lang="en-US" dirty="0"/>
          </a:p>
        </p:txBody>
      </p:sp>
    </p:spTree>
    <p:extLst>
      <p:ext uri="{BB962C8B-B14F-4D97-AF65-F5344CB8AC3E}">
        <p14:creationId xmlns:p14="http://schemas.microsoft.com/office/powerpoint/2010/main" val="2565226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stCondLst>
                                            <p:cond delay="0"/>
                                          </p:stCondLst>
                                        </p:cTn>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fade">
                                      <p:cBhvr>
                                        <p:cTn id="12" dur="1000">
                                          <p:stCondLst>
                                            <p:cond delay="0"/>
                                          </p:stCondLst>
                                        </p:cTn>
                                        <p:tgtEl>
                                          <p:spTgt spid="62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fade">
                                      <p:cBhvr>
                                        <p:cTn id="17" dur="1000">
                                          <p:stCondLst>
                                            <p:cond delay="0"/>
                                          </p:stCondLst>
                                        </p:cTn>
                                        <p:tgtEl>
                                          <p:spTgt spid="62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EC1BF-A724-4D9D-92E1-F5F3D865963E}"/>
              </a:ext>
            </a:extLst>
          </p:cNvPr>
          <p:cNvSpPr>
            <a:spLocks noGrp="1"/>
          </p:cNvSpPr>
          <p:nvPr>
            <p:ph type="title"/>
          </p:nvPr>
        </p:nvSpPr>
        <p:spPr>
          <a:xfrm>
            <a:off x="800098" y="352090"/>
            <a:ext cx="7886700" cy="1325563"/>
          </a:xfrm>
        </p:spPr>
        <p:txBody>
          <a:bodyPr/>
          <a:lstStyle/>
          <a:p>
            <a:r>
              <a:rPr lang="en-US" dirty="0">
                <a:ea typeface="+mj-lt"/>
                <a:cs typeface="+mj-lt"/>
              </a:rPr>
              <a:t>Who is required to report maltreatment?</a:t>
            </a:r>
            <a:endParaRPr lang="en-US" dirty="0">
              <a:cs typeface="Calibri Light" panose="020F0302020204030204"/>
            </a:endParaRPr>
          </a:p>
        </p:txBody>
      </p:sp>
      <p:sp>
        <p:nvSpPr>
          <p:cNvPr id="4" name="Text Placeholder 3">
            <a:extLst>
              <a:ext uri="{FF2B5EF4-FFF2-40B4-BE49-F238E27FC236}">
                <a16:creationId xmlns:a16="http://schemas.microsoft.com/office/drawing/2014/main" id="{4CF88E31-0D40-4887-B0B3-0A662C7B49AC}"/>
              </a:ext>
            </a:extLst>
          </p:cNvPr>
          <p:cNvSpPr>
            <a:spLocks noGrp="1"/>
          </p:cNvSpPr>
          <p:nvPr>
            <p:ph idx="1"/>
          </p:nvPr>
        </p:nvSpPr>
        <p:spPr>
          <a:xfrm>
            <a:off x="814550" y="1393779"/>
            <a:ext cx="7886700" cy="4351338"/>
          </a:xfrm>
        </p:spPr>
        <p:txBody>
          <a:bodyPr>
            <a:normAutofit/>
          </a:bodyPr>
          <a:lstStyle/>
          <a:p>
            <a:pPr marL="0" indent="0">
              <a:buNone/>
            </a:pPr>
            <a:r>
              <a:rPr lang="en-US" sz="2000" dirty="0">
                <a:latin typeface="Gill Sans Nova" panose="020B0602020104020203" pitchFamily="34" charset="0"/>
                <a:hlinkClick r:id="rId3">
                  <a:extLst>
                    <a:ext uri="{A12FA001-AC4F-418D-AE19-62706E023703}">
                      <ahyp:hlinkClr xmlns:ahyp="http://schemas.microsoft.com/office/drawing/2018/hyperlinkcolor" val="tx"/>
                    </a:ext>
                  </a:extLst>
                </a:hlinkClick>
              </a:rPr>
              <a:t>https://mn.gov./dhs/report-abuse/</a:t>
            </a:r>
            <a:endParaRPr lang="en-US" sz="2000" dirty="0">
              <a:latin typeface="Gill Sans Nova" panose="020B0602020104020203" pitchFamily="34" charset="0"/>
            </a:endParaRPr>
          </a:p>
        </p:txBody>
      </p:sp>
      <p:pic>
        <p:nvPicPr>
          <p:cNvPr id="7" name="Picture 6" descr="Photo of the page where you can report abuse on the Minnesota Department of Human Services website.">
            <a:extLst>
              <a:ext uri="{FF2B5EF4-FFF2-40B4-BE49-F238E27FC236}">
                <a16:creationId xmlns:a16="http://schemas.microsoft.com/office/drawing/2014/main" id="{68D349B0-0A9F-4799-8B57-C001B61D2D29}"/>
              </a:ext>
            </a:extLst>
          </p:cNvPr>
          <p:cNvPicPr>
            <a:picLocks noChangeAspect="1"/>
          </p:cNvPicPr>
          <p:nvPr/>
        </p:nvPicPr>
        <p:blipFill rotWithShape="1">
          <a:blip r:embed="rId4"/>
          <a:srcRect t="14048" r="1666"/>
          <a:stretch/>
        </p:blipFill>
        <p:spPr>
          <a:xfrm>
            <a:off x="922949" y="1835403"/>
            <a:ext cx="7753097" cy="3993898"/>
          </a:xfrm>
          <a:prstGeom prst="rect">
            <a:avLst/>
          </a:prstGeom>
        </p:spPr>
      </p:pic>
      <p:sp>
        <p:nvSpPr>
          <p:cNvPr id="5" name="Rectangle 9">
            <a:extLst>
              <a:ext uri="{FF2B5EF4-FFF2-40B4-BE49-F238E27FC236}">
                <a16:creationId xmlns:a16="http://schemas.microsoft.com/office/drawing/2014/main" id="{9DD5FFA2-F6D6-4F42-A398-32806B6DE1AA}"/>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1404640B-3A15-4756-A5B3-DA460A40C0DA}"/>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Slide Number Placeholder 1">
            <a:extLst>
              <a:ext uri="{FF2B5EF4-FFF2-40B4-BE49-F238E27FC236}">
                <a16:creationId xmlns:a16="http://schemas.microsoft.com/office/drawing/2014/main" id="{6EDD70BB-5CAF-4882-B5AE-3C552D42A16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20</a:t>
            </a:fld>
            <a:endParaRPr lang="en-US" dirty="0"/>
          </a:p>
        </p:txBody>
      </p:sp>
    </p:spTree>
    <p:extLst>
      <p:ext uri="{BB962C8B-B14F-4D97-AF65-F5344CB8AC3E}">
        <p14:creationId xmlns:p14="http://schemas.microsoft.com/office/powerpoint/2010/main" val="2308422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6AF37-2672-46B9-BD97-A026EE3A5F9C}"/>
              </a:ext>
            </a:extLst>
          </p:cNvPr>
          <p:cNvPicPr>
            <a:picLocks noChangeAspect="1"/>
          </p:cNvPicPr>
          <p:nvPr/>
        </p:nvPicPr>
        <p:blipFill>
          <a:blip r:embed="rId3"/>
          <a:stretch>
            <a:fillRect/>
          </a:stretch>
        </p:blipFill>
        <p:spPr>
          <a:xfrm>
            <a:off x="4568864" y="4946448"/>
            <a:ext cx="3846909" cy="150584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02A59BF-C9DC-4D25-BA49-A079B7C3D7E5}"/>
              </a:ext>
            </a:extLst>
          </p:cNvPr>
          <p:cNvSpPr>
            <a:spLocks noGrp="1"/>
          </p:cNvSpPr>
          <p:nvPr>
            <p:ph type="title"/>
          </p:nvPr>
        </p:nvSpPr>
        <p:spPr>
          <a:xfrm>
            <a:off x="800100" y="350837"/>
            <a:ext cx="7886700" cy="1325563"/>
          </a:xfrm>
        </p:spPr>
        <p:txBody>
          <a:bodyPr/>
          <a:lstStyle/>
          <a:p>
            <a:r>
              <a:rPr lang="en-US" dirty="0">
                <a:cs typeface="Calibri Light"/>
              </a:rPr>
              <a:t>Statistics</a:t>
            </a:r>
            <a:endParaRPr lang="en-US" dirty="0"/>
          </a:p>
        </p:txBody>
      </p:sp>
      <p:sp>
        <p:nvSpPr>
          <p:cNvPr id="3" name="Rectangle 9">
            <a:extLst>
              <a:ext uri="{FF2B5EF4-FFF2-40B4-BE49-F238E27FC236}">
                <a16:creationId xmlns:a16="http://schemas.microsoft.com/office/drawing/2014/main" id="{77988313-0D4E-4B11-8B98-5B234C68C78F}"/>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E77BE101-D45A-4059-AA29-6558F6EB44A3}"/>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7" name="TextBox 6">
            <a:extLst>
              <a:ext uri="{FF2B5EF4-FFF2-40B4-BE49-F238E27FC236}">
                <a16:creationId xmlns:a16="http://schemas.microsoft.com/office/drawing/2014/main" id="{719D3E7A-1CC7-40AF-88AC-43C81A8A2EB7}"/>
              </a:ext>
            </a:extLst>
          </p:cNvPr>
          <p:cNvSpPr txBox="1"/>
          <p:nvPr/>
        </p:nvSpPr>
        <p:spPr>
          <a:xfrm>
            <a:off x="826994" y="1499245"/>
            <a:ext cx="7832911" cy="4200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ct val="90000"/>
              </a:lnSpc>
              <a:spcBef>
                <a:spcPts val="600"/>
              </a:spcBef>
              <a:spcAft>
                <a:spcPts val="600"/>
              </a:spcAft>
            </a:pPr>
            <a:r>
              <a:rPr lang="en-US" sz="2400" dirty="0">
                <a:latin typeface="Calibri"/>
                <a:cs typeface="Calibri"/>
              </a:rPr>
              <a:t>The National Crime Victim Survey found that:</a:t>
            </a:r>
            <a:endParaRPr lang="en-US" sz="2400" dirty="0">
              <a:latin typeface="Calibri"/>
              <a:ea typeface="+mn-lt"/>
              <a:cs typeface="+mn-lt"/>
            </a:endParaRPr>
          </a:p>
          <a:p>
            <a:pPr marL="285750" indent="-285750">
              <a:lnSpc>
                <a:spcPct val="90000"/>
              </a:lnSpc>
              <a:spcBef>
                <a:spcPts val="600"/>
              </a:spcBef>
              <a:spcAft>
                <a:spcPts val="600"/>
              </a:spcAft>
              <a:buFont typeface="Arial,Sans-Serif"/>
              <a:buChar char="•"/>
            </a:pPr>
            <a:r>
              <a:rPr lang="en-US" sz="2400" dirty="0">
                <a:latin typeface="Calibri"/>
                <a:cs typeface="Calibri"/>
              </a:rPr>
              <a:t>people with disabilities experience higher rates of violence than people without disabilities </a:t>
            </a:r>
            <a:endParaRPr lang="en-US" sz="2400" dirty="0">
              <a:latin typeface="Calibri"/>
              <a:ea typeface="+mn-lt"/>
              <a:cs typeface="+mn-lt"/>
            </a:endParaRPr>
          </a:p>
          <a:p>
            <a:pPr marL="742950" lvl="1" indent="-285750">
              <a:lnSpc>
                <a:spcPct val="90000"/>
              </a:lnSpc>
              <a:spcBef>
                <a:spcPts val="600"/>
              </a:spcBef>
              <a:spcAft>
                <a:spcPts val="600"/>
              </a:spcAft>
              <a:buFont typeface="Gill Sans MT,Sans-Serif"/>
              <a:buChar char="–"/>
            </a:pPr>
            <a:r>
              <a:rPr lang="en-US" sz="2400" dirty="0">
                <a:latin typeface="Calibri"/>
                <a:cs typeface="Calibri"/>
              </a:rPr>
              <a:t>40 victimizations per 1,000 persons with disabilities compared to about 20 per 1,000 without disabilities, and</a:t>
            </a:r>
            <a:endParaRPr lang="en-US" sz="2400" dirty="0">
              <a:latin typeface="Calibri"/>
              <a:ea typeface="+mn-lt"/>
              <a:cs typeface="+mn-lt"/>
            </a:endParaRPr>
          </a:p>
          <a:p>
            <a:pPr marL="285750" indent="-285750">
              <a:lnSpc>
                <a:spcPct val="90000"/>
              </a:lnSpc>
              <a:spcBef>
                <a:spcPts val="750"/>
              </a:spcBef>
              <a:spcAft>
                <a:spcPct val="0"/>
              </a:spcAft>
              <a:buFont typeface="Arial,Sans-Serif"/>
              <a:buChar char="•"/>
            </a:pPr>
            <a:r>
              <a:rPr lang="en-US" sz="2400" dirty="0">
                <a:latin typeface="Calibri"/>
                <a:cs typeface="Calibri"/>
              </a:rPr>
              <a:t>people with cognitive disabilities (or intellectual disabilities) experienced the highest risk of violent victimization</a:t>
            </a:r>
            <a:endParaRPr lang="en-US" sz="2400" dirty="0">
              <a:latin typeface="Calibri"/>
              <a:ea typeface="+mn-lt"/>
              <a:cs typeface="+mn-lt"/>
            </a:endParaRPr>
          </a:p>
          <a:p>
            <a:pPr marL="171450" indent="-171450">
              <a:lnSpc>
                <a:spcPct val="90000"/>
              </a:lnSpc>
              <a:spcBef>
                <a:spcPts val="750"/>
              </a:spcBef>
              <a:spcAft>
                <a:spcPct val="0"/>
              </a:spcAft>
            </a:pPr>
            <a:endParaRPr lang="en-US" dirty="0">
              <a:ea typeface="+mn-lt"/>
              <a:cs typeface="+mn-lt"/>
            </a:endParaRPr>
          </a:p>
          <a:p>
            <a:pPr algn="l"/>
            <a:endParaRPr lang="en-US" dirty="0">
              <a:cs typeface="Calibri"/>
            </a:endParaRPr>
          </a:p>
        </p:txBody>
      </p:sp>
      <p:sp>
        <p:nvSpPr>
          <p:cNvPr id="8" name="Slide Number Placeholder 7">
            <a:extLst>
              <a:ext uri="{FF2B5EF4-FFF2-40B4-BE49-F238E27FC236}">
                <a16:creationId xmlns:a16="http://schemas.microsoft.com/office/drawing/2014/main" id="{D9D25CD1-594E-40B1-AEA3-CE265D8769B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21</a:t>
            </a:fld>
            <a:endParaRPr lang="en-US" dirty="0"/>
          </a:p>
        </p:txBody>
      </p:sp>
    </p:spTree>
    <p:extLst>
      <p:ext uri="{BB962C8B-B14F-4D97-AF65-F5344CB8AC3E}">
        <p14:creationId xmlns:p14="http://schemas.microsoft.com/office/powerpoint/2010/main" val="867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B572-CAF2-4B08-9D41-8F7C060BB65C}"/>
              </a:ext>
            </a:extLst>
          </p:cNvPr>
          <p:cNvSpPr>
            <a:spLocks noGrp="1"/>
          </p:cNvSpPr>
          <p:nvPr>
            <p:ph type="title"/>
          </p:nvPr>
        </p:nvSpPr>
        <p:spPr>
          <a:xfrm>
            <a:off x="800100" y="345816"/>
            <a:ext cx="7886700" cy="1325563"/>
          </a:xfrm>
        </p:spPr>
        <p:txBody>
          <a:bodyPr/>
          <a:lstStyle/>
          <a:p>
            <a:r>
              <a:rPr lang="en-US" dirty="0">
                <a:cs typeface="Calibri Light"/>
              </a:rPr>
              <a:t>Statistics</a:t>
            </a:r>
            <a:endParaRPr lang="en-US" dirty="0"/>
          </a:p>
        </p:txBody>
      </p:sp>
      <p:sp>
        <p:nvSpPr>
          <p:cNvPr id="5" name="Rectangle 9">
            <a:extLst>
              <a:ext uri="{FF2B5EF4-FFF2-40B4-BE49-F238E27FC236}">
                <a16:creationId xmlns:a16="http://schemas.microsoft.com/office/drawing/2014/main" id="{425E538C-561A-45E3-B045-BA882A5AF572}"/>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7" name="Arrow: Right 6">
            <a:extLst>
              <a:ext uri="{FF2B5EF4-FFF2-40B4-BE49-F238E27FC236}">
                <a16:creationId xmlns:a16="http://schemas.microsoft.com/office/drawing/2014/main" id="{AA64B3DD-7F43-4872-8971-E2A41C0CB349}"/>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TextBox 2">
            <a:extLst>
              <a:ext uri="{FF2B5EF4-FFF2-40B4-BE49-F238E27FC236}">
                <a16:creationId xmlns:a16="http://schemas.microsoft.com/office/drawing/2014/main" id="{6CAAA89C-F314-4109-B50E-994778A9DB21}"/>
              </a:ext>
            </a:extLst>
          </p:cNvPr>
          <p:cNvSpPr txBox="1"/>
          <p:nvPr/>
        </p:nvSpPr>
        <p:spPr>
          <a:xfrm>
            <a:off x="800100" y="1447800"/>
            <a:ext cx="7853083" cy="4958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600" dirty="0">
                <a:cs typeface="Calibri"/>
              </a:rPr>
              <a:t>Other studies consistently demonstrate or suggest that people with intellectual disabilities are sexually victimized more often than others who do not have a disability. </a:t>
            </a:r>
            <a:endParaRPr lang="en-US" sz="2600" dirty="0">
              <a:ea typeface="+mn-lt"/>
              <a:cs typeface="+mn-lt"/>
            </a:endParaRPr>
          </a:p>
          <a:p>
            <a:pPr>
              <a:lnSpc>
                <a:spcPct val="120000"/>
              </a:lnSpc>
              <a:spcAft>
                <a:spcPct val="0"/>
              </a:spcAft>
            </a:pPr>
            <a:r>
              <a:rPr lang="en-US" sz="2600" dirty="0">
                <a:cs typeface="Calibri"/>
              </a:rPr>
              <a:t>For example, </a:t>
            </a:r>
            <a:endParaRPr lang="en-US" sz="2600" dirty="0">
              <a:ea typeface="+mn-lt"/>
              <a:cs typeface="+mn-lt"/>
            </a:endParaRPr>
          </a:p>
          <a:p>
            <a:pPr marL="285750" indent="-285750">
              <a:spcBef>
                <a:spcPts val="600"/>
              </a:spcBef>
              <a:spcAft>
                <a:spcPts val="600"/>
              </a:spcAft>
              <a:buFont typeface="Arial"/>
              <a:buChar char="•"/>
            </a:pPr>
            <a:r>
              <a:rPr lang="en-US" sz="2600" dirty="0">
                <a:cs typeface="Calibri"/>
              </a:rPr>
              <a:t>25 percent of girls and women with intellectual disabilities who were referred for birth control had a history of sexual violence.</a:t>
            </a:r>
            <a:endParaRPr lang="en-US" sz="2600" dirty="0">
              <a:ea typeface="+mn-lt"/>
              <a:cs typeface="+mn-lt"/>
            </a:endParaRPr>
          </a:p>
          <a:p>
            <a:pPr marL="285750" indent="-285750">
              <a:spcBef>
                <a:spcPts val="600"/>
              </a:spcBef>
              <a:spcAft>
                <a:spcPts val="600"/>
              </a:spcAft>
              <a:buFont typeface="Arial"/>
              <a:buChar char="•"/>
            </a:pPr>
            <a:r>
              <a:rPr lang="en-US" sz="2600" dirty="0">
                <a:cs typeface="Calibri"/>
              </a:rPr>
              <a:t>49 percent of people with intellectual disabilities will experience 10 or more sexually abusive incidents. </a:t>
            </a:r>
            <a:endParaRPr lang="en-US" sz="2600" dirty="0">
              <a:ea typeface="+mn-lt"/>
              <a:cs typeface="+mn-lt"/>
            </a:endParaRPr>
          </a:p>
          <a:p>
            <a:pPr algn="l"/>
            <a:endParaRPr lang="en-US" sz="2600" dirty="0">
              <a:cs typeface="Calibri"/>
            </a:endParaRPr>
          </a:p>
        </p:txBody>
      </p:sp>
      <p:sp>
        <p:nvSpPr>
          <p:cNvPr id="4" name="Slide Number Placeholder 3">
            <a:extLst>
              <a:ext uri="{FF2B5EF4-FFF2-40B4-BE49-F238E27FC236}">
                <a16:creationId xmlns:a16="http://schemas.microsoft.com/office/drawing/2014/main" id="{6A83BAE9-AD1D-48E5-80E2-10E9FC1B0A1E}"/>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22</a:t>
            </a:fld>
            <a:endParaRPr lang="en-US" dirty="0"/>
          </a:p>
        </p:txBody>
      </p:sp>
    </p:spTree>
    <p:extLst>
      <p:ext uri="{BB962C8B-B14F-4D97-AF65-F5344CB8AC3E}">
        <p14:creationId xmlns:p14="http://schemas.microsoft.com/office/powerpoint/2010/main" val="138088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E8C78-6A72-4966-9E28-E6C5644907C7}"/>
              </a:ext>
            </a:extLst>
          </p:cNvPr>
          <p:cNvSpPr>
            <a:spLocks noGrp="1"/>
          </p:cNvSpPr>
          <p:nvPr>
            <p:ph type="title"/>
          </p:nvPr>
        </p:nvSpPr>
        <p:spPr>
          <a:xfrm>
            <a:off x="800100" y="350837"/>
            <a:ext cx="7886700" cy="1325563"/>
          </a:xfrm>
        </p:spPr>
        <p:txBody>
          <a:bodyPr/>
          <a:lstStyle/>
          <a:p>
            <a:r>
              <a:rPr lang="en-US" dirty="0">
                <a:cs typeface="Calibri Light"/>
              </a:rPr>
              <a:t>Statistics</a:t>
            </a:r>
            <a:endParaRPr lang="en-US" dirty="0"/>
          </a:p>
        </p:txBody>
      </p:sp>
      <p:sp>
        <p:nvSpPr>
          <p:cNvPr id="5" name="Rectangle 9">
            <a:extLst>
              <a:ext uri="{FF2B5EF4-FFF2-40B4-BE49-F238E27FC236}">
                <a16:creationId xmlns:a16="http://schemas.microsoft.com/office/drawing/2014/main" id="{309E126B-0CDB-49A1-8AF5-1D121635AD98}"/>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7" name="Arrow: Right 6">
            <a:extLst>
              <a:ext uri="{FF2B5EF4-FFF2-40B4-BE49-F238E27FC236}">
                <a16:creationId xmlns:a16="http://schemas.microsoft.com/office/drawing/2014/main" id="{EF82C98E-FFB7-40F9-B5CB-B1C037A57FB1}"/>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TextBox 1">
            <a:extLst>
              <a:ext uri="{FF2B5EF4-FFF2-40B4-BE49-F238E27FC236}">
                <a16:creationId xmlns:a16="http://schemas.microsoft.com/office/drawing/2014/main" id="{693F0752-568C-47B9-95AF-7C3BF94D9CCB}"/>
              </a:ext>
            </a:extLst>
          </p:cNvPr>
          <p:cNvSpPr txBox="1"/>
          <p:nvPr/>
        </p:nvSpPr>
        <p:spPr>
          <a:xfrm>
            <a:off x="800100" y="1447800"/>
            <a:ext cx="7678269" cy="476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700" dirty="0">
                <a:cs typeface="Calibri"/>
              </a:rPr>
              <a:t>Perpetrators are often those who are known by the victim, such as:</a:t>
            </a:r>
            <a:endParaRPr lang="en-US" sz="2700" dirty="0">
              <a:ea typeface="+mn-lt"/>
              <a:cs typeface="+mn-lt"/>
            </a:endParaRPr>
          </a:p>
          <a:p>
            <a:pPr marL="1657350" lvl="3" indent="-285750">
              <a:spcBef>
                <a:spcPts val="600"/>
              </a:spcBef>
              <a:spcAft>
                <a:spcPts val="600"/>
              </a:spcAft>
              <a:buFont typeface="Arial,Sans-Serif"/>
              <a:buChar char="•"/>
            </a:pPr>
            <a:r>
              <a:rPr lang="en-US" sz="2700" dirty="0">
                <a:cs typeface="Calibri"/>
              </a:rPr>
              <a:t>family members,</a:t>
            </a:r>
            <a:endParaRPr lang="en-US" sz="2700" dirty="0">
              <a:ea typeface="+mn-lt"/>
              <a:cs typeface="+mn-lt"/>
            </a:endParaRPr>
          </a:p>
          <a:p>
            <a:pPr marL="1657350" lvl="3" indent="-285750">
              <a:spcBef>
                <a:spcPts val="600"/>
              </a:spcBef>
              <a:spcAft>
                <a:spcPts val="600"/>
              </a:spcAft>
              <a:buFont typeface="Arial,Sans-Serif"/>
              <a:buChar char="•"/>
            </a:pPr>
            <a:r>
              <a:rPr lang="en-US" sz="2700" dirty="0">
                <a:cs typeface="Calibri"/>
              </a:rPr>
              <a:t>acquaintances,</a:t>
            </a:r>
            <a:endParaRPr lang="en-US" sz="2700" dirty="0">
              <a:ea typeface="+mn-lt"/>
              <a:cs typeface="+mn-lt"/>
            </a:endParaRPr>
          </a:p>
          <a:p>
            <a:pPr marL="1657350" lvl="3" indent="-285750">
              <a:spcBef>
                <a:spcPts val="600"/>
              </a:spcBef>
              <a:spcAft>
                <a:spcPts val="600"/>
              </a:spcAft>
              <a:buFont typeface="Arial,Sans-Serif"/>
              <a:buChar char="•"/>
            </a:pPr>
            <a:r>
              <a:rPr lang="en-US" sz="2700" dirty="0">
                <a:cs typeface="Calibri"/>
              </a:rPr>
              <a:t>residential care staff,</a:t>
            </a:r>
            <a:endParaRPr lang="en-US" sz="2700" dirty="0">
              <a:ea typeface="+mn-lt"/>
              <a:cs typeface="+mn-lt"/>
            </a:endParaRPr>
          </a:p>
          <a:p>
            <a:pPr marL="1657350" lvl="3" indent="-285750">
              <a:spcBef>
                <a:spcPts val="600"/>
              </a:spcBef>
              <a:spcAft>
                <a:spcPts val="600"/>
              </a:spcAft>
              <a:buFont typeface="Arial,Sans-Serif"/>
              <a:buChar char="•"/>
            </a:pPr>
            <a:r>
              <a:rPr lang="en-US" sz="2700" dirty="0">
                <a:cs typeface="Calibri"/>
              </a:rPr>
              <a:t>transportation providers, and</a:t>
            </a:r>
            <a:endParaRPr lang="en-US" sz="2700" dirty="0">
              <a:ea typeface="+mn-lt"/>
              <a:cs typeface="+mn-lt"/>
            </a:endParaRPr>
          </a:p>
          <a:p>
            <a:pPr marL="1657350" lvl="3" indent="-285750">
              <a:spcBef>
                <a:spcPts val="600"/>
              </a:spcBef>
              <a:spcAft>
                <a:spcPts val="600"/>
              </a:spcAft>
              <a:buFont typeface="Arial,Sans-Serif"/>
              <a:buChar char="•"/>
            </a:pPr>
            <a:r>
              <a:rPr lang="en-US" sz="2700" dirty="0">
                <a:cs typeface="Calibri"/>
              </a:rPr>
              <a:t>personal care attendants. </a:t>
            </a:r>
            <a:endParaRPr lang="en-US" sz="2700" dirty="0">
              <a:ea typeface="+mn-lt"/>
              <a:cs typeface="+mn-lt"/>
            </a:endParaRPr>
          </a:p>
          <a:p>
            <a:pPr marL="342900" indent="-342900">
              <a:spcBef>
                <a:spcPct val="20000"/>
              </a:spcBef>
              <a:spcAft>
                <a:spcPct val="0"/>
              </a:spcAft>
            </a:pPr>
            <a:endParaRPr lang="en-US" sz="2700" dirty="0">
              <a:ea typeface="+mn-lt"/>
              <a:cs typeface="+mn-lt"/>
            </a:endParaRPr>
          </a:p>
          <a:p>
            <a:pPr algn="l"/>
            <a:endParaRPr lang="en-US" sz="2700" dirty="0">
              <a:cs typeface="Calibri"/>
            </a:endParaRPr>
          </a:p>
        </p:txBody>
      </p:sp>
      <p:sp>
        <p:nvSpPr>
          <p:cNvPr id="4" name="Slide Number Placeholder 3">
            <a:extLst>
              <a:ext uri="{FF2B5EF4-FFF2-40B4-BE49-F238E27FC236}">
                <a16:creationId xmlns:a16="http://schemas.microsoft.com/office/drawing/2014/main" id="{67138E1F-7052-4031-B841-2EC768197BD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23</a:t>
            </a:fld>
            <a:endParaRPr lang="en-US" dirty="0"/>
          </a:p>
        </p:txBody>
      </p:sp>
    </p:spTree>
    <p:extLst>
      <p:ext uri="{BB962C8B-B14F-4D97-AF65-F5344CB8AC3E}">
        <p14:creationId xmlns:p14="http://schemas.microsoft.com/office/powerpoint/2010/main" val="3353896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884F-D595-4783-910C-9C97ACFE6492}"/>
              </a:ext>
            </a:extLst>
          </p:cNvPr>
          <p:cNvSpPr>
            <a:spLocks noGrp="1"/>
          </p:cNvSpPr>
          <p:nvPr>
            <p:ph type="title"/>
          </p:nvPr>
        </p:nvSpPr>
        <p:spPr>
          <a:xfrm>
            <a:off x="800100" y="350837"/>
            <a:ext cx="7886700" cy="1325563"/>
          </a:xfrm>
        </p:spPr>
        <p:txBody>
          <a:bodyPr/>
          <a:lstStyle/>
          <a:p>
            <a:r>
              <a:rPr lang="en-US" dirty="0">
                <a:cs typeface="Calibri Light"/>
              </a:rPr>
              <a:t>Statistics</a:t>
            </a:r>
            <a:endParaRPr lang="en-US" dirty="0"/>
          </a:p>
        </p:txBody>
      </p:sp>
      <p:pic>
        <p:nvPicPr>
          <p:cNvPr id="3" name="Picture 2">
            <a:extLst>
              <a:ext uri="{FF2B5EF4-FFF2-40B4-BE49-F238E27FC236}">
                <a16:creationId xmlns:a16="http://schemas.microsoft.com/office/drawing/2014/main" id="{2603AFFE-5BE6-4603-B0C3-A1A927158ABC}"/>
              </a:ext>
            </a:extLst>
          </p:cNvPr>
          <p:cNvPicPr>
            <a:picLocks noChangeAspect="1"/>
          </p:cNvPicPr>
          <p:nvPr/>
        </p:nvPicPr>
        <p:blipFill rotWithShape="1">
          <a:blip r:embed="rId3"/>
          <a:srcRect t="31250" b="31250"/>
          <a:stretch/>
        </p:blipFill>
        <p:spPr>
          <a:xfrm>
            <a:off x="4942546" y="4528313"/>
            <a:ext cx="2743200" cy="10287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C0670648-9648-4EEC-BB29-E0F3BD73E2BB}"/>
              </a:ext>
            </a:extLst>
          </p:cNvPr>
          <p:cNvSpPr/>
          <p:nvPr/>
        </p:nvSpPr>
        <p:spPr>
          <a:xfrm>
            <a:off x="4905935" y="5676392"/>
            <a:ext cx="2491323" cy="400110"/>
          </a:xfrm>
          <a:prstGeom prst="rect">
            <a:avLst/>
          </a:prstGeom>
        </p:spPr>
        <p:txBody>
          <a:bodyPr wrap="none" anchor="t">
            <a:spAutoFit/>
          </a:bodyPr>
          <a:lstStyle/>
          <a:p>
            <a:r>
              <a:rPr lang="en-US" sz="2000" dirty="0">
                <a:solidFill>
                  <a:schemeClr val="tx2"/>
                </a:solidFill>
              </a:rPr>
              <a:t>https://www.ncoa.org</a:t>
            </a:r>
            <a:endParaRPr lang="en-US" sz="2000">
              <a:solidFill>
                <a:schemeClr val="tx2"/>
              </a:solidFill>
              <a:cs typeface="Calibri"/>
            </a:endParaRPr>
          </a:p>
        </p:txBody>
      </p:sp>
      <p:sp>
        <p:nvSpPr>
          <p:cNvPr id="5" name="Rectangle 9">
            <a:extLst>
              <a:ext uri="{FF2B5EF4-FFF2-40B4-BE49-F238E27FC236}">
                <a16:creationId xmlns:a16="http://schemas.microsoft.com/office/drawing/2014/main" id="{FA08FCAD-3068-4281-A674-99B8E68A0B93}"/>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7" name="Arrow: Right 6">
            <a:extLst>
              <a:ext uri="{FF2B5EF4-FFF2-40B4-BE49-F238E27FC236}">
                <a16:creationId xmlns:a16="http://schemas.microsoft.com/office/drawing/2014/main" id="{DCE5D929-E176-4015-87E1-1EF8759D813E}"/>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8" name="TextBox 7">
            <a:extLst>
              <a:ext uri="{FF2B5EF4-FFF2-40B4-BE49-F238E27FC236}">
                <a16:creationId xmlns:a16="http://schemas.microsoft.com/office/drawing/2014/main" id="{614855E0-716B-44C2-A184-BED406078EAD}"/>
              </a:ext>
            </a:extLst>
          </p:cNvPr>
          <p:cNvSpPr txBox="1"/>
          <p:nvPr/>
        </p:nvSpPr>
        <p:spPr>
          <a:xfrm>
            <a:off x="809065" y="1485900"/>
            <a:ext cx="772533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dirty="0">
                <a:cs typeface="Calibri"/>
              </a:rPr>
              <a:t>The National Council on Aging suggests:</a:t>
            </a:r>
            <a:endParaRPr lang="en-US" sz="2400" dirty="0">
              <a:ea typeface="+mn-lt"/>
              <a:cs typeface="+mn-lt"/>
            </a:endParaRPr>
          </a:p>
          <a:p>
            <a:pPr marL="285750" indent="-285750">
              <a:spcBef>
                <a:spcPts val="600"/>
              </a:spcBef>
              <a:spcAft>
                <a:spcPts val="600"/>
              </a:spcAft>
              <a:buFont typeface="Arial,Sans-Serif"/>
              <a:buChar char="•"/>
            </a:pPr>
            <a:r>
              <a:rPr lang="en-US" sz="2400" dirty="0">
                <a:cs typeface="Calibri"/>
              </a:rPr>
              <a:t>Approximately 1 in 10 Americans aged 60+ have experienced some form of elder abuse. </a:t>
            </a:r>
            <a:endParaRPr lang="en-US" sz="2400" dirty="0">
              <a:ea typeface="+mn-lt"/>
              <a:cs typeface="+mn-lt"/>
            </a:endParaRPr>
          </a:p>
          <a:p>
            <a:pPr marL="285750" indent="-285750">
              <a:spcBef>
                <a:spcPts val="600"/>
              </a:spcBef>
              <a:spcAft>
                <a:spcPts val="600"/>
              </a:spcAft>
              <a:buFont typeface="Arial,Sans-Serif"/>
              <a:buChar char="•"/>
            </a:pPr>
            <a:r>
              <a:rPr lang="en-US" sz="2400" dirty="0">
                <a:cs typeface="Calibri"/>
              </a:rPr>
              <a:t>Some estimates range as high as 5 million elders who are abused each year. </a:t>
            </a:r>
            <a:endParaRPr lang="en-US" sz="2400" dirty="0">
              <a:ea typeface="+mn-lt"/>
              <a:cs typeface="+mn-lt"/>
            </a:endParaRPr>
          </a:p>
          <a:p>
            <a:pPr marL="285750" indent="-285750">
              <a:spcBef>
                <a:spcPts val="600"/>
              </a:spcBef>
              <a:spcAft>
                <a:spcPts val="600"/>
              </a:spcAft>
              <a:buFont typeface="Arial,Sans-Serif"/>
              <a:buChar char="•"/>
            </a:pPr>
            <a:r>
              <a:rPr lang="en-US" sz="2400" dirty="0">
                <a:cs typeface="Calibri"/>
              </a:rPr>
              <a:t>One study estimated that only 1 in 14 cases of abuse are reported to authorities.</a:t>
            </a:r>
          </a:p>
        </p:txBody>
      </p:sp>
      <p:sp>
        <p:nvSpPr>
          <p:cNvPr id="9" name="Slide Number Placeholder 8">
            <a:extLst>
              <a:ext uri="{FF2B5EF4-FFF2-40B4-BE49-F238E27FC236}">
                <a16:creationId xmlns:a16="http://schemas.microsoft.com/office/drawing/2014/main" id="{AF55765D-619D-4424-BB0A-7BBBEE70F20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24</a:t>
            </a:fld>
            <a:endParaRPr lang="en-US" dirty="0"/>
          </a:p>
        </p:txBody>
      </p:sp>
    </p:spTree>
    <p:extLst>
      <p:ext uri="{BB962C8B-B14F-4D97-AF65-F5344CB8AC3E}">
        <p14:creationId xmlns:p14="http://schemas.microsoft.com/office/powerpoint/2010/main" val="3604713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888FE-D1C7-44CA-A829-EADE43E9A7E9}"/>
              </a:ext>
            </a:extLst>
          </p:cNvPr>
          <p:cNvSpPr>
            <a:spLocks noGrp="1"/>
          </p:cNvSpPr>
          <p:nvPr>
            <p:ph type="title"/>
          </p:nvPr>
        </p:nvSpPr>
        <p:spPr>
          <a:xfrm>
            <a:off x="800100" y="316096"/>
            <a:ext cx="7886700" cy="1325563"/>
          </a:xfrm>
        </p:spPr>
        <p:txBody>
          <a:bodyPr/>
          <a:lstStyle/>
          <a:p>
            <a:r>
              <a:rPr lang="en-US" dirty="0">
                <a:cs typeface="Calibri Light"/>
              </a:rPr>
              <a:t>Statistics</a:t>
            </a:r>
            <a:endParaRPr lang="en-US" dirty="0"/>
          </a:p>
        </p:txBody>
      </p:sp>
      <p:sp>
        <p:nvSpPr>
          <p:cNvPr id="2" name="Rectangle 9">
            <a:extLst>
              <a:ext uri="{FF2B5EF4-FFF2-40B4-BE49-F238E27FC236}">
                <a16:creationId xmlns:a16="http://schemas.microsoft.com/office/drawing/2014/main" id="{76016FD2-354E-4640-AAAD-8D26CB5E117C}"/>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5" name="Arrow: Right 4">
            <a:extLst>
              <a:ext uri="{FF2B5EF4-FFF2-40B4-BE49-F238E27FC236}">
                <a16:creationId xmlns:a16="http://schemas.microsoft.com/office/drawing/2014/main" id="{5CF7BF88-DBDA-40BC-9AE9-D4D6CB772FD9}"/>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7" name="TextBox 6">
            <a:extLst>
              <a:ext uri="{FF2B5EF4-FFF2-40B4-BE49-F238E27FC236}">
                <a16:creationId xmlns:a16="http://schemas.microsoft.com/office/drawing/2014/main" id="{46466396-9340-40EA-9561-94D1AB87041C}"/>
              </a:ext>
            </a:extLst>
          </p:cNvPr>
          <p:cNvSpPr txBox="1"/>
          <p:nvPr/>
        </p:nvSpPr>
        <p:spPr>
          <a:xfrm>
            <a:off x="800100" y="1477982"/>
            <a:ext cx="792031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300" dirty="0">
                <a:latin typeface="Calibri"/>
                <a:cs typeface="Calibri"/>
              </a:rPr>
              <a:t>The National Council on Aging suggests:</a:t>
            </a:r>
            <a:endParaRPr lang="en-US" sz="2300" dirty="0">
              <a:latin typeface="Calibri"/>
              <a:ea typeface="+mn-lt"/>
              <a:cs typeface="+mn-lt"/>
            </a:endParaRPr>
          </a:p>
          <a:p>
            <a:pPr marL="285750" indent="-285750">
              <a:spcBef>
                <a:spcPts val="600"/>
              </a:spcBef>
              <a:spcAft>
                <a:spcPts val="600"/>
              </a:spcAft>
              <a:buFont typeface="Arial,Sans-Serif"/>
              <a:buChar char="•"/>
            </a:pPr>
            <a:r>
              <a:rPr lang="en-US" sz="2300" dirty="0">
                <a:latin typeface="Calibri"/>
                <a:cs typeface="Calibri"/>
              </a:rPr>
              <a:t>The abuser in almost 60% of elder abuse and neglect incidents is a family member</a:t>
            </a:r>
            <a:endParaRPr lang="en-US" sz="2300" dirty="0">
              <a:latin typeface="Calibri"/>
              <a:ea typeface="+mn-lt"/>
              <a:cs typeface="+mn-lt"/>
            </a:endParaRPr>
          </a:p>
          <a:p>
            <a:pPr marL="285750" indent="-285750">
              <a:spcBef>
                <a:spcPts val="600"/>
              </a:spcBef>
              <a:spcAft>
                <a:spcPts val="600"/>
              </a:spcAft>
              <a:buFont typeface="Arial,Sans-Serif"/>
              <a:buChar char="•"/>
            </a:pPr>
            <a:r>
              <a:rPr lang="en-US" sz="2300" dirty="0">
                <a:latin typeface="Calibri"/>
                <a:cs typeface="Calibri"/>
              </a:rPr>
              <a:t>Two-thirds of perpetrators are adult children or spouses</a:t>
            </a:r>
            <a:endParaRPr lang="en-US" sz="2300" dirty="0">
              <a:latin typeface="Calibri"/>
              <a:ea typeface="+mn-lt"/>
              <a:cs typeface="+mn-lt"/>
            </a:endParaRPr>
          </a:p>
          <a:p>
            <a:pPr marL="285750" indent="-285750">
              <a:spcBef>
                <a:spcPts val="600"/>
              </a:spcBef>
              <a:spcAft>
                <a:spcPts val="600"/>
              </a:spcAft>
              <a:buFont typeface="Arial,Sans-Serif"/>
              <a:buChar char="•"/>
            </a:pPr>
            <a:r>
              <a:rPr lang="en-US" sz="2300" dirty="0">
                <a:latin typeface="Calibri"/>
                <a:cs typeface="Calibri"/>
              </a:rPr>
              <a:t>Nearly half of those with dementia experienced abuse or neglect</a:t>
            </a:r>
            <a:endParaRPr lang="en-US" sz="2300" dirty="0">
              <a:latin typeface="Calibri"/>
              <a:ea typeface="+mn-lt"/>
              <a:cs typeface="+mn-lt"/>
            </a:endParaRPr>
          </a:p>
          <a:p>
            <a:pPr marL="285750" indent="-285750">
              <a:spcBef>
                <a:spcPts val="600"/>
              </a:spcBef>
              <a:spcAft>
                <a:spcPts val="600"/>
              </a:spcAft>
              <a:buFont typeface="Arial,Sans-Serif"/>
              <a:buChar char="•"/>
            </a:pPr>
            <a:r>
              <a:rPr lang="en-US" sz="2300" dirty="0">
                <a:latin typeface="Calibri"/>
                <a:cs typeface="Calibri"/>
              </a:rPr>
              <a:t>Interpersonal violence also occurs at disproportionately higher rates among adults with disabilities</a:t>
            </a:r>
            <a:endParaRPr lang="en-US" sz="2300" dirty="0">
              <a:latin typeface="Calibri"/>
              <a:ea typeface="+mn-lt"/>
              <a:cs typeface="+mn-lt"/>
            </a:endParaRPr>
          </a:p>
          <a:p>
            <a:pPr algn="l"/>
            <a:endParaRPr lang="en-US" sz="2300" dirty="0">
              <a:cs typeface="Calibri"/>
            </a:endParaRPr>
          </a:p>
        </p:txBody>
      </p:sp>
      <p:pic>
        <p:nvPicPr>
          <p:cNvPr id="8" name="Picture 7" descr="A screenshot of a cell phone&#10;&#10;Description generated with high confidence">
            <a:extLst>
              <a:ext uri="{FF2B5EF4-FFF2-40B4-BE49-F238E27FC236}">
                <a16:creationId xmlns:a16="http://schemas.microsoft.com/office/drawing/2014/main" id="{0AE50CC3-9205-4789-8AF4-3658D6C3FD31}"/>
              </a:ext>
            </a:extLst>
          </p:cNvPr>
          <p:cNvPicPr>
            <a:picLocks noChangeAspect="1"/>
          </p:cNvPicPr>
          <p:nvPr/>
        </p:nvPicPr>
        <p:blipFill rotWithShape="1">
          <a:blip r:embed="rId3"/>
          <a:srcRect t="31250" b="31250"/>
          <a:stretch/>
        </p:blipFill>
        <p:spPr>
          <a:xfrm>
            <a:off x="5406469" y="4830872"/>
            <a:ext cx="2743200" cy="1028700"/>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25E64FB6-BCE5-4485-B776-0509A4F5BF41}"/>
              </a:ext>
            </a:extLst>
          </p:cNvPr>
          <p:cNvSpPr/>
          <p:nvPr/>
        </p:nvSpPr>
        <p:spPr>
          <a:xfrm>
            <a:off x="5369859" y="5925163"/>
            <a:ext cx="2491323" cy="400110"/>
          </a:xfrm>
          <a:prstGeom prst="rect">
            <a:avLst/>
          </a:prstGeom>
        </p:spPr>
        <p:txBody>
          <a:bodyPr wrap="none" anchor="t">
            <a:spAutoFit/>
          </a:bodyPr>
          <a:lstStyle/>
          <a:p>
            <a:r>
              <a:rPr lang="en-US" sz="2000" dirty="0">
                <a:solidFill>
                  <a:schemeClr val="tx2"/>
                </a:solidFill>
              </a:rPr>
              <a:t>https://www.ncoa.org</a:t>
            </a:r>
            <a:endParaRPr lang="en-US" sz="2000" dirty="0">
              <a:solidFill>
                <a:schemeClr val="tx2"/>
              </a:solidFill>
              <a:cs typeface="Calibri"/>
            </a:endParaRPr>
          </a:p>
        </p:txBody>
      </p:sp>
      <p:sp>
        <p:nvSpPr>
          <p:cNvPr id="3" name="Slide Number Placeholder 2">
            <a:extLst>
              <a:ext uri="{FF2B5EF4-FFF2-40B4-BE49-F238E27FC236}">
                <a16:creationId xmlns:a16="http://schemas.microsoft.com/office/drawing/2014/main" id="{20627503-116B-496E-866C-52AC4D6CDDA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25</a:t>
            </a:fld>
            <a:endParaRPr lang="en-US" dirty="0"/>
          </a:p>
        </p:txBody>
      </p:sp>
    </p:spTree>
    <p:extLst>
      <p:ext uri="{BB962C8B-B14F-4D97-AF65-F5344CB8AC3E}">
        <p14:creationId xmlns:p14="http://schemas.microsoft.com/office/powerpoint/2010/main" val="3439819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9315-386A-476D-97AC-A10103F47EE7}"/>
              </a:ext>
            </a:extLst>
          </p:cNvPr>
          <p:cNvSpPr>
            <a:spLocks noGrp="1"/>
          </p:cNvSpPr>
          <p:nvPr>
            <p:ph type="title"/>
          </p:nvPr>
        </p:nvSpPr>
        <p:spPr>
          <a:xfrm>
            <a:off x="800100" y="328920"/>
            <a:ext cx="7886700" cy="1325563"/>
          </a:xfrm>
        </p:spPr>
        <p:txBody>
          <a:bodyPr/>
          <a:lstStyle/>
          <a:p>
            <a:r>
              <a:rPr lang="en-US" dirty="0">
                <a:cs typeface="Calibri Light"/>
              </a:rPr>
              <a:t>Statistics</a:t>
            </a:r>
            <a:endParaRPr lang="en-US" dirty="0"/>
          </a:p>
        </p:txBody>
      </p:sp>
      <p:pic>
        <p:nvPicPr>
          <p:cNvPr id="1026" name="Picture 2" descr="Image result for American Society for positive care of children logo">
            <a:extLst>
              <a:ext uri="{FF2B5EF4-FFF2-40B4-BE49-F238E27FC236}">
                <a16:creationId xmlns:a16="http://schemas.microsoft.com/office/drawing/2014/main" id="{D57F7C47-B14F-449B-B76D-F344125176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208" y="4240695"/>
            <a:ext cx="2657692" cy="1278553"/>
          </a:xfrm>
          <a:prstGeom prst="rect">
            <a:avLst/>
          </a:prstGeom>
          <a:solidFill>
            <a:schemeClr val="tx1"/>
          </a:solidFill>
        </p:spPr>
      </p:pic>
      <p:sp>
        <p:nvSpPr>
          <p:cNvPr id="5" name="Rectangle 4">
            <a:extLst>
              <a:ext uri="{FF2B5EF4-FFF2-40B4-BE49-F238E27FC236}">
                <a16:creationId xmlns:a16="http://schemas.microsoft.com/office/drawing/2014/main" id="{6865056E-60EA-4C6F-A40F-8A781A8E5A34}"/>
              </a:ext>
            </a:extLst>
          </p:cNvPr>
          <p:cNvSpPr/>
          <p:nvPr/>
        </p:nvSpPr>
        <p:spPr>
          <a:xfrm>
            <a:off x="5981700" y="5562600"/>
            <a:ext cx="2992215" cy="707886"/>
          </a:xfrm>
          <a:prstGeom prst="rect">
            <a:avLst/>
          </a:prstGeom>
        </p:spPr>
        <p:txBody>
          <a:bodyPr wrap="square" anchor="t">
            <a:spAutoFit/>
          </a:bodyPr>
          <a:lstStyle/>
          <a:p>
            <a:r>
              <a:rPr lang="en-US" sz="2000" dirty="0">
                <a:solidFill>
                  <a:schemeClr val="tx2"/>
                </a:solidFill>
              </a:rPr>
              <a:t>https://americanspcc.org/child-abuse-statistics/</a:t>
            </a:r>
            <a:endParaRPr lang="en-US" sz="2000" dirty="0">
              <a:solidFill>
                <a:schemeClr val="tx2"/>
              </a:solidFill>
              <a:cs typeface="Calibri"/>
            </a:endParaRPr>
          </a:p>
        </p:txBody>
      </p:sp>
      <p:sp>
        <p:nvSpPr>
          <p:cNvPr id="3" name="Rectangle 9">
            <a:extLst>
              <a:ext uri="{FF2B5EF4-FFF2-40B4-BE49-F238E27FC236}">
                <a16:creationId xmlns:a16="http://schemas.microsoft.com/office/drawing/2014/main" id="{EB899474-C166-46B6-B073-8B0DACE11083}"/>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EB9EB240-66A6-4877-B9CF-190143C02E0C}"/>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7" name="TextBox 6">
            <a:extLst>
              <a:ext uri="{FF2B5EF4-FFF2-40B4-BE49-F238E27FC236}">
                <a16:creationId xmlns:a16="http://schemas.microsoft.com/office/drawing/2014/main" id="{4EDF24DD-899E-46AD-8846-C69E7CCDED5B}"/>
              </a:ext>
            </a:extLst>
          </p:cNvPr>
          <p:cNvSpPr txBox="1"/>
          <p:nvPr/>
        </p:nvSpPr>
        <p:spPr>
          <a:xfrm>
            <a:off x="822512" y="1485900"/>
            <a:ext cx="7368988"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000" dirty="0">
                <a:latin typeface="Calibri"/>
                <a:cs typeface="Calibri"/>
              </a:rPr>
              <a:t>The American Society for the Positive Treatment of Children found that in 2017:</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4.1 million child maltreatment referral reports received</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Child abuse reports involved 7.5 million children</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74.9% of victims are neglected</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18.3% of victims are physically abused</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8.6% of victims are sexually abused</a:t>
            </a:r>
            <a:endParaRPr lang="en-US" sz="2000" dirty="0">
              <a:latin typeface="Calibri"/>
              <a:ea typeface="+mn-lt"/>
              <a:cs typeface="+mn-lt"/>
            </a:endParaRPr>
          </a:p>
          <a:p>
            <a:pPr marL="285750" indent="-285750">
              <a:spcBef>
                <a:spcPts val="600"/>
              </a:spcBef>
              <a:spcAft>
                <a:spcPts val="600"/>
              </a:spcAft>
              <a:buFont typeface="Arial,Sans-Serif"/>
              <a:buChar char="•"/>
            </a:pPr>
            <a:r>
              <a:rPr lang="en-US" sz="2000" dirty="0">
                <a:latin typeface="Calibri"/>
                <a:cs typeface="Calibri"/>
              </a:rPr>
              <a:t>7.1% of victims are psychologically maltreated</a:t>
            </a:r>
            <a:endParaRPr lang="en-US" sz="2000" dirty="0">
              <a:latin typeface="Calibri"/>
              <a:ea typeface="+mn-lt"/>
              <a:cs typeface="+mn-lt"/>
            </a:endParaRPr>
          </a:p>
          <a:p>
            <a:pPr algn="l"/>
            <a:endParaRPr lang="en-US" sz="2000" dirty="0">
              <a:cs typeface="Calibri"/>
            </a:endParaRPr>
          </a:p>
        </p:txBody>
      </p:sp>
      <p:sp>
        <p:nvSpPr>
          <p:cNvPr id="8" name="Slide Number Placeholder 7">
            <a:extLst>
              <a:ext uri="{FF2B5EF4-FFF2-40B4-BE49-F238E27FC236}">
                <a16:creationId xmlns:a16="http://schemas.microsoft.com/office/drawing/2014/main" id="{919B56F1-4C8F-4953-8BAC-E8DEA3080B6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26</a:t>
            </a:fld>
            <a:endParaRPr lang="en-US" dirty="0"/>
          </a:p>
        </p:txBody>
      </p:sp>
    </p:spTree>
    <p:extLst>
      <p:ext uri="{BB962C8B-B14F-4D97-AF65-F5344CB8AC3E}">
        <p14:creationId xmlns:p14="http://schemas.microsoft.com/office/powerpoint/2010/main" val="13588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ADAC4141-00A1-4C85-B834-AE86FF5329A2}"/>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DAD1C3D2-128F-4BBB-B50E-BF90926E4A27}"/>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Rectangle 2">
            <a:extLst>
              <a:ext uri="{FF2B5EF4-FFF2-40B4-BE49-F238E27FC236}">
                <a16:creationId xmlns:a16="http://schemas.microsoft.com/office/drawing/2014/main" id="{53244001-B640-4735-B3D7-35A1628FC1DF}"/>
              </a:ext>
            </a:extLst>
          </p:cNvPr>
          <p:cNvSpPr txBox="1">
            <a:spLocks noRot="1" noChangeArrowheads="1"/>
          </p:cNvSpPr>
          <p:nvPr/>
        </p:nvSpPr>
        <p:spPr bwMode="auto">
          <a:xfrm>
            <a:off x="1209767" y="2743200"/>
            <a:ext cx="672446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4500" b="1" dirty="0">
                <a:solidFill>
                  <a:srgbClr val="003E6C"/>
                </a:solidFill>
              </a:rPr>
              <a:t>Recognizing Something May Be Wrong</a:t>
            </a:r>
            <a:endParaRPr lang="en-US" dirty="0"/>
          </a:p>
        </p:txBody>
      </p:sp>
      <p:sp>
        <p:nvSpPr>
          <p:cNvPr id="5" name="Slide Number Placeholder 4">
            <a:extLst>
              <a:ext uri="{FF2B5EF4-FFF2-40B4-BE49-F238E27FC236}">
                <a16:creationId xmlns:a16="http://schemas.microsoft.com/office/drawing/2014/main" id="{9AACC979-B96A-4987-8704-2549B19A2204}"/>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27</a:t>
            </a:fld>
            <a:endParaRPr lang="en-US" dirty="0"/>
          </a:p>
        </p:txBody>
      </p:sp>
    </p:spTree>
    <p:extLst>
      <p:ext uri="{BB962C8B-B14F-4D97-AF65-F5344CB8AC3E}">
        <p14:creationId xmlns:p14="http://schemas.microsoft.com/office/powerpoint/2010/main" val="426904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s://thesalesmaster.files.wordpress.com/2009/07/observe-look-magnifying-glass1.jpg">
            <a:extLst>
              <a:ext uri="{FF2B5EF4-FFF2-40B4-BE49-F238E27FC236}">
                <a16:creationId xmlns:a16="http://schemas.microsoft.com/office/drawing/2014/main" id="{25EB4DAE-D646-43F3-A054-5EBCB0BB3FD9}"/>
              </a:ext>
            </a:extLst>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103604" y="1479794"/>
            <a:ext cx="5508811" cy="3165353"/>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rgbClr val="FFFFFF"/>
                </a:solidFill>
              </a14:hiddenFill>
            </a:ext>
          </a:extLst>
        </p:spPr>
      </p:pic>
      <p:pic>
        <p:nvPicPr>
          <p:cNvPr id="19460" name="Picture 4" descr="http://www.endeavor.org/blog/wp-content/uploads/2012/05/binoculars.jpg">
            <a:extLst>
              <a:ext uri="{FF2B5EF4-FFF2-40B4-BE49-F238E27FC236}">
                <a16:creationId xmlns:a16="http://schemas.microsoft.com/office/drawing/2014/main" id="{C143E209-1A7C-4A13-A046-484779213D4F}"/>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9800" y="3588760"/>
            <a:ext cx="4648200" cy="2878716"/>
          </a:xfrm>
          <a:prstGeom prst="rect">
            <a:avLst/>
          </a:prstGeom>
          <a:ln>
            <a:noFill/>
          </a:ln>
          <a:effectLst>
            <a:outerShdw blurRad="292100" dist="139700" dir="2700000" algn="tl" rotWithShape="0">
              <a:srgbClr val="333333">
                <a:alpha val="65000"/>
              </a:srgbClr>
            </a:outerShdw>
            <a:softEdge rad="317500"/>
          </a:effectLst>
          <a:extLst>
            <a:ext uri="{909E8E84-426E-40DD-AFC4-6F175D3DCCD1}">
              <a14:hiddenFill xmlns:a14="http://schemas.microsoft.com/office/drawing/2010/main">
                <a:solidFill>
                  <a:srgbClr val="FFFFFF"/>
                </a:solidFill>
              </a14:hiddenFill>
            </a:ext>
          </a:extLst>
        </p:spPr>
      </p:pic>
      <p:pic>
        <p:nvPicPr>
          <p:cNvPr id="19458" name="Picture 2" descr="http://cdn-media-1.lifehack.org/wp-content/files/2012/02/observation.jpg">
            <a:extLst>
              <a:ext uri="{FF2B5EF4-FFF2-40B4-BE49-F238E27FC236}">
                <a16:creationId xmlns:a16="http://schemas.microsoft.com/office/drawing/2014/main" id="{44DE75A4-9D6D-416F-9C02-40AA02922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086" y="3200401"/>
            <a:ext cx="2889495" cy="2889494"/>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2" name="Rectangle 9">
            <a:extLst>
              <a:ext uri="{FF2B5EF4-FFF2-40B4-BE49-F238E27FC236}">
                <a16:creationId xmlns:a16="http://schemas.microsoft.com/office/drawing/2014/main" id="{8864D41A-C854-4071-BCB7-04A09C39CFFD}"/>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12079797-36F3-4A64-B02B-0D0595951BBB}"/>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6" name="TextBox 5">
            <a:extLst>
              <a:ext uri="{FF2B5EF4-FFF2-40B4-BE49-F238E27FC236}">
                <a16:creationId xmlns:a16="http://schemas.microsoft.com/office/drawing/2014/main" id="{E3123BA8-A1EF-412E-A7D2-99D487DF3D28}"/>
              </a:ext>
            </a:extLst>
          </p:cNvPr>
          <p:cNvSpPr txBox="1"/>
          <p:nvPr/>
        </p:nvSpPr>
        <p:spPr>
          <a:xfrm>
            <a:off x="805291" y="1823099"/>
            <a:ext cx="52907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Powers of Observation</a:t>
            </a:r>
            <a:endParaRPr lang="en-US" sz="4000" dirty="0">
              <a:cs typeface="Calibri"/>
            </a:endParaRPr>
          </a:p>
        </p:txBody>
      </p:sp>
      <p:sp>
        <p:nvSpPr>
          <p:cNvPr id="9" name="TextBox 8">
            <a:extLst>
              <a:ext uri="{FF2B5EF4-FFF2-40B4-BE49-F238E27FC236}">
                <a16:creationId xmlns:a16="http://schemas.microsoft.com/office/drawing/2014/main" id="{D7245AC2-2F39-41AD-BCE0-564818CA4897}"/>
              </a:ext>
            </a:extLst>
          </p:cNvPr>
          <p:cNvSpPr txBox="1"/>
          <p:nvPr/>
        </p:nvSpPr>
        <p:spPr>
          <a:xfrm>
            <a:off x="800100" y="802817"/>
            <a:ext cx="2743200" cy="70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dirty="0">
                <a:solidFill>
                  <a:schemeClr val="accent6"/>
                </a:solidFill>
                <a:cs typeface="Calibri"/>
              </a:rPr>
              <a:t>Independent Living </a:t>
            </a:r>
            <a:endParaRPr lang="en-US" dirty="0">
              <a:solidFill>
                <a:schemeClr val="accent6"/>
              </a:solidFill>
              <a:ea typeface="+mn-lt"/>
              <a:cs typeface="+mn-lt"/>
            </a:endParaRPr>
          </a:p>
          <a:p>
            <a:pPr>
              <a:spcBef>
                <a:spcPct val="20000"/>
              </a:spcBef>
            </a:pPr>
            <a:r>
              <a:rPr lang="en-US" dirty="0">
                <a:solidFill>
                  <a:schemeClr val="accent1"/>
                </a:solidFill>
                <a:cs typeface="Calibri"/>
              </a:rPr>
              <a:t>Field Data Technician </a:t>
            </a:r>
          </a:p>
        </p:txBody>
      </p:sp>
      <p:sp>
        <p:nvSpPr>
          <p:cNvPr id="11" name="TextBox 10">
            <a:extLst>
              <a:ext uri="{FF2B5EF4-FFF2-40B4-BE49-F238E27FC236}">
                <a16:creationId xmlns:a16="http://schemas.microsoft.com/office/drawing/2014/main" id="{BBCD09D7-F0AE-4129-A547-3E912F3EBF32}"/>
              </a:ext>
            </a:extLst>
          </p:cNvPr>
          <p:cNvSpPr txBox="1"/>
          <p:nvPr/>
        </p:nvSpPr>
        <p:spPr>
          <a:xfrm>
            <a:off x="5718362" y="111946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chemeClr val="tx2"/>
                </a:solidFill>
              </a:rPr>
              <a:t>Putting those skills to work</a:t>
            </a:r>
            <a:endParaRPr lang="en-US">
              <a:solidFill>
                <a:schemeClr val="tx2"/>
              </a:solidFill>
              <a:ea typeface="+mn-lt"/>
              <a:cs typeface="+mn-lt"/>
            </a:endParaRPr>
          </a:p>
          <a:p>
            <a:pPr algn="l"/>
            <a:endParaRPr lang="en-US" dirty="0">
              <a:cs typeface="Calibri"/>
            </a:endParaRPr>
          </a:p>
        </p:txBody>
      </p:sp>
      <p:sp>
        <p:nvSpPr>
          <p:cNvPr id="4" name="Slide Number Placeholder 3">
            <a:extLst>
              <a:ext uri="{FF2B5EF4-FFF2-40B4-BE49-F238E27FC236}">
                <a16:creationId xmlns:a16="http://schemas.microsoft.com/office/drawing/2014/main" id="{F46F716E-F06C-4B86-8DA5-000D4D9E0869}"/>
              </a:ext>
            </a:extLst>
          </p:cNvPr>
          <p:cNvSpPr>
            <a:spLocks noGrp="1"/>
          </p:cNvSpPr>
          <p:nvPr>
            <p:ph type="sldNum" sz="quarter" idx="10"/>
          </p:nvPr>
        </p:nvSpPr>
        <p:spPr/>
        <p:txBody>
          <a:bodyPr/>
          <a:lstStyle/>
          <a:p>
            <a:pPr>
              <a:defRPr/>
            </a:pPr>
            <a:fld id="{AD3726E9-9A9E-401F-BCCF-85EAABD85042}" type="slidenum">
              <a:rPr lang="en-US" smtClean="0"/>
              <a:pPr>
                <a:defRPr/>
              </a:pPr>
              <a:t>28</a:t>
            </a:fld>
            <a:endParaRPr lang="en-US" dirty="0"/>
          </a:p>
        </p:txBody>
      </p:sp>
    </p:spTree>
    <p:extLst>
      <p:ext uri="{BB962C8B-B14F-4D97-AF65-F5344CB8AC3E}">
        <p14:creationId xmlns:p14="http://schemas.microsoft.com/office/powerpoint/2010/main" val="137523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93B23-E469-43E7-8A0A-54A061671927}"/>
              </a:ext>
            </a:extLst>
          </p:cNvPr>
          <p:cNvPicPr>
            <a:picLocks noChangeAspect="1"/>
          </p:cNvPicPr>
          <p:nvPr/>
        </p:nvPicPr>
        <p:blipFill>
          <a:blip r:embed="rId3"/>
          <a:stretch>
            <a:fillRect/>
          </a:stretch>
        </p:blipFill>
        <p:spPr>
          <a:xfrm>
            <a:off x="4549430" y="1828800"/>
            <a:ext cx="4330693" cy="4117020"/>
          </a:xfrm>
          <a:prstGeom prst="rect">
            <a:avLst/>
          </a:prstGeom>
        </p:spPr>
      </p:pic>
      <p:pic>
        <p:nvPicPr>
          <p:cNvPr id="4" name="Picture 3">
            <a:extLst>
              <a:ext uri="{FF2B5EF4-FFF2-40B4-BE49-F238E27FC236}">
                <a16:creationId xmlns:a16="http://schemas.microsoft.com/office/drawing/2014/main" id="{7A1C5832-4057-4F0C-8C4B-205EF21AB93A}"/>
              </a:ext>
            </a:extLst>
          </p:cNvPr>
          <p:cNvPicPr>
            <a:picLocks noChangeAspect="1"/>
          </p:cNvPicPr>
          <p:nvPr/>
        </p:nvPicPr>
        <p:blipFill rotWithShape="1">
          <a:blip r:embed="rId4"/>
          <a:srcRect l="24684" t="31852" r="59167" b="13704"/>
          <a:stretch/>
        </p:blipFill>
        <p:spPr>
          <a:xfrm>
            <a:off x="914400" y="2019300"/>
            <a:ext cx="2848231" cy="352752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6DD3669-1FD7-44ED-B903-F745BD7C78C5}"/>
              </a:ext>
            </a:extLst>
          </p:cNvPr>
          <p:cNvSpPr>
            <a:spLocks noGrp="1"/>
          </p:cNvSpPr>
          <p:nvPr>
            <p:ph type="title"/>
          </p:nvPr>
        </p:nvSpPr>
        <p:spPr>
          <a:xfrm>
            <a:off x="38100" y="292991"/>
            <a:ext cx="7886700" cy="1325563"/>
          </a:xfrm>
        </p:spPr>
        <p:txBody>
          <a:bodyPr/>
          <a:lstStyle/>
          <a:p>
            <a:pPr algn="ctr">
              <a:lnSpc>
                <a:spcPct val="100000"/>
              </a:lnSpc>
            </a:pPr>
            <a:r>
              <a:rPr lang="en-US" dirty="0">
                <a:cs typeface="Calibri Light"/>
              </a:rPr>
              <a:t>Recognizing something may be wrong</a:t>
            </a:r>
          </a:p>
        </p:txBody>
      </p:sp>
      <p:sp>
        <p:nvSpPr>
          <p:cNvPr id="14" name="TextBox 13">
            <a:extLst>
              <a:ext uri="{FF2B5EF4-FFF2-40B4-BE49-F238E27FC236}">
                <a16:creationId xmlns:a16="http://schemas.microsoft.com/office/drawing/2014/main" id="{4264C0FA-7272-4E19-ADA9-77E245B1D58C}"/>
              </a:ext>
            </a:extLst>
          </p:cNvPr>
          <p:cNvSpPr txBox="1"/>
          <p:nvPr/>
        </p:nvSpPr>
        <p:spPr>
          <a:xfrm>
            <a:off x="2257171" y="2733870"/>
            <a:ext cx="4680205" cy="1323439"/>
          </a:xfrm>
          <a:prstGeom prst="rect">
            <a:avLst/>
          </a:prstGeom>
          <a:solidFill>
            <a:srgbClr val="004D74">
              <a:alpha val="50000"/>
            </a:srgbClr>
          </a:solidFill>
        </p:spPr>
        <p:txBody>
          <a:bodyPr wrap="square" anchor="t">
            <a:spAutoFit/>
          </a:bodyPr>
          <a:lstStyle/>
          <a:p>
            <a:pPr algn="ct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Calibri"/>
                <a:cs typeface="Calibri"/>
              </a:rPr>
              <a:t>Group Exercise</a:t>
            </a:r>
          </a:p>
          <a:p>
            <a:pPr algn="ctr" eaLnBrk="1" fontAlgn="auto" hangingPunct="1">
              <a:spcBef>
                <a:spcPts val="0"/>
              </a:spcBef>
              <a:spcAft>
                <a:spcPts val="0"/>
              </a:spcAft>
              <a:defRPr/>
            </a:pPr>
            <a:r>
              <a:rPr lang="en-US" sz="3600" dirty="0">
                <a:solidFill>
                  <a:schemeClr val="bg1"/>
                </a:solidFill>
                <a:effectLst>
                  <a:outerShdw blurRad="38100" dist="38100" dir="2700000" algn="tl">
                    <a:srgbClr val="000000">
                      <a:alpha val="43137"/>
                    </a:srgbClr>
                  </a:outerShdw>
                </a:effectLst>
                <a:latin typeface="Calibri"/>
                <a:cs typeface="Calibri"/>
              </a:rPr>
              <a:t>Observation Skills Test</a:t>
            </a:r>
          </a:p>
        </p:txBody>
      </p:sp>
      <p:sp>
        <p:nvSpPr>
          <p:cNvPr id="5" name="Rectangle 9">
            <a:extLst>
              <a:ext uri="{FF2B5EF4-FFF2-40B4-BE49-F238E27FC236}">
                <a16:creationId xmlns:a16="http://schemas.microsoft.com/office/drawing/2014/main" id="{0CDCCFAD-DBA5-40E3-9BD0-6F8F7F46ED38}"/>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6EE67636-2C7B-4126-A2F6-78B931E57139}"/>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Slide Number Placeholder 2">
            <a:extLst>
              <a:ext uri="{FF2B5EF4-FFF2-40B4-BE49-F238E27FC236}">
                <a16:creationId xmlns:a16="http://schemas.microsoft.com/office/drawing/2014/main" id="{95B195E0-EFCF-463D-997B-C95AF61FB3D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29</a:t>
            </a:fld>
            <a:endParaRPr lang="en-US" dirty="0"/>
          </a:p>
        </p:txBody>
      </p:sp>
    </p:spTree>
    <p:extLst>
      <p:ext uri="{BB962C8B-B14F-4D97-AF65-F5344CB8AC3E}">
        <p14:creationId xmlns:p14="http://schemas.microsoft.com/office/powerpoint/2010/main" val="2876279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p:txBody>
          <a:bodyPr/>
          <a:lstStyle/>
          <a:p>
            <a:r>
              <a:rPr lang="en-US" dirty="0"/>
              <a:t>Class Overview…</a:t>
            </a:r>
          </a:p>
        </p:txBody>
      </p:sp>
      <p:sp>
        <p:nvSpPr>
          <p:cNvPr id="64516" name="Rectangle 4"/>
          <p:cNvSpPr>
            <a:spLocks noGrp="1" noChangeArrowheads="1"/>
          </p:cNvSpPr>
          <p:nvPr>
            <p:ph type="subTitle" idx="1"/>
          </p:nvPr>
        </p:nvSpPr>
        <p:spPr/>
        <p:txBody>
          <a:bodyPr/>
          <a:lstStyle/>
          <a:p>
            <a:r>
              <a:rPr lang="en-US" dirty="0"/>
              <a:t>What you will learn today</a:t>
            </a:r>
          </a:p>
        </p:txBody>
      </p:sp>
    </p:spTree>
    <p:extLst>
      <p:ext uri="{BB962C8B-B14F-4D97-AF65-F5344CB8AC3E}">
        <p14:creationId xmlns:p14="http://schemas.microsoft.com/office/powerpoint/2010/main" val="4076977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93B23-E469-43E7-8A0A-54A061671927}"/>
              </a:ext>
            </a:extLst>
          </p:cNvPr>
          <p:cNvPicPr>
            <a:picLocks noChangeAspect="1"/>
          </p:cNvPicPr>
          <p:nvPr/>
        </p:nvPicPr>
        <p:blipFill>
          <a:blip r:embed="rId3"/>
          <a:stretch>
            <a:fillRect/>
          </a:stretch>
        </p:blipFill>
        <p:spPr>
          <a:xfrm>
            <a:off x="920917" y="-61325"/>
            <a:ext cx="6928686" cy="6590322"/>
          </a:xfrm>
          <a:prstGeom prst="rect">
            <a:avLst/>
          </a:prstGeom>
        </p:spPr>
      </p:pic>
      <p:sp>
        <p:nvSpPr>
          <p:cNvPr id="2" name="Slide Number Placeholder 1">
            <a:extLst>
              <a:ext uri="{FF2B5EF4-FFF2-40B4-BE49-F238E27FC236}">
                <a16:creationId xmlns:a16="http://schemas.microsoft.com/office/drawing/2014/main" id="{6A3817FF-FFD9-44B7-A4E6-B6D081FC84A5}"/>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30</a:t>
            </a:fld>
            <a:endParaRPr lang="en-US" dirty="0"/>
          </a:p>
        </p:txBody>
      </p:sp>
    </p:spTree>
    <p:extLst>
      <p:ext uri="{BB962C8B-B14F-4D97-AF65-F5344CB8AC3E}">
        <p14:creationId xmlns:p14="http://schemas.microsoft.com/office/powerpoint/2010/main" val="151147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9130E4-4DA5-41B4-8183-05BF01FBD308}"/>
              </a:ext>
            </a:extLst>
          </p:cNvPr>
          <p:cNvGraphicFramePr>
            <a:graphicFrameLocks noGrp="1"/>
          </p:cNvGraphicFramePr>
          <p:nvPr>
            <p:extLst>
              <p:ext uri="{D42A27DB-BD31-4B8C-83A1-F6EECF244321}">
                <p14:modId xmlns:p14="http://schemas.microsoft.com/office/powerpoint/2010/main" val="1803383434"/>
              </p:ext>
            </p:extLst>
          </p:nvPr>
        </p:nvGraphicFramePr>
        <p:xfrm>
          <a:off x="571500" y="437029"/>
          <a:ext cx="8060760" cy="5427998"/>
        </p:xfrm>
        <a:graphic>
          <a:graphicData uri="http://schemas.openxmlformats.org/drawingml/2006/table">
            <a:tbl>
              <a:tblPr firstRow="1" firstCol="1" bandRow="1">
                <a:tableStyleId>{5940675A-B579-460E-94D1-54222C63F5DA}</a:tableStyleId>
              </a:tblPr>
              <a:tblGrid>
                <a:gridCol w="2451365">
                  <a:extLst>
                    <a:ext uri="{9D8B030D-6E8A-4147-A177-3AD203B41FA5}">
                      <a16:colId xmlns:a16="http://schemas.microsoft.com/office/drawing/2014/main" val="1238768387"/>
                    </a:ext>
                  </a:extLst>
                </a:gridCol>
                <a:gridCol w="5609395">
                  <a:extLst>
                    <a:ext uri="{9D8B030D-6E8A-4147-A177-3AD203B41FA5}">
                      <a16:colId xmlns:a16="http://schemas.microsoft.com/office/drawing/2014/main" val="3601137040"/>
                    </a:ext>
                  </a:extLst>
                </a:gridCol>
              </a:tblGrid>
              <a:tr h="780585">
                <a:tc>
                  <a:txBody>
                    <a:bodyPr/>
                    <a:lstStyle/>
                    <a:p>
                      <a:pPr marL="0" marR="0" algn="ctr">
                        <a:spcBef>
                          <a:spcPts val="0"/>
                        </a:spcBef>
                        <a:spcAft>
                          <a:spcPts val="0"/>
                        </a:spcAft>
                      </a:pPr>
                      <a:endParaRPr lang="en-US" sz="1600" b="1" dirty="0">
                        <a:solidFill>
                          <a:schemeClr val="bg1"/>
                        </a:solidFill>
                        <a:effectLst/>
                      </a:endParaRPr>
                    </a:p>
                    <a:p>
                      <a:pPr marL="0" marR="0" lvl="0" algn="ctr">
                        <a:spcBef>
                          <a:spcPts val="0"/>
                        </a:spcBef>
                        <a:spcAft>
                          <a:spcPts val="0"/>
                        </a:spcAft>
                        <a:buNone/>
                        <a:tabLst>
                          <a:tab pos="2971800" algn="ctr"/>
                          <a:tab pos="5943600" algn="r"/>
                          <a:tab pos="457200" algn="l"/>
                        </a:tabLst>
                      </a:pPr>
                      <a:r>
                        <a:rPr lang="en-US" sz="1600" b="1" dirty="0">
                          <a:solidFill>
                            <a:schemeClr val="bg1"/>
                          </a:solidFill>
                          <a:effectLst/>
                        </a:rPr>
                        <a:t>IF YOUR SCORE IS</a:t>
                      </a:r>
                    </a:p>
                  </a:txBody>
                  <a:tcPr marL="68580" marR="68580" marT="0" marB="0">
                    <a:solidFill>
                      <a:schemeClr val="accent6"/>
                    </a:solidFill>
                  </a:tcPr>
                </a:tc>
                <a:tc>
                  <a:txBody>
                    <a:bodyPr/>
                    <a:lstStyle/>
                    <a:p>
                      <a:pPr marL="0" marR="0">
                        <a:lnSpc>
                          <a:spcPct val="115000"/>
                        </a:lnSpc>
                        <a:spcBef>
                          <a:spcPts val="0"/>
                        </a:spcBef>
                        <a:spcAft>
                          <a:spcPts val="0"/>
                        </a:spcAft>
                      </a:pPr>
                      <a:endParaRPr lang="en-US" sz="1600" b="1" dirty="0">
                        <a:solidFill>
                          <a:schemeClr val="bg1"/>
                        </a:solidFill>
                        <a:effectLst/>
                      </a:endParaRPr>
                    </a:p>
                    <a:p>
                      <a:pPr marL="0" marR="0" lvl="0">
                        <a:lnSpc>
                          <a:spcPct val="114999"/>
                        </a:lnSpc>
                        <a:spcBef>
                          <a:spcPts val="0"/>
                        </a:spcBef>
                        <a:spcAft>
                          <a:spcPts val="0"/>
                        </a:spcAft>
                        <a:buNone/>
                      </a:pPr>
                      <a:r>
                        <a:rPr lang="en-US" sz="1600" b="1" dirty="0">
                          <a:solidFill>
                            <a:schemeClr val="bg1"/>
                          </a:solidFill>
                          <a:effectLst/>
                        </a:rPr>
                        <a:t>    IT MEANS…</a:t>
                      </a:r>
                    </a:p>
                    <a:p>
                      <a:pPr marL="0" marR="0" lvl="0">
                        <a:lnSpc>
                          <a:spcPct val="114999"/>
                        </a:lnSpc>
                        <a:spcBef>
                          <a:spcPts val="0"/>
                        </a:spcBef>
                        <a:spcAft>
                          <a:spcPts val="0"/>
                        </a:spcAft>
                        <a:buNone/>
                      </a:pPr>
                      <a:endParaRPr lang="en-US" sz="1600" b="1" dirty="0">
                        <a:solidFill>
                          <a:schemeClr val="bg1"/>
                        </a:solidFill>
                        <a:effectLst/>
                      </a:endParaRPr>
                    </a:p>
                  </a:txBody>
                  <a:tcPr marL="68580" marR="68580" marT="0" marB="0">
                    <a:solidFill>
                      <a:schemeClr val="accent6"/>
                    </a:solidFill>
                  </a:tcPr>
                </a:tc>
                <a:extLst>
                  <a:ext uri="{0D108BD9-81ED-4DB2-BD59-A6C34878D82A}">
                    <a16:rowId xmlns:a16="http://schemas.microsoft.com/office/drawing/2014/main" val="308216682"/>
                  </a:ext>
                </a:extLst>
              </a:tr>
              <a:tr h="1431071">
                <a:tc>
                  <a:txBody>
                    <a:bodyPr/>
                    <a:lstStyle/>
                    <a:p>
                      <a:pPr marL="0" marR="0" algn="ctr">
                        <a:lnSpc>
                          <a:spcPct val="115000"/>
                        </a:lnSpc>
                        <a:spcBef>
                          <a:spcPts val="0"/>
                        </a:spcBef>
                        <a:spcAft>
                          <a:spcPts val="0"/>
                        </a:spcAft>
                      </a:pPr>
                      <a:endParaRPr lang="en-US" sz="1700" b="1" dirty="0">
                        <a:effectLst/>
                      </a:endParaRPr>
                    </a:p>
                    <a:p>
                      <a:pPr marL="0" marR="0" lvl="0" algn="ctr">
                        <a:lnSpc>
                          <a:spcPct val="114999"/>
                        </a:lnSpc>
                        <a:spcBef>
                          <a:spcPts val="0"/>
                        </a:spcBef>
                        <a:spcAft>
                          <a:spcPts val="0"/>
                        </a:spcAft>
                        <a:buNone/>
                      </a:pPr>
                      <a:r>
                        <a:rPr lang="en-US" sz="1700" b="1" dirty="0">
                          <a:effectLst/>
                        </a:rPr>
                        <a:t>0 – 5</a:t>
                      </a:r>
                    </a:p>
                  </a:txBody>
                  <a:tcPr marL="68580" marR="68580" marT="0" marB="0"/>
                </a:tc>
                <a:tc>
                  <a:txBody>
                    <a:bodyPr/>
                    <a:lstStyle/>
                    <a:p>
                      <a:pPr marL="0" marR="0">
                        <a:lnSpc>
                          <a:spcPct val="115000"/>
                        </a:lnSpc>
                        <a:spcBef>
                          <a:spcPts val="0"/>
                        </a:spcBef>
                        <a:spcAft>
                          <a:spcPts val="0"/>
                        </a:spcAft>
                      </a:pPr>
                      <a:endParaRPr lang="en-US" sz="1700" dirty="0">
                        <a:effectLst/>
                      </a:endParaRPr>
                    </a:p>
                    <a:p>
                      <a:pPr marL="0" marR="0" lvl="0">
                        <a:lnSpc>
                          <a:spcPct val="114999"/>
                        </a:lnSpc>
                        <a:spcBef>
                          <a:spcPts val="0"/>
                        </a:spcBef>
                        <a:spcAft>
                          <a:spcPts val="0"/>
                        </a:spcAft>
                        <a:buNone/>
                      </a:pPr>
                      <a:r>
                        <a:rPr lang="en-US" sz="1700">
                          <a:effectLst/>
                        </a:rPr>
                        <a:t>Your observation skills are in need of a little work. You could </a:t>
                      </a:r>
                      <a:r>
                        <a:rPr lang="en-US" sz="1700" dirty="0">
                          <a:effectLst/>
                        </a:rPr>
                        <a:t>improve your power of observation by focusing more on the world around you and taking notice of the details, color, and depth.  </a:t>
                      </a:r>
                    </a:p>
                  </a:txBody>
                  <a:tcPr marL="68580" marR="68580" marT="0" marB="0"/>
                </a:tc>
                <a:extLst>
                  <a:ext uri="{0D108BD9-81ED-4DB2-BD59-A6C34878D82A}">
                    <a16:rowId xmlns:a16="http://schemas.microsoft.com/office/drawing/2014/main" val="2752788178"/>
                  </a:ext>
                </a:extLst>
              </a:tr>
              <a:tr h="980066">
                <a:tc>
                  <a:txBody>
                    <a:bodyPr/>
                    <a:lstStyle/>
                    <a:p>
                      <a:pPr marL="0" marR="0" algn="ctr">
                        <a:lnSpc>
                          <a:spcPct val="115000"/>
                        </a:lnSpc>
                        <a:spcBef>
                          <a:spcPts val="0"/>
                        </a:spcBef>
                        <a:spcAft>
                          <a:spcPts val="0"/>
                        </a:spcAft>
                      </a:pPr>
                      <a:r>
                        <a:rPr lang="en-US" sz="1700" b="1" dirty="0">
                          <a:effectLst/>
                        </a:rPr>
                        <a:t>6 TO 11</a:t>
                      </a:r>
                    </a:p>
                  </a:txBody>
                  <a:tcPr marL="68580" marR="68580" marT="0" marB="0"/>
                </a:tc>
                <a:tc>
                  <a:txBody>
                    <a:bodyPr/>
                    <a:lstStyle/>
                    <a:p>
                      <a:pPr marL="0" marR="0">
                        <a:lnSpc>
                          <a:spcPct val="115000"/>
                        </a:lnSpc>
                        <a:spcBef>
                          <a:spcPts val="0"/>
                        </a:spcBef>
                        <a:spcAft>
                          <a:spcPts val="0"/>
                        </a:spcAft>
                      </a:pPr>
                      <a:r>
                        <a:rPr lang="en-US" sz="1700" dirty="0">
                          <a:effectLst/>
                        </a:rPr>
                        <a:t>You have good observation powers. You don’t get lost in the </a:t>
                      </a:r>
                      <a:r>
                        <a:rPr lang="en-US" sz="1700">
                          <a:effectLst/>
                        </a:rPr>
                        <a:t>little details. You may miss a few things that are going on </a:t>
                      </a:r>
                      <a:r>
                        <a:rPr lang="en-US" sz="1700" dirty="0">
                          <a:effectLst/>
                        </a:rPr>
                        <a:t>around, but you notice the important things. </a:t>
                      </a:r>
                    </a:p>
                  </a:txBody>
                  <a:tcPr marL="68580" marR="68580" marT="0" marB="0"/>
                </a:tc>
                <a:extLst>
                  <a:ext uri="{0D108BD9-81ED-4DB2-BD59-A6C34878D82A}">
                    <a16:rowId xmlns:a16="http://schemas.microsoft.com/office/drawing/2014/main" val="1017357399"/>
                  </a:ext>
                </a:extLst>
              </a:tr>
              <a:tr h="1032106">
                <a:tc>
                  <a:txBody>
                    <a:bodyPr/>
                    <a:lstStyle/>
                    <a:p>
                      <a:pPr marL="0" marR="0" algn="ctr">
                        <a:lnSpc>
                          <a:spcPct val="115000"/>
                        </a:lnSpc>
                        <a:spcBef>
                          <a:spcPts val="0"/>
                        </a:spcBef>
                        <a:spcAft>
                          <a:spcPts val="0"/>
                        </a:spcAft>
                      </a:pPr>
                      <a:r>
                        <a:rPr lang="en-US" sz="1700" b="1" dirty="0">
                          <a:effectLst/>
                        </a:rPr>
                        <a:t>12 TO 16</a:t>
                      </a:r>
                    </a:p>
                  </a:txBody>
                  <a:tcPr marL="68580" marR="68580" marT="0" marB="0"/>
                </a:tc>
                <a:tc>
                  <a:txBody>
                    <a:bodyPr/>
                    <a:lstStyle/>
                    <a:p>
                      <a:pPr marL="0" marR="0">
                        <a:lnSpc>
                          <a:spcPct val="115000"/>
                        </a:lnSpc>
                        <a:spcBef>
                          <a:spcPts val="0"/>
                        </a:spcBef>
                        <a:spcAft>
                          <a:spcPts val="0"/>
                        </a:spcAft>
                      </a:pPr>
                      <a:r>
                        <a:rPr lang="en-US" sz="1700" dirty="0">
                          <a:effectLst/>
                        </a:rPr>
                        <a:t>You have great observation powers. You notice much more </a:t>
                      </a:r>
                      <a:r>
                        <a:rPr lang="en-US" sz="1700">
                          <a:effectLst/>
                        </a:rPr>
                        <a:t>than the average person. You are</a:t>
                      </a:r>
                      <a:r>
                        <a:rPr lang="en-US" sz="1700" dirty="0">
                          <a:effectLst/>
                        </a:rPr>
                        <a:t> very in tune to the world around you and you notice the little things.</a:t>
                      </a:r>
                    </a:p>
                  </a:txBody>
                  <a:tcPr marL="68580" marR="68580" marT="0" marB="0"/>
                </a:tc>
                <a:extLst>
                  <a:ext uri="{0D108BD9-81ED-4DB2-BD59-A6C34878D82A}">
                    <a16:rowId xmlns:a16="http://schemas.microsoft.com/office/drawing/2014/main" val="2312364502"/>
                  </a:ext>
                </a:extLst>
              </a:tr>
              <a:tr h="1118840">
                <a:tc>
                  <a:txBody>
                    <a:bodyPr/>
                    <a:lstStyle/>
                    <a:p>
                      <a:pPr marL="0" marR="0" algn="ctr">
                        <a:lnSpc>
                          <a:spcPct val="115000"/>
                        </a:lnSpc>
                        <a:spcBef>
                          <a:spcPts val="0"/>
                        </a:spcBef>
                        <a:spcAft>
                          <a:spcPts val="0"/>
                        </a:spcAft>
                      </a:pPr>
                      <a:r>
                        <a:rPr lang="en-US" sz="1700" b="1" dirty="0">
                          <a:effectLst/>
                        </a:rPr>
                        <a:t>17 TO 21</a:t>
                      </a:r>
                    </a:p>
                  </a:txBody>
                  <a:tcPr marL="68580" marR="68580" marT="0" marB="0"/>
                </a:tc>
                <a:tc>
                  <a:txBody>
                    <a:bodyPr/>
                    <a:lstStyle/>
                    <a:p>
                      <a:pPr marL="0" marR="0">
                        <a:lnSpc>
                          <a:spcPct val="115000"/>
                        </a:lnSpc>
                        <a:spcBef>
                          <a:spcPts val="0"/>
                        </a:spcBef>
                        <a:spcAft>
                          <a:spcPts val="0"/>
                        </a:spcAft>
                      </a:pPr>
                      <a:r>
                        <a:rPr lang="en-US" sz="1700" dirty="0">
                          <a:effectLst/>
                        </a:rPr>
                        <a:t>You have fantastic powers of observation. Not much gets by you.</a:t>
                      </a:r>
                    </a:p>
                  </a:txBody>
                  <a:tcPr marL="68580" marR="68580" marT="0" marB="0"/>
                </a:tc>
                <a:extLst>
                  <a:ext uri="{0D108BD9-81ED-4DB2-BD59-A6C34878D82A}">
                    <a16:rowId xmlns:a16="http://schemas.microsoft.com/office/drawing/2014/main" val="1627838025"/>
                  </a:ext>
                </a:extLst>
              </a:tr>
            </a:tbl>
          </a:graphicData>
        </a:graphic>
      </p:graphicFrame>
      <p:sp>
        <p:nvSpPr>
          <p:cNvPr id="2" name="Slide Number Placeholder 1">
            <a:extLst>
              <a:ext uri="{FF2B5EF4-FFF2-40B4-BE49-F238E27FC236}">
                <a16:creationId xmlns:a16="http://schemas.microsoft.com/office/drawing/2014/main" id="{BAF3C6AC-4562-4C47-A466-9FE15F6627F7}"/>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31</a:t>
            </a:fld>
            <a:endParaRPr lang="en-US" dirty="0"/>
          </a:p>
        </p:txBody>
      </p:sp>
    </p:spTree>
    <p:extLst>
      <p:ext uri="{BB962C8B-B14F-4D97-AF65-F5344CB8AC3E}">
        <p14:creationId xmlns:p14="http://schemas.microsoft.com/office/powerpoint/2010/main" val="2466821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C1B73C9-FA8E-4DD6-B52E-6EEE7D1D5C97}"/>
              </a:ext>
            </a:extLst>
          </p:cNvPr>
          <p:cNvSpPr txBox="1">
            <a:spLocks noRot="1" noChangeArrowheads="1"/>
          </p:cNvSpPr>
          <p:nvPr/>
        </p:nvSpPr>
        <p:spPr bwMode="auto">
          <a:xfrm>
            <a:off x="882350" y="1921158"/>
            <a:ext cx="8385175" cy="1508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a:lstStyle>
          <a:p>
            <a:pPr algn="ctr" eaLnBrk="1" hangingPunct="1">
              <a:defRPr/>
            </a:pPr>
            <a:endParaRPr lang="en-US" sz="4000" kern="0" dirty="0">
              <a:solidFill>
                <a:srgbClr val="FFC000"/>
              </a:solidFill>
              <a:latin typeface="Gill Sans Nova" panose="020B0602020104020203" pitchFamily="34" charset="0"/>
            </a:endParaRPr>
          </a:p>
        </p:txBody>
      </p:sp>
      <p:sp>
        <p:nvSpPr>
          <p:cNvPr id="14" name="Title 6">
            <a:extLst>
              <a:ext uri="{FF2B5EF4-FFF2-40B4-BE49-F238E27FC236}">
                <a16:creationId xmlns:a16="http://schemas.microsoft.com/office/drawing/2014/main" id="{5510ABA4-DCD2-4150-A16F-89EB91D80849}"/>
              </a:ext>
            </a:extLst>
          </p:cNvPr>
          <p:cNvSpPr txBox="1">
            <a:spLocks/>
          </p:cNvSpPr>
          <p:nvPr/>
        </p:nvSpPr>
        <p:spPr bwMode="auto">
          <a:xfrm>
            <a:off x="800100" y="34033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dirty="0">
                <a:ea typeface="+mj-lt"/>
                <a:cs typeface="+mj-lt"/>
              </a:rPr>
              <a:t>Recognizing something may be wrong</a:t>
            </a:r>
          </a:p>
        </p:txBody>
      </p:sp>
      <p:sp>
        <p:nvSpPr>
          <p:cNvPr id="3" name="Rectangle 9">
            <a:extLst>
              <a:ext uri="{FF2B5EF4-FFF2-40B4-BE49-F238E27FC236}">
                <a16:creationId xmlns:a16="http://schemas.microsoft.com/office/drawing/2014/main" id="{DED1B910-553B-4664-B13D-5818DF3AF88D}"/>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544C430D-5C11-4345-89BF-A90F9C355E1A}"/>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5" name="TextBox 4">
            <a:extLst>
              <a:ext uri="{FF2B5EF4-FFF2-40B4-BE49-F238E27FC236}">
                <a16:creationId xmlns:a16="http://schemas.microsoft.com/office/drawing/2014/main" id="{3A18D515-236D-46B1-AF8F-498854E7CF28}"/>
              </a:ext>
            </a:extLst>
          </p:cNvPr>
          <p:cNvSpPr txBox="1"/>
          <p:nvPr/>
        </p:nvSpPr>
        <p:spPr>
          <a:xfrm>
            <a:off x="1089211" y="2501154"/>
            <a:ext cx="687817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ea typeface="+mn-lt"/>
                <a:cs typeface="+mn-lt"/>
              </a:rPr>
              <a:t>The observation skills we just tested are essential in recognizing maltreatment.</a:t>
            </a:r>
          </a:p>
          <a:p>
            <a:pPr algn="ctr"/>
            <a:endParaRPr lang="en-US" sz="2800" dirty="0">
              <a:ea typeface="+mn-lt"/>
              <a:cs typeface="+mn-lt"/>
            </a:endParaRPr>
          </a:p>
          <a:p>
            <a:pPr algn="ctr"/>
            <a:r>
              <a:rPr lang="en-US" sz="2800" dirty="0">
                <a:ea typeface="+mn-lt"/>
                <a:cs typeface="+mn-lt"/>
              </a:rPr>
              <a:t>Another skill that is just as critical is </a:t>
            </a:r>
            <a:r>
              <a:rPr lang="en-US" sz="2800" b="1" dirty="0">
                <a:ea typeface="+mn-lt"/>
                <a:cs typeface="+mn-lt"/>
              </a:rPr>
              <a:t>LISTENING!</a:t>
            </a:r>
            <a:endParaRPr lang="en-US" sz="2800" dirty="0">
              <a:ea typeface="+mn-lt"/>
              <a:cs typeface="+mn-lt"/>
            </a:endParaRPr>
          </a:p>
          <a:p>
            <a:pPr algn="l"/>
            <a:endParaRPr lang="en-US" sz="2800" dirty="0">
              <a:cs typeface="Calibri"/>
            </a:endParaRPr>
          </a:p>
        </p:txBody>
      </p:sp>
      <p:sp>
        <p:nvSpPr>
          <p:cNvPr id="2" name="Slide Number Placeholder 1">
            <a:extLst>
              <a:ext uri="{FF2B5EF4-FFF2-40B4-BE49-F238E27FC236}">
                <a16:creationId xmlns:a16="http://schemas.microsoft.com/office/drawing/2014/main" id="{F44F1711-45B2-444D-ACC1-8D10A0BDB80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32</a:t>
            </a:fld>
            <a:endParaRPr lang="en-US" dirty="0"/>
          </a:p>
        </p:txBody>
      </p:sp>
    </p:spTree>
    <p:extLst>
      <p:ext uri="{BB962C8B-B14F-4D97-AF65-F5344CB8AC3E}">
        <p14:creationId xmlns:p14="http://schemas.microsoft.com/office/powerpoint/2010/main" val="370025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35CB37-470D-4BC6-A115-735F9F1B64FD}"/>
              </a:ext>
            </a:extLst>
          </p:cNvPr>
          <p:cNvSpPr>
            <a:spLocks noGrp="1"/>
          </p:cNvSpPr>
          <p:nvPr>
            <p:ph type="title"/>
          </p:nvPr>
        </p:nvSpPr>
        <p:spPr>
          <a:xfrm>
            <a:off x="800100" y="342900"/>
            <a:ext cx="7886700" cy="1325563"/>
          </a:xfrm>
        </p:spPr>
        <p:txBody>
          <a:bodyPr/>
          <a:lstStyle/>
          <a:p>
            <a:r>
              <a:rPr lang="en-US" dirty="0">
                <a:ea typeface="+mj-lt"/>
                <a:cs typeface="+mj-lt"/>
              </a:rPr>
              <a:t>Recognizing something may be wrong</a:t>
            </a:r>
          </a:p>
        </p:txBody>
      </p:sp>
      <p:sp>
        <p:nvSpPr>
          <p:cNvPr id="14" name="Rectangle 9">
            <a:extLst>
              <a:ext uri="{FF2B5EF4-FFF2-40B4-BE49-F238E27FC236}">
                <a16:creationId xmlns:a16="http://schemas.microsoft.com/office/drawing/2014/main" id="{63E42488-BD5F-4006-A2AE-222CA98D8F71}"/>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16" name="Arrow: Right 15">
            <a:extLst>
              <a:ext uri="{FF2B5EF4-FFF2-40B4-BE49-F238E27FC236}">
                <a16:creationId xmlns:a16="http://schemas.microsoft.com/office/drawing/2014/main" id="{F7D93628-FD80-424C-89C9-7238BBFF7B17}"/>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TextBox 1">
            <a:extLst>
              <a:ext uri="{FF2B5EF4-FFF2-40B4-BE49-F238E27FC236}">
                <a16:creationId xmlns:a16="http://schemas.microsoft.com/office/drawing/2014/main" id="{22F6DD3B-EA94-439F-851E-B047008C160A}"/>
              </a:ext>
            </a:extLst>
          </p:cNvPr>
          <p:cNvSpPr txBox="1"/>
          <p:nvPr/>
        </p:nvSpPr>
        <p:spPr>
          <a:xfrm>
            <a:off x="1566583" y="3065929"/>
            <a:ext cx="578895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5000" b="1" dirty="0">
                <a:cs typeface="Calibri"/>
              </a:rPr>
              <a:t>Listening with Intent</a:t>
            </a:r>
            <a:endParaRPr lang="en-US" sz="5000" b="1">
              <a:ea typeface="+mn-lt"/>
              <a:cs typeface="+mn-lt"/>
            </a:endParaRPr>
          </a:p>
          <a:p>
            <a:pPr algn="l"/>
            <a:endParaRPr lang="en-US" sz="5000" b="1" dirty="0">
              <a:cs typeface="Calibri"/>
            </a:endParaRPr>
          </a:p>
        </p:txBody>
      </p:sp>
      <p:sp>
        <p:nvSpPr>
          <p:cNvPr id="3" name="Slide Number Placeholder 2">
            <a:extLst>
              <a:ext uri="{FF2B5EF4-FFF2-40B4-BE49-F238E27FC236}">
                <a16:creationId xmlns:a16="http://schemas.microsoft.com/office/drawing/2014/main" id="{500181B0-1371-4BF5-B1FF-CC5A530FFF2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33</a:t>
            </a:fld>
            <a:endParaRPr lang="en-US" dirty="0"/>
          </a:p>
        </p:txBody>
      </p:sp>
    </p:spTree>
    <p:extLst>
      <p:ext uri="{BB962C8B-B14F-4D97-AF65-F5344CB8AC3E}">
        <p14:creationId xmlns:p14="http://schemas.microsoft.com/office/powerpoint/2010/main" val="3215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D23DA9-C17F-49DF-892F-C0823A781A5F}"/>
              </a:ext>
            </a:extLst>
          </p:cNvPr>
          <p:cNvSpPr>
            <a:spLocks noGrp="1"/>
          </p:cNvSpPr>
          <p:nvPr>
            <p:ph type="title"/>
          </p:nvPr>
        </p:nvSpPr>
        <p:spPr>
          <a:xfrm>
            <a:off x="800100" y="342900"/>
            <a:ext cx="7886700" cy="1325563"/>
          </a:xfrm>
        </p:spPr>
        <p:txBody>
          <a:bodyPr/>
          <a:lstStyle/>
          <a:p>
            <a:r>
              <a:rPr lang="en-US" dirty="0">
                <a:cs typeface="Calibri Light"/>
              </a:rPr>
              <a:t>Recognizing something may be wrong</a:t>
            </a:r>
            <a:endParaRPr lang="en-US" b="0" dirty="0">
              <a:ea typeface="+mj-lt"/>
              <a:cs typeface="+mj-lt"/>
            </a:endParaRPr>
          </a:p>
        </p:txBody>
      </p:sp>
      <p:sp>
        <p:nvSpPr>
          <p:cNvPr id="5" name="Content Placeholder 4">
            <a:extLst>
              <a:ext uri="{FF2B5EF4-FFF2-40B4-BE49-F238E27FC236}">
                <a16:creationId xmlns:a16="http://schemas.microsoft.com/office/drawing/2014/main" id="{6C61C116-B504-46D4-A859-413736893CD1}"/>
              </a:ext>
            </a:extLst>
          </p:cNvPr>
          <p:cNvSpPr>
            <a:spLocks noGrp="1"/>
          </p:cNvSpPr>
          <p:nvPr>
            <p:ph sz="half" idx="2"/>
          </p:nvPr>
        </p:nvSpPr>
        <p:spPr>
          <a:xfrm>
            <a:off x="800100" y="1458912"/>
            <a:ext cx="7317510" cy="3684588"/>
          </a:xfrm>
        </p:spPr>
        <p:txBody>
          <a:bodyPr/>
          <a:lstStyle/>
          <a:p>
            <a:pPr>
              <a:lnSpc>
                <a:spcPct val="100000"/>
              </a:lnSpc>
              <a:spcBef>
                <a:spcPts val="0"/>
              </a:spcBef>
              <a:spcAft>
                <a:spcPts val="0"/>
              </a:spcAft>
            </a:pPr>
            <a:r>
              <a:rPr lang="en-US" sz="2600" dirty="0">
                <a:cs typeface="Calibri"/>
              </a:rPr>
              <a:t>Most people do not listen with the intent to understand; we listen with the intent to reply. </a:t>
            </a:r>
            <a:endParaRPr lang="en-US" sz="2600" dirty="0">
              <a:ea typeface="+mn-lt"/>
              <a:cs typeface="+mn-lt"/>
            </a:endParaRPr>
          </a:p>
          <a:p>
            <a:pPr>
              <a:lnSpc>
                <a:spcPct val="100000"/>
              </a:lnSpc>
              <a:spcBef>
                <a:spcPts val="0"/>
              </a:spcBef>
              <a:spcAft>
                <a:spcPts val="0"/>
              </a:spcAft>
            </a:pPr>
            <a:endParaRPr lang="en-US" sz="2600" dirty="0">
              <a:ea typeface="+mn-lt"/>
              <a:cs typeface="+mn-lt"/>
            </a:endParaRPr>
          </a:p>
          <a:p>
            <a:pPr>
              <a:lnSpc>
                <a:spcPct val="100000"/>
              </a:lnSpc>
              <a:spcBef>
                <a:spcPts val="0"/>
              </a:spcBef>
              <a:spcAft>
                <a:spcPts val="0"/>
              </a:spcAft>
            </a:pPr>
            <a:r>
              <a:rPr lang="en-US" sz="2600" dirty="0">
                <a:cs typeface="Calibri"/>
              </a:rPr>
              <a:t>We're either speaking or preparing to speak. </a:t>
            </a:r>
            <a:endParaRPr lang="en-US" sz="2600" dirty="0">
              <a:ea typeface="+mn-lt"/>
              <a:cs typeface="+mn-lt"/>
            </a:endParaRPr>
          </a:p>
          <a:p>
            <a:pPr>
              <a:lnSpc>
                <a:spcPct val="100000"/>
              </a:lnSpc>
              <a:spcBef>
                <a:spcPts val="0"/>
              </a:spcBef>
              <a:spcAft>
                <a:spcPts val="0"/>
              </a:spcAft>
            </a:pPr>
            <a:endParaRPr lang="en-US" sz="2600" dirty="0">
              <a:ea typeface="+mn-lt"/>
              <a:cs typeface="+mn-lt"/>
            </a:endParaRPr>
          </a:p>
          <a:p>
            <a:pPr>
              <a:lnSpc>
                <a:spcPct val="100000"/>
              </a:lnSpc>
              <a:spcBef>
                <a:spcPts val="0"/>
              </a:spcBef>
              <a:spcAft>
                <a:spcPts val="0"/>
              </a:spcAft>
            </a:pPr>
            <a:r>
              <a:rPr lang="en-US" sz="2600" dirty="0">
                <a:cs typeface="Calibri"/>
              </a:rPr>
              <a:t>We're filtering everything through our own experiences, preparing to respond based on how what we hear has affected us.</a:t>
            </a:r>
            <a:endParaRPr lang="en-US" sz="2600" dirty="0">
              <a:ea typeface="+mn-lt"/>
              <a:cs typeface="+mn-lt"/>
            </a:endParaRPr>
          </a:p>
          <a:p>
            <a:endParaRPr lang="en-US" sz="2600" dirty="0">
              <a:cs typeface="Calibri"/>
            </a:endParaRPr>
          </a:p>
        </p:txBody>
      </p:sp>
      <p:sp>
        <p:nvSpPr>
          <p:cNvPr id="7" name="Rectangle 9">
            <a:extLst>
              <a:ext uri="{FF2B5EF4-FFF2-40B4-BE49-F238E27FC236}">
                <a16:creationId xmlns:a16="http://schemas.microsoft.com/office/drawing/2014/main" id="{EAC0285C-DDF5-41CE-938C-F9B11E0EEC52}"/>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14143692-C2CC-4D44-BC0B-26E3ABCE16A5}"/>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 name="Slide Number Placeholder 1">
            <a:extLst>
              <a:ext uri="{FF2B5EF4-FFF2-40B4-BE49-F238E27FC236}">
                <a16:creationId xmlns:a16="http://schemas.microsoft.com/office/drawing/2014/main" id="{ABD3A069-2DC8-4074-9AB7-F9D2D706B9B1}"/>
              </a:ext>
            </a:extLst>
          </p:cNvPr>
          <p:cNvSpPr>
            <a:spLocks noGrp="1"/>
          </p:cNvSpPr>
          <p:nvPr>
            <p:ph type="sldNum" sz="quarter" idx="10"/>
          </p:nvPr>
        </p:nvSpPr>
        <p:spPr/>
        <p:txBody>
          <a:bodyPr/>
          <a:lstStyle/>
          <a:p>
            <a:pPr>
              <a:defRPr/>
            </a:pPr>
            <a:r>
              <a:rPr lang="en-US" dirty="0"/>
              <a:t> </a:t>
            </a:r>
            <a:fld id="{3ACDC8E0-D9CC-4FA7-9EA3-89EE3CFBA9D0}" type="slidenum">
              <a:rPr lang="en-US" smtClean="0"/>
              <a:pPr>
                <a:defRPr/>
              </a:pPr>
              <a:t>34</a:t>
            </a:fld>
            <a:endParaRPr lang="en-US" dirty="0"/>
          </a:p>
        </p:txBody>
      </p:sp>
    </p:spTree>
    <p:extLst>
      <p:ext uri="{BB962C8B-B14F-4D97-AF65-F5344CB8AC3E}">
        <p14:creationId xmlns:p14="http://schemas.microsoft.com/office/powerpoint/2010/main" val="413945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1D6A2D-7F3F-47FF-92CD-371B9AC72102}"/>
              </a:ext>
            </a:extLst>
          </p:cNvPr>
          <p:cNvSpPr>
            <a:spLocks noGrp="1"/>
          </p:cNvSpPr>
          <p:nvPr>
            <p:ph type="title"/>
          </p:nvPr>
        </p:nvSpPr>
        <p:spPr>
          <a:xfrm>
            <a:off x="800100" y="342900"/>
            <a:ext cx="7886700" cy="1325563"/>
          </a:xfrm>
        </p:spPr>
        <p:txBody>
          <a:bodyPr/>
          <a:lstStyle/>
          <a:p>
            <a:r>
              <a:rPr lang="en-US" dirty="0">
                <a:ea typeface="+mj-lt"/>
                <a:cs typeface="+mj-lt"/>
              </a:rPr>
              <a:t>Recognizing something may be wrong</a:t>
            </a:r>
          </a:p>
        </p:txBody>
      </p:sp>
      <p:sp>
        <p:nvSpPr>
          <p:cNvPr id="2" name="Content Placeholder 1">
            <a:extLst>
              <a:ext uri="{FF2B5EF4-FFF2-40B4-BE49-F238E27FC236}">
                <a16:creationId xmlns:a16="http://schemas.microsoft.com/office/drawing/2014/main" id="{ECDCD664-E620-4645-BAF1-372549A33ED3}"/>
              </a:ext>
            </a:extLst>
          </p:cNvPr>
          <p:cNvSpPr>
            <a:spLocks noGrp="1"/>
          </p:cNvSpPr>
          <p:nvPr>
            <p:ph sz="half" idx="1"/>
          </p:nvPr>
        </p:nvSpPr>
        <p:spPr>
          <a:xfrm>
            <a:off x="702609" y="2336613"/>
            <a:ext cx="7597588" cy="4788367"/>
          </a:xfrm>
        </p:spPr>
        <p:txBody>
          <a:bodyPr/>
          <a:lstStyle/>
          <a:p>
            <a:pPr marL="0" indent="0" algn="ctr">
              <a:lnSpc>
                <a:spcPct val="100000"/>
              </a:lnSpc>
              <a:spcBef>
                <a:spcPts val="0"/>
              </a:spcBef>
              <a:spcAft>
                <a:spcPts val="0"/>
              </a:spcAft>
              <a:buNone/>
            </a:pPr>
            <a:r>
              <a:rPr lang="en-US" sz="2800" dirty="0">
                <a:cs typeface="Calibri"/>
              </a:rPr>
              <a:t>"Oh, I know exactly how you feel!"</a:t>
            </a:r>
            <a:endParaRPr lang="en-US" sz="2800" dirty="0">
              <a:ea typeface="+mn-lt"/>
              <a:cs typeface="+mn-lt"/>
            </a:endParaRPr>
          </a:p>
          <a:p>
            <a:pPr marL="0" indent="0" algn="ctr">
              <a:lnSpc>
                <a:spcPct val="100000"/>
              </a:lnSpc>
              <a:spcBef>
                <a:spcPts val="0"/>
              </a:spcBef>
              <a:spcAft>
                <a:spcPts val="0"/>
              </a:spcAft>
              <a:buNone/>
            </a:pPr>
            <a:endParaRPr lang="en-US" sz="2800" dirty="0">
              <a:ea typeface="+mn-lt"/>
              <a:cs typeface="+mn-lt"/>
            </a:endParaRPr>
          </a:p>
          <a:p>
            <a:pPr marL="0" indent="0" algn="ctr">
              <a:lnSpc>
                <a:spcPct val="100000"/>
              </a:lnSpc>
              <a:spcBef>
                <a:spcPts val="0"/>
              </a:spcBef>
              <a:spcAft>
                <a:spcPts val="0"/>
              </a:spcAft>
              <a:buNone/>
            </a:pPr>
            <a:r>
              <a:rPr lang="en-US" sz="2800" dirty="0">
                <a:cs typeface="Calibri"/>
              </a:rPr>
              <a:t>"I went through the very same thing. </a:t>
            </a:r>
            <a:endParaRPr lang="en-US" sz="2800" dirty="0">
              <a:ea typeface="+mn-lt"/>
              <a:cs typeface="+mn-lt"/>
            </a:endParaRPr>
          </a:p>
          <a:p>
            <a:pPr marL="0" indent="0" algn="ctr">
              <a:lnSpc>
                <a:spcPct val="100000"/>
              </a:lnSpc>
              <a:spcBef>
                <a:spcPts val="0"/>
              </a:spcBef>
              <a:spcAft>
                <a:spcPts val="0"/>
              </a:spcAft>
              <a:buNone/>
            </a:pPr>
            <a:r>
              <a:rPr lang="en-US" sz="2800" dirty="0">
                <a:cs typeface="Calibri"/>
              </a:rPr>
              <a:t>Let me tell you about my experience."</a:t>
            </a:r>
            <a:endParaRPr lang="en-US" sz="2800" dirty="0">
              <a:ea typeface="+mn-lt"/>
              <a:cs typeface="+mn-lt"/>
            </a:endParaRPr>
          </a:p>
          <a:p>
            <a:pPr marL="0" indent="0">
              <a:buNone/>
            </a:pPr>
            <a:endParaRPr lang="en-US" sz="2800" dirty="0">
              <a:cs typeface="Calibri"/>
            </a:endParaRPr>
          </a:p>
        </p:txBody>
      </p:sp>
      <p:sp>
        <p:nvSpPr>
          <p:cNvPr id="7" name="Rectangle 9">
            <a:extLst>
              <a:ext uri="{FF2B5EF4-FFF2-40B4-BE49-F238E27FC236}">
                <a16:creationId xmlns:a16="http://schemas.microsoft.com/office/drawing/2014/main" id="{FE1D746F-8D5D-4090-B266-A09B9703C1DA}"/>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628D9E92-166D-4D1B-9F1E-77987FFCF148}"/>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Slide Number Placeholder 2">
            <a:extLst>
              <a:ext uri="{FF2B5EF4-FFF2-40B4-BE49-F238E27FC236}">
                <a16:creationId xmlns:a16="http://schemas.microsoft.com/office/drawing/2014/main" id="{8EB6D094-D0B2-4AF6-A788-16B1D07134CD}"/>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35</a:t>
            </a:fld>
            <a:endParaRPr lang="en-US" dirty="0"/>
          </a:p>
        </p:txBody>
      </p:sp>
    </p:spTree>
    <p:extLst>
      <p:ext uri="{BB962C8B-B14F-4D97-AF65-F5344CB8AC3E}">
        <p14:creationId xmlns:p14="http://schemas.microsoft.com/office/powerpoint/2010/main" val="2620246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9F9537-3587-4A9A-B4C3-90832D2898E1}"/>
              </a:ext>
            </a:extLst>
          </p:cNvPr>
          <p:cNvSpPr/>
          <p:nvPr/>
        </p:nvSpPr>
        <p:spPr>
          <a:xfrm>
            <a:off x="800100" y="1478340"/>
            <a:ext cx="7551734" cy="1569660"/>
          </a:xfrm>
          <a:prstGeom prst="rect">
            <a:avLst/>
          </a:prstGeom>
        </p:spPr>
        <p:txBody>
          <a:bodyPr wrap="square" anchor="t">
            <a:spAutoFit/>
          </a:bodyPr>
          <a:lstStyle/>
          <a:p>
            <a:r>
              <a:rPr lang="en-US" sz="2400" b="1" u="sng" dirty="0">
                <a:latin typeface="Calibri"/>
                <a:cs typeface="Calibri"/>
              </a:rPr>
              <a:t>Listening with intent </a:t>
            </a:r>
            <a:r>
              <a:rPr lang="en-US" sz="2400" dirty="0">
                <a:latin typeface="Calibri"/>
                <a:cs typeface="Calibri"/>
              </a:rPr>
              <a:t>involves much more than acknowledging that you heard the person or ensuring that you understand the words that were used.</a:t>
            </a:r>
          </a:p>
          <a:p>
            <a:endParaRPr lang="en-US" sz="2400" dirty="0">
              <a:latin typeface="Calibri"/>
              <a:cs typeface="Calibri"/>
            </a:endParaRPr>
          </a:p>
        </p:txBody>
      </p:sp>
      <p:pic>
        <p:nvPicPr>
          <p:cNvPr id="4" name="Picture 3">
            <a:extLst>
              <a:ext uri="{FF2B5EF4-FFF2-40B4-BE49-F238E27FC236}">
                <a16:creationId xmlns:a16="http://schemas.microsoft.com/office/drawing/2014/main" id="{76DCA10E-A961-4F26-9FF3-8C9CC89AC09D}"/>
              </a:ext>
            </a:extLst>
          </p:cNvPr>
          <p:cNvPicPr>
            <a:picLocks noChangeAspect="1"/>
          </p:cNvPicPr>
          <p:nvPr/>
        </p:nvPicPr>
        <p:blipFill>
          <a:blip r:embed="rId3"/>
          <a:stretch>
            <a:fillRect/>
          </a:stretch>
        </p:blipFill>
        <p:spPr>
          <a:xfrm>
            <a:off x="3373374" y="2945878"/>
            <a:ext cx="5772867" cy="2841849"/>
          </a:xfrm>
          <a:prstGeom prst="rect">
            <a:avLst/>
          </a:prstGeom>
        </p:spPr>
      </p:pic>
      <p:sp>
        <p:nvSpPr>
          <p:cNvPr id="14" name="Rectangle 9">
            <a:extLst>
              <a:ext uri="{FF2B5EF4-FFF2-40B4-BE49-F238E27FC236}">
                <a16:creationId xmlns:a16="http://schemas.microsoft.com/office/drawing/2014/main" id="{00DECCB1-70C1-4E86-BD99-E56273E6F6BF}"/>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16" name="Arrow: Right 15">
            <a:extLst>
              <a:ext uri="{FF2B5EF4-FFF2-40B4-BE49-F238E27FC236}">
                <a16:creationId xmlns:a16="http://schemas.microsoft.com/office/drawing/2014/main" id="{2119748A-8FB7-4D4E-B2B2-474543B7B0A0}"/>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9" name="Title 8">
            <a:extLst>
              <a:ext uri="{FF2B5EF4-FFF2-40B4-BE49-F238E27FC236}">
                <a16:creationId xmlns:a16="http://schemas.microsoft.com/office/drawing/2014/main" id="{F168BC45-FAFA-4930-9FA3-D1787ABAD8C0}"/>
              </a:ext>
            </a:extLst>
          </p:cNvPr>
          <p:cNvSpPr>
            <a:spLocks noGrp="1"/>
          </p:cNvSpPr>
          <p:nvPr>
            <p:ph type="title"/>
          </p:nvPr>
        </p:nvSpPr>
        <p:spPr>
          <a:xfrm>
            <a:off x="800100" y="342900"/>
            <a:ext cx="7886700" cy="1325563"/>
          </a:xfrm>
        </p:spPr>
        <p:txBody>
          <a:bodyPr/>
          <a:lstStyle/>
          <a:p>
            <a:r>
              <a:rPr lang="en-US" dirty="0">
                <a:ea typeface="+mj-lt"/>
                <a:cs typeface="+mj-lt"/>
              </a:rPr>
              <a:t>Recognizing something may be wrong</a:t>
            </a:r>
            <a:endParaRPr lang="en-US" b="0" dirty="0">
              <a:ea typeface="+mj-lt"/>
              <a:cs typeface="+mj-lt"/>
            </a:endParaRPr>
          </a:p>
        </p:txBody>
      </p:sp>
      <p:sp>
        <p:nvSpPr>
          <p:cNvPr id="11" name="TextBox 10">
            <a:extLst>
              <a:ext uri="{FF2B5EF4-FFF2-40B4-BE49-F238E27FC236}">
                <a16:creationId xmlns:a16="http://schemas.microsoft.com/office/drawing/2014/main" id="{76FB7077-99BD-4E1F-828C-F563DA9AA3AC}"/>
              </a:ext>
            </a:extLst>
          </p:cNvPr>
          <p:cNvSpPr txBox="1"/>
          <p:nvPr/>
        </p:nvSpPr>
        <p:spPr>
          <a:xfrm>
            <a:off x="802341" y="3083166"/>
            <a:ext cx="28306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cs typeface="Calibri"/>
              </a:rPr>
              <a:t>Most communications experts estimate that:</a:t>
            </a:r>
            <a:endParaRPr lang="en-US" sz="2200" dirty="0">
              <a:ea typeface="+mn-lt"/>
              <a:cs typeface="+mn-lt"/>
            </a:endParaRPr>
          </a:p>
        </p:txBody>
      </p:sp>
      <p:sp>
        <p:nvSpPr>
          <p:cNvPr id="2" name="Slide Number Placeholder 1">
            <a:extLst>
              <a:ext uri="{FF2B5EF4-FFF2-40B4-BE49-F238E27FC236}">
                <a16:creationId xmlns:a16="http://schemas.microsoft.com/office/drawing/2014/main" id="{5B0FE54A-706B-45DE-B37A-06E5A671590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36</a:t>
            </a:fld>
            <a:endParaRPr lang="en-US" dirty="0"/>
          </a:p>
        </p:txBody>
      </p:sp>
    </p:spTree>
    <p:extLst>
      <p:ext uri="{BB962C8B-B14F-4D97-AF65-F5344CB8AC3E}">
        <p14:creationId xmlns:p14="http://schemas.microsoft.com/office/powerpoint/2010/main" val="541707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C5BEAD-98E6-46B9-B479-36FBB408B3E5}"/>
              </a:ext>
            </a:extLst>
          </p:cNvPr>
          <p:cNvSpPr>
            <a:spLocks noGrp="1"/>
          </p:cNvSpPr>
          <p:nvPr>
            <p:ph type="title"/>
          </p:nvPr>
        </p:nvSpPr>
        <p:spPr>
          <a:xfrm>
            <a:off x="800100" y="342900"/>
            <a:ext cx="7886700" cy="1325563"/>
          </a:xfrm>
        </p:spPr>
        <p:txBody>
          <a:bodyPr/>
          <a:lstStyle/>
          <a:p>
            <a:r>
              <a:rPr lang="en-US" dirty="0">
                <a:ea typeface="+mj-lt"/>
                <a:cs typeface="+mj-lt"/>
              </a:rPr>
              <a:t>Recognizing something may be wrong</a:t>
            </a:r>
          </a:p>
        </p:txBody>
      </p:sp>
      <p:sp>
        <p:nvSpPr>
          <p:cNvPr id="3" name="Rectangle 2">
            <a:extLst>
              <a:ext uri="{FF2B5EF4-FFF2-40B4-BE49-F238E27FC236}">
                <a16:creationId xmlns:a16="http://schemas.microsoft.com/office/drawing/2014/main" id="{6A0FA48A-9EFD-44EE-BC51-C0D0759C4780}"/>
              </a:ext>
            </a:extLst>
          </p:cNvPr>
          <p:cNvSpPr/>
          <p:nvPr/>
        </p:nvSpPr>
        <p:spPr>
          <a:xfrm>
            <a:off x="1468430" y="2414543"/>
            <a:ext cx="6207143" cy="461665"/>
          </a:xfrm>
          <a:prstGeom prst="rect">
            <a:avLst/>
          </a:prstGeom>
        </p:spPr>
        <p:txBody>
          <a:bodyPr wrap="square" anchor="t">
            <a:spAutoFit/>
          </a:bodyPr>
          <a:lstStyle/>
          <a:p>
            <a:endParaRPr lang="en-US" sz="2400" dirty="0">
              <a:effectLst>
                <a:outerShdw blurRad="38100" dist="38100" dir="2700000" algn="tl">
                  <a:srgbClr val="000000">
                    <a:alpha val="43137"/>
                  </a:srgbClr>
                </a:outerShdw>
              </a:effectLst>
              <a:latin typeface="Gill Sans MT" panose="020B0502020104020203" pitchFamily="34" charset="0"/>
            </a:endParaRPr>
          </a:p>
        </p:txBody>
      </p:sp>
      <p:sp>
        <p:nvSpPr>
          <p:cNvPr id="2" name="Rectangle 9">
            <a:extLst>
              <a:ext uri="{FF2B5EF4-FFF2-40B4-BE49-F238E27FC236}">
                <a16:creationId xmlns:a16="http://schemas.microsoft.com/office/drawing/2014/main" id="{3AAA9432-AB8A-497D-90FF-4C007A878168}"/>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7F76B4EB-8DD5-4711-95AF-04BE34B37F63}"/>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15" name="TextBox 14">
            <a:extLst>
              <a:ext uri="{FF2B5EF4-FFF2-40B4-BE49-F238E27FC236}">
                <a16:creationId xmlns:a16="http://schemas.microsoft.com/office/drawing/2014/main" id="{4103DF0C-4777-442D-8926-C7E27B4C1CE1}"/>
              </a:ext>
            </a:extLst>
          </p:cNvPr>
          <p:cNvSpPr txBox="1"/>
          <p:nvPr/>
        </p:nvSpPr>
        <p:spPr>
          <a:xfrm>
            <a:off x="800100" y="1457401"/>
            <a:ext cx="38256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Listening with Intent</a:t>
            </a:r>
            <a:endParaRPr lang="en-US" sz="2800" b="1" dirty="0">
              <a:cs typeface="Calibri"/>
            </a:endParaRPr>
          </a:p>
        </p:txBody>
      </p:sp>
      <p:sp>
        <p:nvSpPr>
          <p:cNvPr id="16" name="TextBox 15">
            <a:extLst>
              <a:ext uri="{FF2B5EF4-FFF2-40B4-BE49-F238E27FC236}">
                <a16:creationId xmlns:a16="http://schemas.microsoft.com/office/drawing/2014/main" id="{77FD45A9-3B3C-4665-AE6B-AD57565EDBAA}"/>
              </a:ext>
            </a:extLst>
          </p:cNvPr>
          <p:cNvSpPr txBox="1"/>
          <p:nvPr/>
        </p:nvSpPr>
        <p:spPr>
          <a:xfrm>
            <a:off x="800100" y="1980621"/>
            <a:ext cx="826321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cs typeface="Calibri"/>
              </a:rPr>
              <a:t>Hopefully you are listening with your ears.</a:t>
            </a:r>
            <a:endParaRPr lang="en-US" sz="2400" dirty="0">
              <a:latin typeface="Calibri"/>
              <a:ea typeface="+mn-lt"/>
              <a:cs typeface="+mn-lt"/>
            </a:endParaRPr>
          </a:p>
          <a:p>
            <a:endParaRPr lang="en-US" sz="2400" dirty="0">
              <a:ea typeface="+mn-lt"/>
              <a:cs typeface="+mn-lt"/>
            </a:endParaRPr>
          </a:p>
          <a:p>
            <a:r>
              <a:rPr lang="en-US" sz="2400" dirty="0">
                <a:latin typeface="Calibri"/>
                <a:cs typeface="Calibri"/>
              </a:rPr>
              <a:t>More importantly however you must listen with your eyes and with your heart. You listen for:</a:t>
            </a:r>
            <a:endParaRPr lang="en-US" sz="2400" dirty="0">
              <a:latin typeface="Calibri"/>
              <a:ea typeface="+mn-lt"/>
              <a:cs typeface="+mn-lt"/>
            </a:endParaRPr>
          </a:p>
          <a:p>
            <a:endParaRPr lang="en-US" sz="2400" dirty="0">
              <a:latin typeface="Calibri"/>
              <a:cs typeface="Calibri"/>
            </a:endParaRPr>
          </a:p>
          <a:p>
            <a:pPr marL="800100" lvl="1" indent="-342900">
              <a:buFont typeface="Arial"/>
              <a:buChar char="•"/>
            </a:pPr>
            <a:r>
              <a:rPr lang="en-US" sz="2400" dirty="0">
                <a:latin typeface="Calibri"/>
                <a:cs typeface="Calibri"/>
              </a:rPr>
              <a:t>Feeling</a:t>
            </a:r>
            <a:endParaRPr lang="en-US" sz="2400" dirty="0">
              <a:latin typeface="Calibri"/>
              <a:ea typeface="+mn-lt"/>
              <a:cs typeface="+mn-lt"/>
            </a:endParaRPr>
          </a:p>
          <a:p>
            <a:pPr marL="800100" lvl="1" indent="-342900">
              <a:buFont typeface="Arial"/>
              <a:buChar char="•"/>
            </a:pPr>
            <a:r>
              <a:rPr lang="en-US" sz="2400" dirty="0">
                <a:latin typeface="Calibri"/>
                <a:cs typeface="Calibri"/>
              </a:rPr>
              <a:t>Meaning</a:t>
            </a:r>
          </a:p>
          <a:p>
            <a:pPr marL="800100" lvl="1" indent="-342900">
              <a:buFont typeface="Arial"/>
              <a:buChar char="•"/>
            </a:pPr>
            <a:r>
              <a:rPr lang="en-US" sz="2400" dirty="0">
                <a:latin typeface="Calibri"/>
                <a:cs typeface="Calibri"/>
              </a:rPr>
              <a:t>Behavior</a:t>
            </a:r>
            <a:endParaRPr lang="en-US" sz="2400" dirty="0">
              <a:latin typeface="Calibri"/>
              <a:ea typeface="+mn-lt"/>
              <a:cs typeface="+mn-lt"/>
            </a:endParaRPr>
          </a:p>
          <a:p>
            <a:pPr algn="l"/>
            <a:endParaRPr lang="en-US" sz="2400" dirty="0">
              <a:cs typeface="Calibri"/>
            </a:endParaRPr>
          </a:p>
        </p:txBody>
      </p:sp>
      <p:sp>
        <p:nvSpPr>
          <p:cNvPr id="4" name="Slide Number Placeholder 3">
            <a:extLst>
              <a:ext uri="{FF2B5EF4-FFF2-40B4-BE49-F238E27FC236}">
                <a16:creationId xmlns:a16="http://schemas.microsoft.com/office/drawing/2014/main" id="{F5A467EF-315C-4BC4-A477-EB6310D7953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37</a:t>
            </a:fld>
            <a:endParaRPr lang="en-US" dirty="0"/>
          </a:p>
        </p:txBody>
      </p:sp>
    </p:spTree>
    <p:extLst>
      <p:ext uri="{BB962C8B-B14F-4D97-AF65-F5344CB8AC3E}">
        <p14:creationId xmlns:p14="http://schemas.microsoft.com/office/powerpoint/2010/main" val="295994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CB016-DC4E-4DA8-88FB-C38B8268A852}"/>
              </a:ext>
            </a:extLst>
          </p:cNvPr>
          <p:cNvSpPr>
            <a:spLocks noGrp="1"/>
          </p:cNvSpPr>
          <p:nvPr>
            <p:ph type="title"/>
          </p:nvPr>
        </p:nvSpPr>
        <p:spPr>
          <a:xfrm>
            <a:off x="800100" y="699648"/>
            <a:ext cx="7886700" cy="1063346"/>
          </a:xfrm>
        </p:spPr>
        <p:txBody>
          <a:bodyPr/>
          <a:lstStyle/>
          <a:p>
            <a:r>
              <a:rPr lang="en-US" dirty="0">
                <a:cs typeface="Calibri Light"/>
              </a:rPr>
              <a:t>Recognizing something may be wrong</a:t>
            </a:r>
          </a:p>
          <a:p>
            <a:endParaRPr lang="en-US" dirty="0">
              <a:cs typeface="Calibri Light"/>
            </a:endParaRPr>
          </a:p>
        </p:txBody>
      </p:sp>
      <p:sp>
        <p:nvSpPr>
          <p:cNvPr id="2" name="Rectangle 9">
            <a:extLst>
              <a:ext uri="{FF2B5EF4-FFF2-40B4-BE49-F238E27FC236}">
                <a16:creationId xmlns:a16="http://schemas.microsoft.com/office/drawing/2014/main" id="{45070303-2588-4B7F-B1FE-EA1602B1AD39}"/>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7" name="Arrow: Right 6">
            <a:extLst>
              <a:ext uri="{FF2B5EF4-FFF2-40B4-BE49-F238E27FC236}">
                <a16:creationId xmlns:a16="http://schemas.microsoft.com/office/drawing/2014/main" id="{936FC3F4-D356-4C23-9399-274517537377}"/>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8" name="TextBox 7">
            <a:extLst>
              <a:ext uri="{FF2B5EF4-FFF2-40B4-BE49-F238E27FC236}">
                <a16:creationId xmlns:a16="http://schemas.microsoft.com/office/drawing/2014/main" id="{2581A627-5868-48F4-8DA2-94ACEF7B4B08}"/>
              </a:ext>
            </a:extLst>
          </p:cNvPr>
          <p:cNvSpPr txBox="1"/>
          <p:nvPr/>
        </p:nvSpPr>
        <p:spPr>
          <a:xfrm>
            <a:off x="800100" y="1456975"/>
            <a:ext cx="38256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Listening with Intent</a:t>
            </a:r>
            <a:endParaRPr lang="en-US" sz="2800" b="1" dirty="0">
              <a:cs typeface="Calibri"/>
            </a:endParaRPr>
          </a:p>
        </p:txBody>
      </p:sp>
      <p:sp>
        <p:nvSpPr>
          <p:cNvPr id="17" name="TextBox 16">
            <a:extLst>
              <a:ext uri="{FF2B5EF4-FFF2-40B4-BE49-F238E27FC236}">
                <a16:creationId xmlns:a16="http://schemas.microsoft.com/office/drawing/2014/main" id="{E6FA1048-1365-4A84-84F2-6D0D358C2AC7}"/>
              </a:ext>
            </a:extLst>
          </p:cNvPr>
          <p:cNvSpPr txBox="1"/>
          <p:nvPr/>
        </p:nvSpPr>
        <p:spPr>
          <a:xfrm>
            <a:off x="800100" y="2042195"/>
            <a:ext cx="637390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Listening with intent provides much more accurate data to work with.</a:t>
            </a:r>
            <a:endParaRPr lang="en-US" sz="2400" dirty="0">
              <a:ea typeface="+mn-lt"/>
              <a:cs typeface="+mn-lt"/>
            </a:endParaRPr>
          </a:p>
          <a:p>
            <a:endParaRPr lang="en-US" sz="2400" dirty="0">
              <a:ea typeface="+mn-lt"/>
              <a:cs typeface="+mn-lt"/>
            </a:endParaRPr>
          </a:p>
          <a:p>
            <a:r>
              <a:rPr lang="en-US" sz="2400" dirty="0">
                <a:cs typeface="Calibri"/>
              </a:rPr>
              <a:t>Instead of preparing ourselves to respond to what is being said we are listening intently for the entire message.</a:t>
            </a:r>
            <a:endParaRPr lang="en-US" sz="2400" dirty="0">
              <a:ea typeface="+mn-lt"/>
              <a:cs typeface="+mn-lt"/>
            </a:endParaRPr>
          </a:p>
          <a:p>
            <a:pPr algn="l"/>
            <a:endParaRPr lang="en-US" sz="2400" dirty="0">
              <a:cs typeface="Calibri"/>
            </a:endParaRPr>
          </a:p>
        </p:txBody>
      </p:sp>
      <p:sp>
        <p:nvSpPr>
          <p:cNvPr id="3" name="Slide Number Placeholder 2">
            <a:extLst>
              <a:ext uri="{FF2B5EF4-FFF2-40B4-BE49-F238E27FC236}">
                <a16:creationId xmlns:a16="http://schemas.microsoft.com/office/drawing/2014/main" id="{8C9EBA44-8314-4D35-8F68-640D9FEC145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38</a:t>
            </a:fld>
            <a:endParaRPr lang="en-US" dirty="0"/>
          </a:p>
        </p:txBody>
      </p:sp>
    </p:spTree>
    <p:extLst>
      <p:ext uri="{BB962C8B-B14F-4D97-AF65-F5344CB8AC3E}">
        <p14:creationId xmlns:p14="http://schemas.microsoft.com/office/powerpoint/2010/main" val="3899585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DD5D5CA-9D55-4064-8C7E-655A7B2CB826}"/>
              </a:ext>
            </a:extLst>
          </p:cNvPr>
          <p:cNvSpPr txBox="1">
            <a:spLocks/>
          </p:cNvSpPr>
          <p:nvPr/>
        </p:nvSpPr>
        <p:spPr bwMode="auto">
          <a:xfrm>
            <a:off x="800100" y="682649"/>
            <a:ext cx="7886700" cy="106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dirty="0">
                <a:cs typeface="Calibri Light"/>
              </a:rPr>
              <a:t>Recognizing something may be wrong</a:t>
            </a:r>
          </a:p>
          <a:p>
            <a:endParaRPr lang="en-US" dirty="0">
              <a:cs typeface="Calibri Light"/>
            </a:endParaRPr>
          </a:p>
        </p:txBody>
      </p:sp>
      <p:sp>
        <p:nvSpPr>
          <p:cNvPr id="8" name="Rectangle 9">
            <a:extLst>
              <a:ext uri="{FF2B5EF4-FFF2-40B4-BE49-F238E27FC236}">
                <a16:creationId xmlns:a16="http://schemas.microsoft.com/office/drawing/2014/main" id="{BEF12C69-A8D5-4859-8B69-9600AF8F6EF2}"/>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18" name="Arrow: Right 17">
            <a:extLst>
              <a:ext uri="{FF2B5EF4-FFF2-40B4-BE49-F238E27FC236}">
                <a16:creationId xmlns:a16="http://schemas.microsoft.com/office/drawing/2014/main" id="{B3B60EDC-C6A4-4D72-A5DF-7E6CAAC9B70E}"/>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0" name="TextBox 19">
            <a:extLst>
              <a:ext uri="{FF2B5EF4-FFF2-40B4-BE49-F238E27FC236}">
                <a16:creationId xmlns:a16="http://schemas.microsoft.com/office/drawing/2014/main" id="{56C5378D-5A25-4C58-B2F9-662D85A5257A}"/>
              </a:ext>
            </a:extLst>
          </p:cNvPr>
          <p:cNvSpPr txBox="1"/>
          <p:nvPr/>
        </p:nvSpPr>
        <p:spPr>
          <a:xfrm>
            <a:off x="800100" y="1447800"/>
            <a:ext cx="38256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Listening with Intent</a:t>
            </a:r>
            <a:endParaRPr lang="en-US" sz="2800" b="1" dirty="0">
              <a:cs typeface="Calibri"/>
            </a:endParaRPr>
          </a:p>
        </p:txBody>
      </p:sp>
      <p:sp>
        <p:nvSpPr>
          <p:cNvPr id="21" name="TextBox 20">
            <a:extLst>
              <a:ext uri="{FF2B5EF4-FFF2-40B4-BE49-F238E27FC236}">
                <a16:creationId xmlns:a16="http://schemas.microsoft.com/office/drawing/2014/main" id="{C3DEC8BC-0E60-425B-A5F4-43ABC2BB917F}"/>
              </a:ext>
            </a:extLst>
          </p:cNvPr>
          <p:cNvSpPr txBox="1"/>
          <p:nvPr/>
        </p:nvSpPr>
        <p:spPr>
          <a:xfrm>
            <a:off x="800100" y="1990878"/>
            <a:ext cx="6965576" cy="3677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200" dirty="0">
                <a:cs typeface="Calibri"/>
              </a:rPr>
              <a:t>We are watching for visual cues that may either confirm or contradict the words being spoken.</a:t>
            </a:r>
            <a:endParaRPr lang="en-US" sz="2200" dirty="0">
              <a:ea typeface="+mn-lt"/>
              <a:cs typeface="+mn-lt"/>
            </a:endParaRPr>
          </a:p>
          <a:p>
            <a:pPr marL="800100" lvl="1" indent="-342900">
              <a:spcBef>
                <a:spcPts val="600"/>
              </a:spcBef>
              <a:spcAft>
                <a:spcPts val="600"/>
              </a:spcAft>
              <a:buFont typeface="Arial,Sans-Serif"/>
              <a:buChar char="•"/>
            </a:pPr>
            <a:r>
              <a:rPr lang="en-US" sz="2200" dirty="0">
                <a:cs typeface="Calibri"/>
              </a:rPr>
              <a:t>Does the person’s body language suggest they are uncomfortable with what they are saying or what we are asking?</a:t>
            </a:r>
            <a:endParaRPr lang="en-US" sz="2200" dirty="0">
              <a:ea typeface="+mn-lt"/>
              <a:cs typeface="+mn-lt"/>
            </a:endParaRPr>
          </a:p>
          <a:p>
            <a:pPr marL="800100" lvl="1" indent="-342900">
              <a:spcBef>
                <a:spcPts val="600"/>
              </a:spcBef>
              <a:spcAft>
                <a:spcPts val="600"/>
              </a:spcAft>
              <a:buFont typeface="Arial,Sans-Serif"/>
              <a:buChar char="•"/>
            </a:pPr>
            <a:r>
              <a:rPr lang="en-US" sz="2200" dirty="0">
                <a:cs typeface="Calibri"/>
              </a:rPr>
              <a:t>Is the person constantly looking away when answering your questions?</a:t>
            </a:r>
            <a:endParaRPr lang="en-US" sz="2200" dirty="0">
              <a:ea typeface="+mn-lt"/>
              <a:cs typeface="+mn-lt"/>
            </a:endParaRPr>
          </a:p>
          <a:p>
            <a:pPr marL="800100" lvl="1" indent="-342900">
              <a:spcBef>
                <a:spcPts val="600"/>
              </a:spcBef>
              <a:spcAft>
                <a:spcPts val="600"/>
              </a:spcAft>
              <a:buFont typeface="Arial,Sans-Serif"/>
              <a:buChar char="•"/>
            </a:pPr>
            <a:r>
              <a:rPr lang="en-US" sz="2200" dirty="0">
                <a:cs typeface="Calibri"/>
              </a:rPr>
              <a:t>Does the person’s tone of voice change?</a:t>
            </a:r>
            <a:endParaRPr lang="en-US" sz="2200" dirty="0">
              <a:ea typeface="+mn-lt"/>
              <a:cs typeface="+mn-lt"/>
            </a:endParaRPr>
          </a:p>
          <a:p>
            <a:pPr algn="l"/>
            <a:endParaRPr lang="en-US" sz="2200" dirty="0">
              <a:cs typeface="Calibri"/>
            </a:endParaRPr>
          </a:p>
        </p:txBody>
      </p:sp>
      <p:sp>
        <p:nvSpPr>
          <p:cNvPr id="2" name="Slide Number Placeholder 1">
            <a:extLst>
              <a:ext uri="{FF2B5EF4-FFF2-40B4-BE49-F238E27FC236}">
                <a16:creationId xmlns:a16="http://schemas.microsoft.com/office/drawing/2014/main" id="{FBCCAA07-0050-40D2-BC2A-5A0515C2E47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39</a:t>
            </a:fld>
            <a:endParaRPr lang="en-US" dirty="0"/>
          </a:p>
        </p:txBody>
      </p:sp>
    </p:spTree>
    <p:extLst>
      <p:ext uri="{BB962C8B-B14F-4D97-AF65-F5344CB8AC3E}">
        <p14:creationId xmlns:p14="http://schemas.microsoft.com/office/powerpoint/2010/main" val="168617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r>
              <a:rPr lang="en-US" dirty="0"/>
              <a:t>Abuse Prevention</a:t>
            </a:r>
          </a:p>
        </p:txBody>
      </p:sp>
      <p:sp>
        <p:nvSpPr>
          <p:cNvPr id="74756" name="Rectangle 4"/>
          <p:cNvSpPr>
            <a:spLocks noGrp="1" noChangeArrowheads="1"/>
          </p:cNvSpPr>
          <p:nvPr>
            <p:ph type="subTitle" idx="1"/>
          </p:nvPr>
        </p:nvSpPr>
        <p:spPr/>
        <p:txBody>
          <a:bodyPr/>
          <a:lstStyle/>
          <a:p>
            <a:r>
              <a:rPr lang="en-US"/>
              <a:t>You are the “eyes” and “ears” of your community…</a:t>
            </a:r>
          </a:p>
        </p:txBody>
      </p:sp>
    </p:spTree>
    <p:extLst>
      <p:ext uri="{BB962C8B-B14F-4D97-AF65-F5344CB8AC3E}">
        <p14:creationId xmlns:p14="http://schemas.microsoft.com/office/powerpoint/2010/main" val="322212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3EAE65D-07E5-4F6D-8B0D-897B3CA38E07}"/>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6C066161-3345-4156-92E8-69064893C8C6}"/>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21" name="Title 3">
            <a:extLst>
              <a:ext uri="{FF2B5EF4-FFF2-40B4-BE49-F238E27FC236}">
                <a16:creationId xmlns:a16="http://schemas.microsoft.com/office/drawing/2014/main" id="{E87A20F4-B3CD-4971-BC28-0EFF4638600F}"/>
              </a:ext>
            </a:extLst>
          </p:cNvPr>
          <p:cNvSpPr txBox="1">
            <a:spLocks/>
          </p:cNvSpPr>
          <p:nvPr/>
        </p:nvSpPr>
        <p:spPr bwMode="auto">
          <a:xfrm>
            <a:off x="800100" y="691495"/>
            <a:ext cx="7886700" cy="106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dirty="0">
                <a:cs typeface="Calibri Light"/>
              </a:rPr>
              <a:t>Recognizing something may be wrong</a:t>
            </a:r>
          </a:p>
          <a:p>
            <a:endParaRPr lang="en-US" dirty="0">
              <a:cs typeface="Calibri Light"/>
            </a:endParaRPr>
          </a:p>
        </p:txBody>
      </p:sp>
      <p:sp>
        <p:nvSpPr>
          <p:cNvPr id="23" name="TextBox 22">
            <a:extLst>
              <a:ext uri="{FF2B5EF4-FFF2-40B4-BE49-F238E27FC236}">
                <a16:creationId xmlns:a16="http://schemas.microsoft.com/office/drawing/2014/main" id="{8D4F507E-8927-4553-B688-47F41A177DD8}"/>
              </a:ext>
            </a:extLst>
          </p:cNvPr>
          <p:cNvSpPr txBox="1"/>
          <p:nvPr/>
        </p:nvSpPr>
        <p:spPr>
          <a:xfrm>
            <a:off x="809065" y="1457980"/>
            <a:ext cx="38256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Listening with Intent</a:t>
            </a:r>
            <a:endParaRPr lang="en-US" sz="2800" b="1" dirty="0">
              <a:cs typeface="Calibri"/>
            </a:endParaRPr>
          </a:p>
        </p:txBody>
      </p:sp>
      <p:sp>
        <p:nvSpPr>
          <p:cNvPr id="24" name="TextBox 23">
            <a:extLst>
              <a:ext uri="{FF2B5EF4-FFF2-40B4-BE49-F238E27FC236}">
                <a16:creationId xmlns:a16="http://schemas.microsoft.com/office/drawing/2014/main" id="{7FF716A4-ADBC-499C-85EB-58B98BC0A8FD}"/>
              </a:ext>
            </a:extLst>
          </p:cNvPr>
          <p:cNvSpPr txBox="1"/>
          <p:nvPr/>
        </p:nvSpPr>
        <p:spPr>
          <a:xfrm>
            <a:off x="809065" y="2057400"/>
            <a:ext cx="742277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Calibri"/>
                <a:cs typeface="Calibri"/>
              </a:rPr>
              <a:t>We are not projecting our personal experiences into the conversation.  </a:t>
            </a:r>
            <a:endParaRPr lang="en-US" sz="2200" dirty="0">
              <a:latin typeface="Calibri"/>
              <a:ea typeface="+mn-lt"/>
              <a:cs typeface="+mn-lt"/>
            </a:endParaRPr>
          </a:p>
          <a:p>
            <a:endParaRPr lang="en-US" sz="2200" dirty="0">
              <a:ea typeface="+mn-lt"/>
              <a:cs typeface="+mn-lt"/>
            </a:endParaRPr>
          </a:p>
          <a:p>
            <a:r>
              <a:rPr lang="en-US" sz="2200" dirty="0">
                <a:latin typeface="Calibri"/>
                <a:cs typeface="Calibri"/>
              </a:rPr>
              <a:t>Instead of occupying our mind with how to relate what the person is saying to something in our life, we are focusing on the person and their situation.</a:t>
            </a:r>
            <a:endParaRPr lang="en-US" sz="2200" dirty="0">
              <a:latin typeface="Calibri"/>
              <a:ea typeface="+mn-lt"/>
              <a:cs typeface="+mn-lt"/>
            </a:endParaRPr>
          </a:p>
          <a:p>
            <a:pPr algn="l"/>
            <a:endParaRPr lang="en-US" sz="2200" dirty="0">
              <a:cs typeface="Calibri"/>
            </a:endParaRPr>
          </a:p>
        </p:txBody>
      </p:sp>
      <p:sp>
        <p:nvSpPr>
          <p:cNvPr id="2" name="Slide Number Placeholder 1">
            <a:extLst>
              <a:ext uri="{FF2B5EF4-FFF2-40B4-BE49-F238E27FC236}">
                <a16:creationId xmlns:a16="http://schemas.microsoft.com/office/drawing/2014/main" id="{17FA4A14-18C7-4C22-AB72-D1D4854FDCA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40</a:t>
            </a:fld>
            <a:endParaRPr lang="en-US" dirty="0"/>
          </a:p>
        </p:txBody>
      </p:sp>
    </p:spTree>
    <p:extLst>
      <p:ext uri="{BB962C8B-B14F-4D97-AF65-F5344CB8AC3E}">
        <p14:creationId xmlns:p14="http://schemas.microsoft.com/office/powerpoint/2010/main" val="1442231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6" name="Rectangle 4"/>
          <p:cNvSpPr>
            <a:spLocks noGrp="1" noRot="1" noChangeArrowheads="1"/>
          </p:cNvSpPr>
          <p:nvPr>
            <p:ph type="title"/>
          </p:nvPr>
        </p:nvSpPr>
        <p:spPr>
          <a:xfrm>
            <a:off x="811119" y="334950"/>
            <a:ext cx="7886700" cy="1325563"/>
          </a:xfrm>
        </p:spPr>
        <p:txBody>
          <a:bodyPr/>
          <a:lstStyle/>
          <a:p>
            <a:r>
              <a:rPr lang="en-US" dirty="0"/>
              <a:t>What you can do to prevent maltreatment…</a:t>
            </a:r>
          </a:p>
        </p:txBody>
      </p:sp>
      <p:pic>
        <p:nvPicPr>
          <p:cNvPr id="84999" name="Picture 7" descr="MPj04093880000[1]"/>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22976" y="1947805"/>
            <a:ext cx="3394282" cy="33942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7" name="Rectangle 5"/>
          <p:cNvSpPr>
            <a:spLocks noGrp="1" noRot="1" noChangeArrowheads="1"/>
          </p:cNvSpPr>
          <p:nvPr>
            <p:ph type="body" sz="half" idx="4294967295"/>
          </p:nvPr>
        </p:nvSpPr>
        <p:spPr>
          <a:xfrm>
            <a:off x="811119" y="1866900"/>
            <a:ext cx="4156075" cy="3810000"/>
          </a:xfrm>
        </p:spPr>
        <p:txBody>
          <a:bodyPr/>
          <a:lstStyle/>
          <a:p>
            <a:r>
              <a:rPr lang="en-US" sz="2800" dirty="0"/>
              <a:t>Receiving gifts from customers</a:t>
            </a:r>
            <a:endParaRPr lang="en-US" sz="2800" dirty="0">
              <a:cs typeface="Calibri"/>
            </a:endParaRPr>
          </a:p>
          <a:p>
            <a:r>
              <a:rPr lang="en-US" sz="2800" dirty="0"/>
              <a:t>Keeping conversations appropriate</a:t>
            </a:r>
            <a:endParaRPr lang="en-US" sz="2800" dirty="0">
              <a:cs typeface="Calibri"/>
            </a:endParaRPr>
          </a:p>
          <a:p>
            <a:r>
              <a:rPr lang="en-US" sz="2800" dirty="0"/>
              <a:t>Being mindful of body language</a:t>
            </a:r>
            <a:endParaRPr lang="en-US" sz="2800" dirty="0">
              <a:cs typeface="Calibri"/>
            </a:endParaRPr>
          </a:p>
        </p:txBody>
      </p:sp>
      <p:sp>
        <p:nvSpPr>
          <p:cNvPr id="2" name="Rectangle 9">
            <a:extLst>
              <a:ext uri="{FF2B5EF4-FFF2-40B4-BE49-F238E27FC236}">
                <a16:creationId xmlns:a16="http://schemas.microsoft.com/office/drawing/2014/main" id="{E0213D80-FFCB-4340-BC10-D4ADB5BD5AB9}"/>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5EBD8B09-002C-402A-A46A-33E35DA3E02C}"/>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4" name="Slide Number Placeholder 3">
            <a:extLst>
              <a:ext uri="{FF2B5EF4-FFF2-40B4-BE49-F238E27FC236}">
                <a16:creationId xmlns:a16="http://schemas.microsoft.com/office/drawing/2014/main" id="{D02FBE65-7F88-4D41-BE4B-85E56FC5BD7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41</a:t>
            </a:fld>
            <a:endParaRPr lang="en-US" dirty="0"/>
          </a:p>
        </p:txBody>
      </p:sp>
    </p:spTree>
    <p:extLst>
      <p:ext uri="{BB962C8B-B14F-4D97-AF65-F5344CB8AC3E}">
        <p14:creationId xmlns:p14="http://schemas.microsoft.com/office/powerpoint/2010/main" val="1786848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7">
                                            <p:txEl>
                                              <p:pRg st="0" end="0"/>
                                            </p:txEl>
                                          </p:spTgt>
                                        </p:tgtEl>
                                        <p:attrNameLst>
                                          <p:attrName>style.visibility</p:attrName>
                                        </p:attrNameLst>
                                      </p:cBhvr>
                                      <p:to>
                                        <p:strVal val="visible"/>
                                      </p:to>
                                    </p:set>
                                    <p:animEffect transition="in" filter="fade">
                                      <p:cBhvr>
                                        <p:cTn id="7" dur="1000">
                                          <p:stCondLst>
                                            <p:cond delay="0"/>
                                          </p:stCondLst>
                                        </p:cTn>
                                        <p:tgtEl>
                                          <p:spTgt spid="849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7">
                                            <p:txEl>
                                              <p:pRg st="1" end="1"/>
                                            </p:txEl>
                                          </p:spTgt>
                                        </p:tgtEl>
                                        <p:attrNameLst>
                                          <p:attrName>style.visibility</p:attrName>
                                        </p:attrNameLst>
                                      </p:cBhvr>
                                      <p:to>
                                        <p:strVal val="visible"/>
                                      </p:to>
                                    </p:set>
                                    <p:animEffect transition="in" filter="fade">
                                      <p:cBhvr>
                                        <p:cTn id="12" dur="1000">
                                          <p:stCondLst>
                                            <p:cond delay="0"/>
                                          </p:stCondLst>
                                        </p:cTn>
                                        <p:tgtEl>
                                          <p:spTgt spid="849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997">
                                            <p:txEl>
                                              <p:pRg st="2" end="2"/>
                                            </p:txEl>
                                          </p:spTgt>
                                        </p:tgtEl>
                                        <p:attrNameLst>
                                          <p:attrName>style.visibility</p:attrName>
                                        </p:attrNameLst>
                                      </p:cBhvr>
                                      <p:to>
                                        <p:strVal val="visible"/>
                                      </p:to>
                                    </p:set>
                                    <p:animEffect transition="in" filter="fade">
                                      <p:cBhvr>
                                        <p:cTn id="17" dur="1000">
                                          <p:stCondLst>
                                            <p:cond delay="0"/>
                                          </p:stCondLst>
                                        </p:cTn>
                                        <p:tgtEl>
                                          <p:spTgt spid="849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r>
              <a:rPr lang="en-US" dirty="0"/>
              <a:t>Defensive Driving</a:t>
            </a:r>
          </a:p>
        </p:txBody>
      </p:sp>
      <p:sp>
        <p:nvSpPr>
          <p:cNvPr id="74756" name="Rectangle 4"/>
          <p:cNvSpPr>
            <a:spLocks noGrp="1" noChangeArrowheads="1"/>
          </p:cNvSpPr>
          <p:nvPr>
            <p:ph type="subTitle" idx="1"/>
          </p:nvPr>
        </p:nvSpPr>
        <p:spPr/>
        <p:txBody>
          <a:bodyPr/>
          <a:lstStyle/>
          <a:p>
            <a:pPr marR="63500">
              <a:lnSpc>
                <a:spcPct val="100000"/>
              </a:lnSpc>
              <a:spcBef>
                <a:spcPts val="400"/>
              </a:spcBef>
              <a:spcAft>
                <a:spcPts val="0"/>
              </a:spcAft>
            </a:pPr>
            <a:r>
              <a:rPr lang="en-US" dirty="0">
                <a:ea typeface="+mn-lt"/>
                <a:cs typeface="+mn-lt"/>
              </a:rPr>
              <a:t>Driving professionally means driving safely…</a:t>
            </a:r>
          </a:p>
          <a:p>
            <a:endParaRPr lang="en-US" dirty="0">
              <a:cs typeface="Calibri"/>
            </a:endParaRPr>
          </a:p>
        </p:txBody>
      </p:sp>
    </p:spTree>
    <p:extLst>
      <p:ext uri="{BB962C8B-B14F-4D97-AF65-F5344CB8AC3E}">
        <p14:creationId xmlns:p14="http://schemas.microsoft.com/office/powerpoint/2010/main" val="3639447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6" name="Rectangle 4"/>
          <p:cNvSpPr>
            <a:spLocks noGrp="1" noRot="1" noChangeArrowheads="1"/>
          </p:cNvSpPr>
          <p:nvPr>
            <p:ph type="title"/>
          </p:nvPr>
        </p:nvSpPr>
        <p:spPr>
          <a:xfrm>
            <a:off x="800100" y="322729"/>
            <a:ext cx="7886700" cy="1325563"/>
          </a:xfrm>
        </p:spPr>
        <p:txBody>
          <a:bodyPr/>
          <a:lstStyle/>
          <a:p>
            <a:r>
              <a:rPr lang="en-US" dirty="0"/>
              <a:t>Why driving a bus is different…</a:t>
            </a:r>
          </a:p>
        </p:txBody>
      </p:sp>
      <p:pic>
        <p:nvPicPr>
          <p:cNvPr id="90119" name="Picture 7" descr="Ottertail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2011313"/>
            <a:ext cx="3315827" cy="248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8" name="Rectangle 6"/>
          <p:cNvSpPr>
            <a:spLocks noGrp="1" noRot="1" noChangeArrowheads="1"/>
          </p:cNvSpPr>
          <p:nvPr>
            <p:ph type="body" sz="half" idx="4294967295"/>
          </p:nvPr>
        </p:nvSpPr>
        <p:spPr>
          <a:xfrm>
            <a:off x="4485902" y="2004589"/>
            <a:ext cx="4653616" cy="4191000"/>
          </a:xfrm>
        </p:spPr>
        <p:txBody>
          <a:bodyPr/>
          <a:lstStyle/>
          <a:p>
            <a:pPr>
              <a:lnSpc>
                <a:spcPct val="90000"/>
              </a:lnSpc>
            </a:pPr>
            <a:r>
              <a:rPr lang="en-US" sz="2800" dirty="0"/>
              <a:t>Bus size</a:t>
            </a:r>
          </a:p>
          <a:p>
            <a:pPr>
              <a:lnSpc>
                <a:spcPct val="90000"/>
              </a:lnSpc>
            </a:pPr>
            <a:r>
              <a:rPr lang="en-US" sz="2800" dirty="0"/>
              <a:t>Bus shape</a:t>
            </a:r>
            <a:endParaRPr lang="en-US" sz="2800" dirty="0">
              <a:cs typeface="Calibri"/>
            </a:endParaRPr>
          </a:p>
          <a:p>
            <a:pPr>
              <a:lnSpc>
                <a:spcPct val="90000"/>
              </a:lnSpc>
            </a:pPr>
            <a:r>
              <a:rPr lang="en-US" sz="2800" dirty="0"/>
              <a:t>Bus weight</a:t>
            </a:r>
          </a:p>
          <a:p>
            <a:pPr>
              <a:lnSpc>
                <a:spcPct val="90000"/>
              </a:lnSpc>
            </a:pPr>
            <a:r>
              <a:rPr lang="en-US" sz="2800" dirty="0"/>
              <a:t>How weather and road conditions effect stability</a:t>
            </a:r>
            <a:endParaRPr lang="en-US" sz="2800" dirty="0">
              <a:cs typeface="Calibri"/>
            </a:endParaRPr>
          </a:p>
        </p:txBody>
      </p:sp>
      <p:sp>
        <p:nvSpPr>
          <p:cNvPr id="2" name="Slide Number Placeholder 1">
            <a:extLst>
              <a:ext uri="{FF2B5EF4-FFF2-40B4-BE49-F238E27FC236}">
                <a16:creationId xmlns:a16="http://schemas.microsoft.com/office/drawing/2014/main" id="{34C4C278-54DE-471D-B86E-3D7A7098A73C}"/>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43</a:t>
            </a:fld>
            <a:endParaRPr lang="en-US" dirty="0"/>
          </a:p>
        </p:txBody>
      </p:sp>
    </p:spTree>
    <p:extLst>
      <p:ext uri="{BB962C8B-B14F-4D97-AF65-F5344CB8AC3E}">
        <p14:creationId xmlns:p14="http://schemas.microsoft.com/office/powerpoint/2010/main" val="3860645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8">
                                            <p:txEl>
                                              <p:pRg st="0" end="0"/>
                                            </p:txEl>
                                          </p:spTgt>
                                        </p:tgtEl>
                                        <p:attrNameLst>
                                          <p:attrName>style.visibility</p:attrName>
                                        </p:attrNameLst>
                                      </p:cBhvr>
                                      <p:to>
                                        <p:strVal val="visible"/>
                                      </p:to>
                                    </p:set>
                                    <p:animEffect transition="in" filter="fade">
                                      <p:cBhvr>
                                        <p:cTn id="7" dur="1000">
                                          <p:stCondLst>
                                            <p:cond delay="0"/>
                                          </p:stCondLst>
                                        </p:cTn>
                                        <p:tgtEl>
                                          <p:spTgt spid="901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8">
                                            <p:txEl>
                                              <p:pRg st="1" end="1"/>
                                            </p:txEl>
                                          </p:spTgt>
                                        </p:tgtEl>
                                        <p:attrNameLst>
                                          <p:attrName>style.visibility</p:attrName>
                                        </p:attrNameLst>
                                      </p:cBhvr>
                                      <p:to>
                                        <p:strVal val="visible"/>
                                      </p:to>
                                    </p:set>
                                    <p:animEffect transition="in" filter="fade">
                                      <p:cBhvr>
                                        <p:cTn id="12" dur="1000">
                                          <p:stCondLst>
                                            <p:cond delay="0"/>
                                          </p:stCondLst>
                                        </p:cTn>
                                        <p:tgtEl>
                                          <p:spTgt spid="901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8">
                                            <p:txEl>
                                              <p:pRg st="2" end="2"/>
                                            </p:txEl>
                                          </p:spTgt>
                                        </p:tgtEl>
                                        <p:attrNameLst>
                                          <p:attrName>style.visibility</p:attrName>
                                        </p:attrNameLst>
                                      </p:cBhvr>
                                      <p:to>
                                        <p:strVal val="visible"/>
                                      </p:to>
                                    </p:set>
                                    <p:animEffect transition="in" filter="fade">
                                      <p:cBhvr>
                                        <p:cTn id="17" dur="1000">
                                          <p:stCondLst>
                                            <p:cond delay="0"/>
                                          </p:stCondLst>
                                        </p:cTn>
                                        <p:tgtEl>
                                          <p:spTgt spid="901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8">
                                            <p:txEl>
                                              <p:pRg st="3" end="3"/>
                                            </p:txEl>
                                          </p:spTgt>
                                        </p:tgtEl>
                                        <p:attrNameLst>
                                          <p:attrName>style.visibility</p:attrName>
                                        </p:attrNameLst>
                                      </p:cBhvr>
                                      <p:to>
                                        <p:strVal val="visible"/>
                                      </p:to>
                                    </p:set>
                                    <p:animEffect transition="in" filter="fade">
                                      <p:cBhvr>
                                        <p:cTn id="22" dur="1000">
                                          <p:stCondLst>
                                            <p:cond delay="0"/>
                                          </p:stCondLst>
                                        </p:cTn>
                                        <p:tgtEl>
                                          <p:spTgt spid="901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a:xfrm>
            <a:off x="800100" y="320675"/>
            <a:ext cx="7886700" cy="1325563"/>
          </a:xfrm>
        </p:spPr>
        <p:txBody>
          <a:bodyPr/>
          <a:lstStyle/>
          <a:p>
            <a:r>
              <a:rPr lang="en-US" dirty="0">
                <a:cs typeface="Calibri Light"/>
              </a:rPr>
              <a:t>Pre-trip vehicle inspection</a:t>
            </a:r>
            <a:endParaRPr lang="en-US" dirty="0"/>
          </a:p>
        </p:txBody>
      </p:sp>
      <p:sp>
        <p:nvSpPr>
          <p:cNvPr id="3" name="Content Placeholder 2"/>
          <p:cNvSpPr>
            <a:spLocks noGrp="1"/>
          </p:cNvSpPr>
          <p:nvPr>
            <p:ph idx="1"/>
          </p:nvPr>
        </p:nvSpPr>
        <p:spPr>
          <a:xfrm>
            <a:off x="800100" y="1485900"/>
            <a:ext cx="7886700" cy="4351338"/>
          </a:xfrm>
        </p:spPr>
        <p:txBody>
          <a:bodyPr/>
          <a:lstStyle/>
          <a:p>
            <a:pPr>
              <a:defRPr/>
            </a:pPr>
            <a:r>
              <a:rPr lang="en-US" sz="2900" dirty="0"/>
              <a:t>What is your organization's policy regarding inspecting your vehicle?</a:t>
            </a:r>
            <a:endParaRPr lang="en-US" sz="2900" dirty="0">
              <a:cs typeface="Calibri"/>
            </a:endParaRPr>
          </a:p>
          <a:p>
            <a:pPr>
              <a:defRPr/>
            </a:pPr>
            <a:r>
              <a:rPr lang="en-US" sz="2900" dirty="0"/>
              <a:t>Where are the blind spots on the vehicle you drive?</a:t>
            </a:r>
            <a:endParaRPr lang="en-US" sz="2900" dirty="0">
              <a:cs typeface="Calibri"/>
            </a:endParaRPr>
          </a:p>
          <a:p>
            <a:pPr>
              <a:defRPr/>
            </a:pPr>
            <a:r>
              <a:rPr lang="en-US" sz="2900" dirty="0"/>
              <a:t>Proper mirror adjustment: will it eliminate all your blind spots?</a:t>
            </a:r>
            <a:endParaRPr lang="en-US" sz="2900" dirty="0">
              <a:cs typeface="Calibri"/>
            </a:endParaRPr>
          </a:p>
          <a:p>
            <a:pPr>
              <a:defRPr/>
            </a:pPr>
            <a:r>
              <a:rPr lang="en-US" sz="2900" dirty="0"/>
              <a:t>How should you adjust your mirrors?</a:t>
            </a:r>
            <a:endParaRPr lang="en-US" sz="2900" dirty="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44</a:t>
            </a:fld>
            <a:endParaRPr lang="en-US" dirty="0"/>
          </a:p>
        </p:txBody>
      </p:sp>
    </p:spTree>
    <p:extLst>
      <p:ext uri="{BB962C8B-B14F-4D97-AF65-F5344CB8AC3E}">
        <p14:creationId xmlns:p14="http://schemas.microsoft.com/office/powerpoint/2010/main" val="51417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1F2F-266E-4328-A443-96B2AA5C328A}"/>
              </a:ext>
            </a:extLst>
          </p:cNvPr>
          <p:cNvSpPr>
            <a:spLocks noGrp="1"/>
          </p:cNvSpPr>
          <p:nvPr>
            <p:ph type="title"/>
          </p:nvPr>
        </p:nvSpPr>
        <p:spPr>
          <a:xfrm>
            <a:off x="800100" y="322916"/>
            <a:ext cx="7886700" cy="1325563"/>
          </a:xfrm>
        </p:spPr>
        <p:txBody>
          <a:bodyPr/>
          <a:lstStyle/>
          <a:p>
            <a:r>
              <a:rPr lang="en-US" dirty="0">
                <a:ea typeface="+mj-lt"/>
                <a:cs typeface="+mj-lt"/>
              </a:rPr>
              <a:t>Risk on the road</a:t>
            </a:r>
            <a:endParaRPr lang="en-US" dirty="0"/>
          </a:p>
        </p:txBody>
      </p:sp>
      <p:sp>
        <p:nvSpPr>
          <p:cNvPr id="3" name="Content Placeholder 2">
            <a:extLst>
              <a:ext uri="{FF2B5EF4-FFF2-40B4-BE49-F238E27FC236}">
                <a16:creationId xmlns:a16="http://schemas.microsoft.com/office/drawing/2014/main" id="{BEE0551E-AEE6-4B9D-B033-7CEB66774F47}"/>
              </a:ext>
            </a:extLst>
          </p:cNvPr>
          <p:cNvSpPr>
            <a:spLocks noGrp="1"/>
          </p:cNvSpPr>
          <p:nvPr>
            <p:ph sz="half" idx="1"/>
          </p:nvPr>
        </p:nvSpPr>
        <p:spPr>
          <a:xfrm>
            <a:off x="800100" y="1485900"/>
            <a:ext cx="7483288" cy="4351338"/>
          </a:xfrm>
        </p:spPr>
        <p:txBody>
          <a:bodyPr/>
          <a:lstStyle/>
          <a:p>
            <a:pPr>
              <a:lnSpc>
                <a:spcPct val="150000"/>
              </a:lnSpc>
            </a:pPr>
            <a:r>
              <a:rPr lang="en-US" sz="2800" dirty="0">
                <a:ea typeface="+mn-lt"/>
                <a:cs typeface="+mn-lt"/>
              </a:rPr>
              <a:t>A crash occurs every 5 seconds</a:t>
            </a:r>
          </a:p>
          <a:p>
            <a:pPr>
              <a:lnSpc>
                <a:spcPct val="150000"/>
              </a:lnSpc>
            </a:pPr>
            <a:r>
              <a:rPr lang="en-US" sz="2800" dirty="0">
                <a:ea typeface="+mn-lt"/>
                <a:cs typeface="+mn-lt"/>
              </a:rPr>
              <a:t>Traffic injury every 10 seconds</a:t>
            </a:r>
          </a:p>
          <a:p>
            <a:pPr>
              <a:lnSpc>
                <a:spcPct val="150000"/>
              </a:lnSpc>
            </a:pPr>
            <a:r>
              <a:rPr lang="en-US" sz="2800" dirty="0">
                <a:ea typeface="+mn-lt"/>
                <a:cs typeface="+mn-lt"/>
              </a:rPr>
              <a:t>A fatality every 12 minutes</a:t>
            </a:r>
          </a:p>
          <a:p>
            <a:pPr>
              <a:lnSpc>
                <a:spcPct val="150000"/>
              </a:lnSpc>
            </a:pPr>
            <a:r>
              <a:rPr lang="en-US" sz="2800" dirty="0">
                <a:ea typeface="+mn-lt"/>
                <a:cs typeface="+mn-lt"/>
              </a:rPr>
              <a:t>Alcohol related fatality every 31 minutes</a:t>
            </a:r>
          </a:p>
          <a:p>
            <a:pPr>
              <a:lnSpc>
                <a:spcPct val="150000"/>
              </a:lnSpc>
            </a:pPr>
            <a:r>
              <a:rPr lang="en-US" sz="2800" dirty="0">
                <a:ea typeface="+mn-lt"/>
                <a:cs typeface="+mn-lt"/>
              </a:rPr>
              <a:t>Pedestrian killed every 113 minutes </a:t>
            </a:r>
          </a:p>
          <a:p>
            <a:pPr>
              <a:lnSpc>
                <a:spcPct val="150000"/>
              </a:lnSpc>
            </a:pPr>
            <a:endParaRPr lang="en-US" sz="2800" dirty="0">
              <a:cs typeface="Calibri"/>
            </a:endParaRPr>
          </a:p>
        </p:txBody>
      </p:sp>
      <p:sp>
        <p:nvSpPr>
          <p:cNvPr id="4" name="Slide Number Placeholder 3">
            <a:extLst>
              <a:ext uri="{FF2B5EF4-FFF2-40B4-BE49-F238E27FC236}">
                <a16:creationId xmlns:a16="http://schemas.microsoft.com/office/drawing/2014/main" id="{98858EFC-0CBC-4258-A713-4C00312A0297}"/>
              </a:ext>
            </a:extLst>
          </p:cNvPr>
          <p:cNvSpPr>
            <a:spLocks noGrp="1"/>
          </p:cNvSpPr>
          <p:nvPr>
            <p:ph type="sldNum" sz="quarter" idx="10"/>
          </p:nvPr>
        </p:nvSpPr>
        <p:spPr/>
        <p:txBody>
          <a:bodyPr/>
          <a:lstStyle/>
          <a:p>
            <a:pPr>
              <a:defRPr/>
            </a:pPr>
            <a:fld id="{7DB954C7-BD7A-4DE3-AB94-1D0BD569C2DE}" type="slidenum">
              <a:rPr lang="en-US" smtClean="0"/>
              <a:pPr>
                <a:defRPr/>
              </a:pPr>
              <a:t>45</a:t>
            </a:fld>
            <a:endParaRPr lang="en-US" dirty="0"/>
          </a:p>
        </p:txBody>
      </p:sp>
    </p:spTree>
    <p:extLst>
      <p:ext uri="{BB962C8B-B14F-4D97-AF65-F5344CB8AC3E}">
        <p14:creationId xmlns:p14="http://schemas.microsoft.com/office/powerpoint/2010/main" val="35930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ACA3-97AF-4127-9CAC-B98AFC573FBE}"/>
              </a:ext>
            </a:extLst>
          </p:cNvPr>
          <p:cNvSpPr>
            <a:spLocks noGrp="1"/>
          </p:cNvSpPr>
          <p:nvPr>
            <p:ph type="title"/>
          </p:nvPr>
        </p:nvSpPr>
        <p:spPr>
          <a:xfrm>
            <a:off x="800100" y="334628"/>
            <a:ext cx="7886700" cy="1325563"/>
          </a:xfrm>
        </p:spPr>
        <p:txBody>
          <a:bodyPr/>
          <a:lstStyle/>
          <a:p>
            <a:r>
              <a:rPr lang="en-US" dirty="0">
                <a:cs typeface="Calibri Light"/>
              </a:rPr>
              <a:t>Risk on the road</a:t>
            </a:r>
            <a:endParaRPr lang="en-US" dirty="0"/>
          </a:p>
        </p:txBody>
      </p:sp>
      <p:sp>
        <p:nvSpPr>
          <p:cNvPr id="3" name="Content Placeholder 2">
            <a:extLst>
              <a:ext uri="{FF2B5EF4-FFF2-40B4-BE49-F238E27FC236}">
                <a16:creationId xmlns:a16="http://schemas.microsoft.com/office/drawing/2014/main" id="{48C093DF-9B51-41CB-BA57-9FF039B49F90}"/>
              </a:ext>
            </a:extLst>
          </p:cNvPr>
          <p:cNvSpPr>
            <a:spLocks noGrp="1"/>
          </p:cNvSpPr>
          <p:nvPr>
            <p:ph sz="half" idx="1"/>
          </p:nvPr>
        </p:nvSpPr>
        <p:spPr>
          <a:xfrm>
            <a:off x="822512" y="1516062"/>
            <a:ext cx="7940488" cy="4351338"/>
          </a:xfrm>
        </p:spPr>
        <p:txBody>
          <a:bodyPr/>
          <a:lstStyle/>
          <a:p>
            <a:pPr marL="342900" indent="-342900">
              <a:lnSpc>
                <a:spcPct val="100000"/>
              </a:lnSpc>
            </a:pPr>
            <a:r>
              <a:rPr lang="en-US" dirty="0">
                <a:ea typeface="+mn-lt"/>
                <a:cs typeface="+mn-lt"/>
              </a:rPr>
              <a:t>37,133 people died in motor vehicle crashes in 2017 that is 673 fewer than in 2016. That comes after back-to-back years of increases.</a:t>
            </a:r>
          </a:p>
          <a:p>
            <a:pPr marL="342900" indent="-342900">
              <a:lnSpc>
                <a:spcPct val="100000"/>
              </a:lnSpc>
            </a:pPr>
            <a:r>
              <a:rPr lang="en-US" dirty="0">
                <a:ea typeface="+mn-lt"/>
                <a:cs typeface="+mn-lt"/>
              </a:rPr>
              <a:t>Data also shows that alcohol-impaired driving played a role in 29% of all roadway deaths. Distracted drivers were involved in 8.5% of the fatalities, while drowsy driving accounted for 2.1%. Around 47% of vehicle occupants in fatal crashes were not using seat belts or other restraints.</a:t>
            </a:r>
          </a:p>
          <a:p>
            <a:pPr marL="342900" indent="-342900">
              <a:lnSpc>
                <a:spcPct val="100000"/>
              </a:lnSpc>
            </a:pPr>
            <a:r>
              <a:rPr lang="en-US" dirty="0">
                <a:ea typeface="+mn-lt"/>
                <a:cs typeface="+mn-lt"/>
              </a:rPr>
              <a:t>Distracted driving crashes are </a:t>
            </a:r>
            <a:r>
              <a:rPr lang="en-US" dirty="0">
                <a:ea typeface="+mn-lt"/>
                <a:cs typeface="+mn-lt"/>
                <a:hlinkClick r:id="rId3"/>
              </a:rPr>
              <a:t>under-reported</a:t>
            </a:r>
            <a:r>
              <a:rPr lang="en-US" dirty="0">
                <a:ea typeface="+mn-lt"/>
                <a:cs typeface="+mn-lt"/>
              </a:rPr>
              <a:t> and the NSC estimates that cell phone use alone accounted for 27%  of 2015 car crashes. </a:t>
            </a:r>
          </a:p>
          <a:p>
            <a:pPr marL="342900" indent="-342900">
              <a:lnSpc>
                <a:spcPct val="100000"/>
              </a:lnSpc>
            </a:pPr>
            <a:r>
              <a:rPr lang="en-US" dirty="0">
                <a:ea typeface="+mn-lt"/>
                <a:cs typeface="+mn-lt"/>
              </a:rPr>
              <a:t>In 2015, there were 3,477 people killed and an estimated additional 391,000 injured in crashes involving distracted drivers. </a:t>
            </a:r>
          </a:p>
          <a:p>
            <a:pPr>
              <a:lnSpc>
                <a:spcPct val="100000"/>
              </a:lnSpc>
            </a:pPr>
            <a:endParaRPr lang="en-US" dirty="0">
              <a:cs typeface="Calibri"/>
            </a:endParaRPr>
          </a:p>
        </p:txBody>
      </p:sp>
      <p:sp>
        <p:nvSpPr>
          <p:cNvPr id="4" name="Slide Number Placeholder 3">
            <a:extLst>
              <a:ext uri="{FF2B5EF4-FFF2-40B4-BE49-F238E27FC236}">
                <a16:creationId xmlns:a16="http://schemas.microsoft.com/office/drawing/2014/main" id="{F94ED519-3C10-4BF6-B187-575014287FEB}"/>
              </a:ext>
            </a:extLst>
          </p:cNvPr>
          <p:cNvSpPr>
            <a:spLocks noGrp="1"/>
          </p:cNvSpPr>
          <p:nvPr>
            <p:ph type="sldNum" sz="quarter" idx="10"/>
          </p:nvPr>
        </p:nvSpPr>
        <p:spPr/>
        <p:txBody>
          <a:bodyPr/>
          <a:lstStyle/>
          <a:p>
            <a:pPr>
              <a:defRPr/>
            </a:pPr>
            <a:fld id="{7DB954C7-BD7A-4DE3-AB94-1D0BD569C2DE}" type="slidenum">
              <a:rPr lang="en-US" smtClean="0"/>
              <a:pPr>
                <a:defRPr/>
              </a:pPr>
              <a:t>46</a:t>
            </a:fld>
            <a:endParaRPr lang="en-US" dirty="0"/>
          </a:p>
        </p:txBody>
      </p:sp>
    </p:spTree>
    <p:extLst>
      <p:ext uri="{BB962C8B-B14F-4D97-AF65-F5344CB8AC3E}">
        <p14:creationId xmlns:p14="http://schemas.microsoft.com/office/powerpoint/2010/main" val="340001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a:xfrm>
            <a:off x="800100" y="322916"/>
            <a:ext cx="7886700" cy="1325563"/>
          </a:xfrm>
        </p:spPr>
        <p:txBody>
          <a:bodyPr/>
          <a:lstStyle/>
          <a:p>
            <a:r>
              <a:rPr lang="en-US" dirty="0">
                <a:cs typeface="Calibri Light"/>
              </a:rPr>
              <a:t>The Five KEYS</a:t>
            </a:r>
            <a:endParaRPr lang="en-US" dirty="0"/>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a:xfrm>
            <a:off x="800100" y="1485900"/>
            <a:ext cx="7886700" cy="4351338"/>
          </a:xfrm>
        </p:spPr>
        <p:txBody>
          <a:bodyPr/>
          <a:lstStyle/>
          <a:p>
            <a:pPr marL="609600" indent="-609600">
              <a:buAutoNum type="arabicPeriod"/>
            </a:pPr>
            <a:r>
              <a:rPr lang="en-US" sz="3900" dirty="0">
                <a:ea typeface="+mn-lt"/>
                <a:cs typeface="+mn-lt"/>
              </a:rPr>
              <a:t>Aim high in steering</a:t>
            </a:r>
          </a:p>
          <a:p>
            <a:pPr marL="609600" indent="-609600">
              <a:buAutoNum type="arabicPeriod"/>
            </a:pPr>
            <a:r>
              <a:rPr lang="en-US" sz="3900" dirty="0">
                <a:ea typeface="+mn-lt"/>
                <a:cs typeface="+mn-lt"/>
              </a:rPr>
              <a:t>Get the big picture</a:t>
            </a:r>
          </a:p>
          <a:p>
            <a:pPr marL="609600" indent="-609600">
              <a:buAutoNum type="arabicPeriod"/>
            </a:pPr>
            <a:r>
              <a:rPr lang="en-US" sz="3900" dirty="0">
                <a:ea typeface="+mn-lt"/>
                <a:cs typeface="+mn-lt"/>
              </a:rPr>
              <a:t>Keep your eyes moving</a:t>
            </a:r>
          </a:p>
          <a:p>
            <a:pPr marL="609600" indent="-609600">
              <a:buAutoNum type="arabicPeriod"/>
            </a:pPr>
            <a:r>
              <a:rPr lang="en-US" sz="3900" dirty="0">
                <a:ea typeface="+mn-lt"/>
                <a:cs typeface="+mn-lt"/>
              </a:rPr>
              <a:t>Leave yourself and out</a:t>
            </a:r>
          </a:p>
          <a:p>
            <a:pPr marL="609600" indent="-609600">
              <a:buAutoNum type="arabicPeriod"/>
            </a:pPr>
            <a:r>
              <a:rPr lang="en-US" sz="3900" dirty="0">
                <a:ea typeface="+mn-lt"/>
                <a:cs typeface="+mn-lt"/>
              </a:rPr>
              <a:t>Make sure they see you</a:t>
            </a:r>
            <a:endParaRPr lang="en-US" sz="3900" dirty="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47</a:t>
            </a:fld>
            <a:endParaRPr lang="en-US" dirty="0"/>
          </a:p>
        </p:txBody>
      </p:sp>
    </p:spTree>
    <p:extLst>
      <p:ext uri="{BB962C8B-B14F-4D97-AF65-F5344CB8AC3E}">
        <p14:creationId xmlns:p14="http://schemas.microsoft.com/office/powerpoint/2010/main" val="300238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DB16B-6F45-412B-B441-72B2E7263C58}"/>
              </a:ext>
            </a:extLst>
          </p:cNvPr>
          <p:cNvSpPr>
            <a:spLocks noGrp="1"/>
          </p:cNvSpPr>
          <p:nvPr>
            <p:ph sz="half" idx="1"/>
          </p:nvPr>
        </p:nvSpPr>
        <p:spPr>
          <a:xfrm>
            <a:off x="800100" y="1516062"/>
            <a:ext cx="7886700" cy="4351338"/>
          </a:xfrm>
        </p:spPr>
        <p:txBody>
          <a:bodyPr/>
          <a:lstStyle/>
          <a:p>
            <a:r>
              <a:rPr lang="en-US" sz="2600" dirty="0">
                <a:ea typeface="+mn-lt"/>
                <a:cs typeface="+mn-lt"/>
              </a:rPr>
              <a:t>Making safe and legal driving decisions</a:t>
            </a:r>
          </a:p>
          <a:p>
            <a:r>
              <a:rPr lang="en-US" sz="2600" dirty="0">
                <a:ea typeface="+mn-lt"/>
                <a:cs typeface="+mn-lt"/>
              </a:rPr>
              <a:t>Creating a safe, stress free environment around your vehicle</a:t>
            </a:r>
          </a:p>
          <a:p>
            <a:r>
              <a:rPr lang="en-US" sz="2600" dirty="0">
                <a:ea typeface="+mn-lt"/>
                <a:cs typeface="+mn-lt"/>
              </a:rPr>
              <a:t>Driving to your destination safely without a ticket, crash, or affecting others’ safety</a:t>
            </a:r>
          </a:p>
          <a:p>
            <a:r>
              <a:rPr lang="en-US" sz="2600" dirty="0">
                <a:ea typeface="+mn-lt"/>
                <a:cs typeface="+mn-lt"/>
              </a:rPr>
              <a:t>Practicing common sense, courtesy, and cooperation</a:t>
            </a:r>
          </a:p>
          <a:p>
            <a:r>
              <a:rPr lang="en-US" sz="2600" dirty="0">
                <a:ea typeface="+mn-lt"/>
                <a:cs typeface="+mn-lt"/>
              </a:rPr>
              <a:t>Recognizing the risks of hazardous driving behaviors and conditions</a:t>
            </a:r>
          </a:p>
          <a:p>
            <a:endParaRPr lang="en-US" sz="2600" dirty="0">
              <a:cs typeface="Calibri"/>
            </a:endParaRPr>
          </a:p>
        </p:txBody>
      </p:sp>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a:xfrm>
            <a:off x="784412" y="342900"/>
            <a:ext cx="7886700" cy="1325563"/>
          </a:xfrm>
        </p:spPr>
        <p:txBody>
          <a:bodyPr/>
          <a:lstStyle/>
          <a:p>
            <a:r>
              <a:rPr lang="en-US" dirty="0">
                <a:cs typeface="Calibri Light"/>
              </a:rPr>
              <a:t>Defensive Driving</a:t>
            </a:r>
            <a:endParaRPr lang="en-US" dirty="0"/>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48</a:t>
            </a:fld>
            <a:endParaRPr lang="en-US" dirty="0"/>
          </a:p>
        </p:txBody>
      </p:sp>
    </p:spTree>
    <p:extLst>
      <p:ext uri="{BB962C8B-B14F-4D97-AF65-F5344CB8AC3E}">
        <p14:creationId xmlns:p14="http://schemas.microsoft.com/office/powerpoint/2010/main" val="24959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46412" y="143883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002060"/>
                </a:solidFill>
                <a:latin typeface="Calibri Light"/>
                <a:ea typeface="+mn-lt"/>
                <a:cs typeface="+mn-lt"/>
              </a:rPr>
              <a:t>Defensive Driving </a:t>
            </a:r>
            <a:r>
              <a:rPr lang="en-US" sz="4000" dirty="0">
                <a:solidFill>
                  <a:srgbClr val="002060"/>
                </a:solidFill>
                <a:latin typeface="Calibri Light"/>
                <a:ea typeface="+mn-lt"/>
                <a:cs typeface="+mn-lt"/>
              </a:rPr>
              <a:t>is driving to save lives, time, and money in spite of the conditions around you and the actions of others</a:t>
            </a:r>
          </a:p>
          <a:p>
            <a:pPr algn="l"/>
            <a:endParaRPr lang="en-US" sz="4000" dirty="0">
              <a:solidFill>
                <a:srgbClr val="002060"/>
              </a:solidFill>
              <a:latin typeface="Calibri Light"/>
              <a:cs typeface="Calibri"/>
            </a:endParaRP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49</a:t>
            </a:fld>
            <a:endParaRPr lang="en-US" dirty="0"/>
          </a:p>
        </p:txBody>
      </p:sp>
    </p:spTree>
    <p:extLst>
      <p:ext uri="{BB962C8B-B14F-4D97-AF65-F5344CB8AC3E}">
        <p14:creationId xmlns:p14="http://schemas.microsoft.com/office/powerpoint/2010/main" val="171274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a:extLst>
              <a:ext uri="{FF2B5EF4-FFF2-40B4-BE49-F238E27FC236}">
                <a16:creationId xmlns:a16="http://schemas.microsoft.com/office/drawing/2014/main" id="{C562AF71-F37E-4C31-B8F9-469EA6271953}"/>
              </a:ext>
            </a:extLst>
          </p:cNvPr>
          <p:cNvSpPr>
            <a:spLocks noGrp="1" noRot="1" noChangeArrowheads="1"/>
          </p:cNvSpPr>
          <p:nvPr>
            <p:ph type="title"/>
          </p:nvPr>
        </p:nvSpPr>
        <p:spPr>
          <a:xfrm>
            <a:off x="178468" y="410493"/>
            <a:ext cx="5841332" cy="1227807"/>
          </a:xfrm>
        </p:spPr>
        <p:txBody>
          <a:bodyPr/>
          <a:lstStyle/>
          <a:p>
            <a:pPr algn="ctr">
              <a:defRPr/>
            </a:pPr>
            <a:r>
              <a:rPr lang="en-US" dirty="0">
                <a:ea typeface="+mj-lt"/>
                <a:cs typeface="+mj-lt"/>
              </a:rPr>
              <a:t>Who is a vulnerable </a:t>
            </a:r>
            <a:r>
              <a:rPr lang="en-US" dirty="0">
                <a:latin typeface="Calibri Light"/>
                <a:ea typeface="+mj-lt"/>
                <a:cs typeface="+mj-lt"/>
              </a:rPr>
              <a:t>adult?</a:t>
            </a:r>
            <a:endParaRPr lang="en-US" dirty="0">
              <a:solidFill>
                <a:srgbClr val="FFC000"/>
              </a:solidFill>
              <a:latin typeface="Gill Sans Nova"/>
            </a:endParaRPr>
          </a:p>
        </p:txBody>
      </p:sp>
      <p:grpSp>
        <p:nvGrpSpPr>
          <p:cNvPr id="10" name="Group 9">
            <a:extLst>
              <a:ext uri="{FF2B5EF4-FFF2-40B4-BE49-F238E27FC236}">
                <a16:creationId xmlns:a16="http://schemas.microsoft.com/office/drawing/2014/main" id="{136BF316-038D-4E69-88B4-1D04CA59E69E}"/>
              </a:ext>
            </a:extLst>
          </p:cNvPr>
          <p:cNvGrpSpPr/>
          <p:nvPr/>
        </p:nvGrpSpPr>
        <p:grpSpPr>
          <a:xfrm>
            <a:off x="914401" y="1461838"/>
            <a:ext cx="6781799" cy="4724400"/>
            <a:chOff x="679651" y="1676400"/>
            <a:chExt cx="6510712" cy="4368998"/>
          </a:xfrm>
        </p:grpSpPr>
        <p:pic>
          <p:nvPicPr>
            <p:cNvPr id="2" name="Picture 9">
              <a:extLst>
                <a:ext uri="{FF2B5EF4-FFF2-40B4-BE49-F238E27FC236}">
                  <a16:creationId xmlns:a16="http://schemas.microsoft.com/office/drawing/2014/main" id="{0640F969-4020-431F-8102-DC4C014DAC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1" r="21366"/>
            <a:stretch/>
          </p:blipFill>
          <p:spPr bwMode="auto">
            <a:xfrm>
              <a:off x="5058232" y="3459480"/>
              <a:ext cx="2057400" cy="211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5C5C4438-497B-415B-9FF6-231C7BBA5F27}"/>
                </a:ext>
              </a:extLst>
            </p:cNvPr>
            <p:cNvPicPr>
              <a:picLocks noChangeAspect="1"/>
            </p:cNvPicPr>
            <p:nvPr/>
          </p:nvPicPr>
          <p:blipFill>
            <a:blip r:embed="rId4"/>
            <a:stretch>
              <a:fillRect/>
            </a:stretch>
          </p:blipFill>
          <p:spPr>
            <a:xfrm>
              <a:off x="3145512" y="1676400"/>
              <a:ext cx="2243377" cy="25690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CE42A07-2B86-47AF-9CD6-4E221C6DF821}"/>
                </a:ext>
              </a:extLst>
            </p:cNvPr>
            <p:cNvPicPr>
              <a:picLocks noChangeAspect="1"/>
            </p:cNvPicPr>
            <p:nvPr/>
          </p:nvPicPr>
          <p:blipFill>
            <a:blip r:embed="rId5"/>
            <a:stretch>
              <a:fillRect/>
            </a:stretch>
          </p:blipFill>
          <p:spPr>
            <a:xfrm>
              <a:off x="3218714" y="4484687"/>
              <a:ext cx="2286198" cy="15607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8C1E8E7-BE03-4AE7-AA6B-BE00FC7A0D80}"/>
                </a:ext>
              </a:extLst>
            </p:cNvPr>
            <p:cNvPicPr>
              <a:picLocks noChangeAspect="1"/>
            </p:cNvPicPr>
            <p:nvPr/>
          </p:nvPicPr>
          <p:blipFill>
            <a:blip r:embed="rId6"/>
            <a:stretch>
              <a:fillRect/>
            </a:stretch>
          </p:blipFill>
          <p:spPr>
            <a:xfrm>
              <a:off x="679651" y="2636006"/>
              <a:ext cx="2145898" cy="321884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A46E108-C232-4402-AD91-11BDD800F666}"/>
                </a:ext>
              </a:extLst>
            </p:cNvPr>
            <p:cNvPicPr>
              <a:picLocks noChangeAspect="1"/>
            </p:cNvPicPr>
            <p:nvPr/>
          </p:nvPicPr>
          <p:blipFill>
            <a:blip r:embed="rId7"/>
            <a:stretch>
              <a:fillRect/>
            </a:stretch>
          </p:blipFill>
          <p:spPr>
            <a:xfrm>
              <a:off x="5035372" y="1931057"/>
              <a:ext cx="2154991" cy="187390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E25435D-7FED-4401-855B-5FF2F5AF7F69}"/>
                </a:ext>
              </a:extLst>
            </p:cNvPr>
            <p:cNvPicPr>
              <a:picLocks noChangeAspect="1"/>
            </p:cNvPicPr>
            <p:nvPr/>
          </p:nvPicPr>
          <p:blipFill>
            <a:blip r:embed="rId8"/>
            <a:stretch>
              <a:fillRect/>
            </a:stretch>
          </p:blipFill>
          <p:spPr>
            <a:xfrm>
              <a:off x="1764832" y="2759221"/>
              <a:ext cx="2011854" cy="2487384"/>
            </a:xfrm>
            <a:prstGeom prst="rect">
              <a:avLst/>
            </a:prstGeom>
            <a:ln>
              <a:noFill/>
            </a:ln>
            <a:effectLst>
              <a:outerShdw blurRad="292100" dist="139700" dir="2700000" algn="tl" rotWithShape="0">
                <a:srgbClr val="333333">
                  <a:alpha val="65000"/>
                </a:srgbClr>
              </a:outerShdw>
            </a:effectLst>
          </p:spPr>
        </p:pic>
      </p:grpSp>
      <p:sp>
        <p:nvSpPr>
          <p:cNvPr id="3" name="Rectangle 9">
            <a:extLst>
              <a:ext uri="{FF2B5EF4-FFF2-40B4-BE49-F238E27FC236}">
                <a16:creationId xmlns:a16="http://schemas.microsoft.com/office/drawing/2014/main" id="{55C018B3-666A-4CE2-9BA5-7F7AE8113839}"/>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11" name="Arrow: Right 10">
            <a:extLst>
              <a:ext uri="{FF2B5EF4-FFF2-40B4-BE49-F238E27FC236}">
                <a16:creationId xmlns:a16="http://schemas.microsoft.com/office/drawing/2014/main" id="{75453354-B330-4429-9165-F655599D3FD6}"/>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12" name="Slide Number Placeholder 11">
            <a:extLst>
              <a:ext uri="{FF2B5EF4-FFF2-40B4-BE49-F238E27FC236}">
                <a16:creationId xmlns:a16="http://schemas.microsoft.com/office/drawing/2014/main" id="{CB6A2BA3-29D4-4B49-B78C-4A5E5E72467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a:t>
            </a:fld>
            <a:endParaRPr lang="en-US" dirty="0"/>
          </a:p>
        </p:txBody>
      </p:sp>
    </p:spTree>
    <p:extLst>
      <p:ext uri="{BB962C8B-B14F-4D97-AF65-F5344CB8AC3E}">
        <p14:creationId xmlns:p14="http://schemas.microsoft.com/office/powerpoint/2010/main" val="2403280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a:xfrm>
            <a:off x="800100" y="342900"/>
            <a:ext cx="7886700" cy="1325563"/>
          </a:xfrm>
        </p:spPr>
        <p:txBody>
          <a:bodyPr/>
          <a:lstStyle/>
          <a:p>
            <a:r>
              <a:rPr lang="en-US" dirty="0">
                <a:cs typeface="Calibri Light"/>
              </a:rPr>
              <a:t>Defensive Driving</a:t>
            </a:r>
            <a:endParaRPr lang="en-US" dirty="0"/>
          </a:p>
        </p:txBody>
      </p:sp>
      <p:sp>
        <p:nvSpPr>
          <p:cNvPr id="61443" name="Rectangle 3"/>
          <p:cNvSpPr>
            <a:spLocks noGrp="1" noChangeArrowheads="1"/>
          </p:cNvSpPr>
          <p:nvPr>
            <p:ph idx="1"/>
          </p:nvPr>
        </p:nvSpPr>
        <p:spPr>
          <a:xfrm>
            <a:off x="809065" y="1485900"/>
            <a:ext cx="7886700" cy="4351338"/>
          </a:xfrm>
        </p:spPr>
        <p:txBody>
          <a:bodyPr/>
          <a:lstStyle/>
          <a:p>
            <a:pPr marL="0" lvl="1" indent="0" eaLnBrk="1" hangingPunct="1">
              <a:buNone/>
              <a:defRPr/>
            </a:pPr>
            <a:r>
              <a:rPr lang="en-US" sz="3200" b="1" u="sng" dirty="0"/>
              <a:t>Act</a:t>
            </a:r>
            <a:r>
              <a:rPr lang="en-US" sz="3200" b="1" dirty="0"/>
              <a:t> in time</a:t>
            </a:r>
            <a:endParaRPr lang="en-US" b="1" dirty="0">
              <a:cs typeface="Calibri" panose="020F0502020204030204"/>
            </a:endParaRPr>
          </a:p>
          <a:p>
            <a:pPr marL="457200" lvl="1" indent="-457200">
              <a:defRPr/>
            </a:pPr>
            <a:r>
              <a:rPr lang="en-US" sz="3200" dirty="0"/>
              <a:t>Always stay alert, focus on the driving task so you don’t lose response time.</a:t>
            </a:r>
            <a:endParaRPr lang="en-US" sz="3200" dirty="0">
              <a:cs typeface="Calibri"/>
            </a:endParaRPr>
          </a:p>
          <a:p>
            <a:pPr marL="457200" lvl="1" indent="-457200" eaLnBrk="1" hangingPunct="1">
              <a:defRPr/>
            </a:pPr>
            <a:r>
              <a:rPr lang="en-US" sz="3200" dirty="0"/>
              <a:t>Choose the safest driving maneuver to avoid a crash.</a:t>
            </a:r>
            <a:endParaRPr lang="en-US" sz="3200" dirty="0">
              <a:cs typeface="Calibri"/>
            </a:endParaRPr>
          </a:p>
          <a:p>
            <a:pPr marL="457200" lvl="1" indent="-457200" eaLnBrk="1" hangingPunct="1">
              <a:defRPr/>
            </a:pPr>
            <a:r>
              <a:rPr lang="en-US" sz="3200" dirty="0"/>
              <a:t>Remember: other drivers may act in time, but they may act incorrectly.</a:t>
            </a:r>
            <a:endParaRPr lang="en-US" sz="3200" dirty="0">
              <a:cs typeface="Calibri"/>
            </a:endParaRPr>
          </a:p>
          <a:p>
            <a:pPr marL="0" indent="0" eaLnBrk="1" hangingPunct="1">
              <a:defRPr/>
            </a:pPr>
            <a:endParaRPr lang="en-US" b="1" dirty="0">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50</a:t>
            </a:fld>
            <a:endParaRPr lang="en-US" dirty="0"/>
          </a:p>
        </p:txBody>
      </p:sp>
    </p:spTree>
    <p:extLst>
      <p:ext uri="{BB962C8B-B14F-4D97-AF65-F5344CB8AC3E}">
        <p14:creationId xmlns:p14="http://schemas.microsoft.com/office/powerpoint/2010/main" val="53990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3159" y="217301"/>
            <a:ext cx="3429000" cy="6427787"/>
          </a:xfrm>
        </p:spPr>
        <p:txBody>
          <a:bodyPr/>
          <a:lstStyle/>
          <a:p>
            <a:pPr>
              <a:defRPr/>
            </a:pPr>
            <a:r>
              <a:rPr lang="en-US" sz="4000" b="1" dirty="0">
                <a:latin typeface="Calibri"/>
                <a:cs typeface="Calibri"/>
              </a:rPr>
              <a:t>Pages 26 &amp; 27</a:t>
            </a:r>
            <a:br>
              <a:rPr lang="en-US" sz="4000" dirty="0">
                <a:latin typeface="Calibri"/>
              </a:rPr>
            </a:br>
            <a:br>
              <a:rPr lang="en-US" sz="4000" dirty="0">
                <a:latin typeface="Calibri"/>
              </a:rPr>
            </a:br>
            <a:r>
              <a:rPr lang="en-US" sz="4000" dirty="0">
                <a:latin typeface="Calibri"/>
                <a:cs typeface="Calibri"/>
              </a:rPr>
              <a:t>If you were the driver of “A” in this situation, how would you handle this situation?</a:t>
            </a:r>
          </a:p>
        </p:txBody>
      </p:sp>
      <p:pic>
        <p:nvPicPr>
          <p:cNvPr id="1095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51</a:t>
            </a:fld>
            <a:endParaRPr lang="en-US" dirty="0"/>
          </a:p>
        </p:txBody>
      </p:sp>
    </p:spTree>
    <p:extLst>
      <p:ext uri="{BB962C8B-B14F-4D97-AF65-F5344CB8AC3E}">
        <p14:creationId xmlns:p14="http://schemas.microsoft.com/office/powerpoint/2010/main" val="1393939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0675"/>
            <a:ext cx="7886700" cy="1325563"/>
          </a:xfrm>
        </p:spPr>
        <p:txBody>
          <a:bodyPr/>
          <a:lstStyle/>
          <a:p>
            <a:r>
              <a:rPr lang="en-US" dirty="0"/>
              <a:t>Cell Phone Use</a:t>
            </a:r>
          </a:p>
        </p:txBody>
      </p:sp>
      <p:sp>
        <p:nvSpPr>
          <p:cNvPr id="3" name="Content Placeholder 2"/>
          <p:cNvSpPr>
            <a:spLocks noGrp="1"/>
          </p:cNvSpPr>
          <p:nvPr>
            <p:ph idx="1"/>
          </p:nvPr>
        </p:nvSpPr>
        <p:spPr>
          <a:xfrm>
            <a:off x="800100" y="1485900"/>
            <a:ext cx="7886700" cy="4351338"/>
          </a:xfrm>
        </p:spPr>
        <p:txBody>
          <a:bodyPr>
            <a:normAutofit/>
          </a:bodyPr>
          <a:lstStyle/>
          <a:p>
            <a:r>
              <a:rPr lang="en-US" sz="3400" dirty="0"/>
              <a:t>Who can tell me what the new cell phone law in MN is?</a:t>
            </a:r>
            <a:endParaRPr lang="en-US" sz="3400" dirty="0">
              <a:cs typeface="Calibri"/>
            </a:endParaRPr>
          </a:p>
          <a:p>
            <a:pPr marL="0" indent="0">
              <a:buNone/>
            </a:pPr>
            <a:endParaRPr lang="en-US" sz="3400" dirty="0">
              <a:cs typeface="Calibri"/>
            </a:endParaRPr>
          </a:p>
          <a:p>
            <a:r>
              <a:rPr lang="en-US" sz="3400" dirty="0"/>
              <a:t>What does this mean to you?</a:t>
            </a:r>
            <a:endParaRPr lang="en-US" sz="3400" dirty="0">
              <a:cs typeface="Calibri"/>
            </a:endParaRPr>
          </a:p>
        </p:txBody>
      </p:sp>
      <p:sp>
        <p:nvSpPr>
          <p:cNvPr id="4" name="Slide Number Placeholder 3">
            <a:extLst>
              <a:ext uri="{FF2B5EF4-FFF2-40B4-BE49-F238E27FC236}">
                <a16:creationId xmlns:a16="http://schemas.microsoft.com/office/drawing/2014/main" id="{AC421D95-C78D-45F1-8CF7-23D1E20355E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52</a:t>
            </a:fld>
            <a:endParaRPr lang="en-US" dirty="0"/>
          </a:p>
        </p:txBody>
      </p:sp>
    </p:spTree>
    <p:extLst>
      <p:ext uri="{BB962C8B-B14F-4D97-AF65-F5344CB8AC3E}">
        <p14:creationId xmlns:p14="http://schemas.microsoft.com/office/powerpoint/2010/main" val="4271794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800100" y="342900"/>
            <a:ext cx="7886700" cy="1325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Distractions</a:t>
            </a:r>
            <a:endParaRPr lang="en-US" altLang="en-US" dirty="0"/>
          </a:p>
        </p:txBody>
      </p:sp>
      <p:sp>
        <p:nvSpPr>
          <p:cNvPr id="706563" name="Rectangle 3"/>
          <p:cNvSpPr>
            <a:spLocks noGrp="1" noChangeArrowheads="1"/>
          </p:cNvSpPr>
          <p:nvPr>
            <p:ph idx="1"/>
          </p:nvPr>
        </p:nvSpPr>
        <p:spPr>
          <a:xfrm>
            <a:off x="800100" y="1524000"/>
            <a:ext cx="78867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buNone/>
              <a:defRPr/>
            </a:pPr>
            <a:r>
              <a:rPr lang="en-US" sz="2600" b="1" dirty="0"/>
              <a:t>Cell Phone Use</a:t>
            </a:r>
            <a:endParaRPr lang="en-US" sz="2600" dirty="0">
              <a:cs typeface="Calibri" panose="020F0502020204030204"/>
            </a:endParaRPr>
          </a:p>
          <a:p>
            <a:pPr>
              <a:defRPr/>
            </a:pPr>
            <a:r>
              <a:rPr lang="en-US" sz="2200" dirty="0"/>
              <a:t>People are as impaired when they drive and talk on a cell phone as they are when they drive intoxicated at the legal blood-alcohol limit of 0.08%.   </a:t>
            </a:r>
            <a:endParaRPr lang="en-US" sz="2200" dirty="0">
              <a:cs typeface="Calibri"/>
            </a:endParaRPr>
          </a:p>
          <a:p>
            <a:pPr>
              <a:defRPr/>
            </a:pPr>
            <a:r>
              <a:rPr lang="en-US" sz="2200" dirty="0"/>
              <a:t>Cell phone users are 5.36 times more likely to get into an accident than undistracted drivers. </a:t>
            </a:r>
            <a:endParaRPr lang="en-US" sz="2200" dirty="0">
              <a:cs typeface="Calibri"/>
            </a:endParaRPr>
          </a:p>
          <a:p>
            <a:pPr>
              <a:defRPr/>
            </a:pPr>
            <a:r>
              <a:rPr lang="en-US" sz="2200" dirty="0"/>
              <a:t>Text messaging increases the risk of crash or near-crash by 23 times.  </a:t>
            </a:r>
            <a:endParaRPr lang="en-US" sz="2200" dirty="0">
              <a:cs typeface="Calibri"/>
            </a:endParaRPr>
          </a:p>
          <a:p>
            <a:pPr>
              <a:defRPr/>
            </a:pPr>
            <a:r>
              <a:rPr lang="en-US" sz="2200" dirty="0"/>
              <a:t>Sending or reading a text message takes your eyes off the road for about 5 seconds, long enough to cover a football field while driving at 55 mph</a:t>
            </a:r>
            <a:endParaRPr lang="en-US" sz="2200" dirty="0">
              <a:cs typeface="Calibri"/>
            </a:endParaRPr>
          </a:p>
          <a:p>
            <a:pPr>
              <a:defRPr/>
            </a:pPr>
            <a:endParaRPr lang="en-US" altLang="en-US" dirty="0">
              <a:effectLst/>
            </a:endParaRPr>
          </a:p>
        </p:txBody>
      </p:sp>
      <p:sp>
        <p:nvSpPr>
          <p:cNvPr id="2" name="Slide Number Placeholder 1">
            <a:extLst>
              <a:ext uri="{FF2B5EF4-FFF2-40B4-BE49-F238E27FC236}">
                <a16:creationId xmlns:a16="http://schemas.microsoft.com/office/drawing/2014/main" id="{8FAD35A6-1DF9-4D79-928D-B281E3F38318}"/>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53</a:t>
            </a:fld>
            <a:endParaRPr lang="en-US" dirty="0"/>
          </a:p>
        </p:txBody>
      </p:sp>
    </p:spTree>
    <p:extLst>
      <p:ext uri="{BB962C8B-B14F-4D97-AF65-F5344CB8AC3E}">
        <p14:creationId xmlns:p14="http://schemas.microsoft.com/office/powerpoint/2010/main" val="3181498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188C8-559C-4829-A7D5-0E20AD49F326}"/>
              </a:ext>
            </a:extLst>
          </p:cNvPr>
          <p:cNvSpPr txBox="1"/>
          <p:nvPr/>
        </p:nvSpPr>
        <p:spPr>
          <a:xfrm>
            <a:off x="800100" y="1485900"/>
            <a:ext cx="7832911" cy="3681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spcAft>
                <a:spcPct val="0"/>
              </a:spcAft>
            </a:pPr>
            <a:r>
              <a:rPr lang="en-US" sz="2600" dirty="0">
                <a:ea typeface="+mn-lt"/>
                <a:cs typeface="+mn-lt"/>
              </a:rPr>
              <a:t>Over 84% of drivers recognize the danger from cell phone distractions and find it “unacceptable” that drivers text or send email while driving. </a:t>
            </a:r>
          </a:p>
          <a:p>
            <a:pPr>
              <a:lnSpc>
                <a:spcPct val="90000"/>
              </a:lnSpc>
              <a:spcBef>
                <a:spcPts val="750"/>
              </a:spcBef>
              <a:spcAft>
                <a:spcPct val="0"/>
              </a:spcAft>
            </a:pPr>
            <a:endParaRPr lang="en-US" sz="2600" dirty="0">
              <a:ea typeface="+mn-lt"/>
              <a:cs typeface="+mn-lt"/>
            </a:endParaRPr>
          </a:p>
          <a:p>
            <a:pPr>
              <a:lnSpc>
                <a:spcPct val="90000"/>
              </a:lnSpc>
              <a:spcBef>
                <a:spcPts val="750"/>
              </a:spcBef>
              <a:spcAft>
                <a:spcPct val="0"/>
              </a:spcAft>
            </a:pPr>
            <a:r>
              <a:rPr lang="en-US" sz="2600" dirty="0">
                <a:ea typeface="+mn-lt"/>
                <a:cs typeface="+mn-lt"/>
              </a:rPr>
              <a:t>Nevertheless, 36% of these same people admit to having read or sent a text message or e-mail while driving in the previous month.</a:t>
            </a:r>
          </a:p>
          <a:p>
            <a:pPr marL="285750" indent="-285750">
              <a:lnSpc>
                <a:spcPct val="90000"/>
              </a:lnSpc>
              <a:spcBef>
                <a:spcPts val="750"/>
              </a:spcBef>
              <a:spcAft>
                <a:spcPct val="0"/>
              </a:spcAft>
              <a:buFont typeface="Arial"/>
              <a:buChar char="•"/>
            </a:pPr>
            <a:endParaRPr lang="en-US" sz="2600" dirty="0">
              <a:ea typeface="+mn-lt"/>
              <a:cs typeface="+mn-lt"/>
            </a:endParaRPr>
          </a:p>
          <a:p>
            <a:pPr algn="l"/>
            <a:endParaRPr lang="en-US" sz="2600" dirty="0">
              <a:cs typeface="Calibri"/>
            </a:endParaRPr>
          </a:p>
        </p:txBody>
      </p:sp>
      <p:sp>
        <p:nvSpPr>
          <p:cNvPr id="4" name="Title 3">
            <a:extLst>
              <a:ext uri="{FF2B5EF4-FFF2-40B4-BE49-F238E27FC236}">
                <a16:creationId xmlns:a16="http://schemas.microsoft.com/office/drawing/2014/main" id="{3BB8A763-FCAB-45F4-B625-6CE428A7C767}"/>
              </a:ext>
            </a:extLst>
          </p:cNvPr>
          <p:cNvSpPr>
            <a:spLocks noGrp="1"/>
          </p:cNvSpPr>
          <p:nvPr>
            <p:ph type="title"/>
          </p:nvPr>
        </p:nvSpPr>
        <p:spPr>
          <a:xfrm>
            <a:off x="800100" y="342900"/>
            <a:ext cx="7886700" cy="1325563"/>
          </a:xfrm>
        </p:spPr>
        <p:txBody>
          <a:bodyPr/>
          <a:lstStyle/>
          <a:p>
            <a:r>
              <a:rPr lang="en-US" dirty="0">
                <a:cs typeface="Calibri Light"/>
              </a:rPr>
              <a:t>Distractions</a:t>
            </a:r>
            <a:endParaRPr lang="en-US" dirty="0"/>
          </a:p>
        </p:txBody>
      </p:sp>
      <p:sp>
        <p:nvSpPr>
          <p:cNvPr id="3" name="Slide Number Placeholder 2">
            <a:extLst>
              <a:ext uri="{FF2B5EF4-FFF2-40B4-BE49-F238E27FC236}">
                <a16:creationId xmlns:a16="http://schemas.microsoft.com/office/drawing/2014/main" id="{3E55DC08-0F63-491A-A267-8CD242DA4909}"/>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54</a:t>
            </a:fld>
            <a:endParaRPr lang="en-US" dirty="0"/>
          </a:p>
        </p:txBody>
      </p:sp>
    </p:spTree>
    <p:extLst>
      <p:ext uri="{BB962C8B-B14F-4D97-AF65-F5344CB8AC3E}">
        <p14:creationId xmlns:p14="http://schemas.microsoft.com/office/powerpoint/2010/main" val="3308349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FB1F2-24A8-4483-AD6A-D61DD397A9C3}"/>
              </a:ext>
            </a:extLst>
          </p:cNvPr>
          <p:cNvSpPr txBox="1"/>
          <p:nvPr/>
        </p:nvSpPr>
        <p:spPr>
          <a:xfrm>
            <a:off x="811306" y="1485900"/>
            <a:ext cx="6992470" cy="4217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spcAft>
                <a:spcPct val="0"/>
              </a:spcAft>
            </a:pPr>
            <a:r>
              <a:rPr lang="en-US" sz="3000" b="1" dirty="0">
                <a:ea typeface="+mn-lt"/>
                <a:cs typeface="+mn-lt"/>
              </a:rPr>
              <a:t>On average it takes 5 seconds to dial a cell phone. </a:t>
            </a:r>
          </a:p>
          <a:p>
            <a:pPr>
              <a:lnSpc>
                <a:spcPct val="90000"/>
              </a:lnSpc>
              <a:spcBef>
                <a:spcPts val="750"/>
              </a:spcBef>
              <a:spcAft>
                <a:spcPct val="0"/>
              </a:spcAft>
            </a:pPr>
            <a:endParaRPr lang="en-US" sz="3000" b="1" dirty="0">
              <a:ea typeface="+mn-lt"/>
              <a:cs typeface="+mn-lt"/>
            </a:endParaRPr>
          </a:p>
          <a:p>
            <a:pPr>
              <a:lnSpc>
                <a:spcPct val="90000"/>
              </a:lnSpc>
              <a:spcBef>
                <a:spcPts val="750"/>
              </a:spcBef>
              <a:spcAft>
                <a:spcPct val="0"/>
              </a:spcAft>
            </a:pPr>
            <a:r>
              <a:rPr lang="en-US" sz="3000" b="1" dirty="0">
                <a:ea typeface="+mn-lt"/>
                <a:cs typeface="+mn-lt"/>
              </a:rPr>
              <a:t>In one second at 55 mph you can:</a:t>
            </a:r>
            <a:endParaRPr lang="en-US" dirty="0"/>
          </a:p>
          <a:p>
            <a:pPr marL="285750" indent="-285750">
              <a:lnSpc>
                <a:spcPct val="90000"/>
              </a:lnSpc>
              <a:spcBef>
                <a:spcPts val="750"/>
              </a:spcBef>
              <a:spcAft>
                <a:spcPct val="0"/>
              </a:spcAft>
              <a:buFont typeface="Arial"/>
              <a:buChar char="•"/>
            </a:pPr>
            <a:r>
              <a:rPr lang="en-US" sz="2600" dirty="0">
                <a:ea typeface="+mn-lt"/>
                <a:cs typeface="+mn-lt"/>
              </a:rPr>
              <a:t>Travel 80.7 feet</a:t>
            </a:r>
          </a:p>
          <a:p>
            <a:pPr marL="285750" indent="-285750">
              <a:lnSpc>
                <a:spcPct val="90000"/>
              </a:lnSpc>
              <a:spcBef>
                <a:spcPts val="750"/>
              </a:spcBef>
              <a:spcAft>
                <a:spcPct val="0"/>
              </a:spcAft>
              <a:buFont typeface="Arial"/>
              <a:buChar char="•"/>
            </a:pPr>
            <a:r>
              <a:rPr lang="en-US" sz="2600" dirty="0">
                <a:ea typeface="+mn-lt"/>
                <a:cs typeface="+mn-lt"/>
              </a:rPr>
              <a:t>Cross 4 lanes of traffic</a:t>
            </a:r>
          </a:p>
          <a:p>
            <a:pPr marL="171450" indent="-171450">
              <a:lnSpc>
                <a:spcPct val="90000"/>
              </a:lnSpc>
              <a:spcBef>
                <a:spcPts val="750"/>
              </a:spcBef>
              <a:spcAft>
                <a:spcPct val="0"/>
              </a:spcAft>
            </a:pPr>
            <a:endParaRPr lang="en-US" dirty="0">
              <a:ea typeface="+mn-lt"/>
              <a:cs typeface="+mn-lt"/>
            </a:endParaRPr>
          </a:p>
          <a:p>
            <a:pPr marL="171450" indent="-171450">
              <a:lnSpc>
                <a:spcPct val="90000"/>
              </a:lnSpc>
              <a:spcBef>
                <a:spcPts val="750"/>
              </a:spcBef>
              <a:spcAft>
                <a:spcPct val="0"/>
              </a:spcAft>
            </a:pPr>
            <a:endParaRPr lang="en-US" dirty="0">
              <a:ea typeface="+mn-lt"/>
              <a:cs typeface="+mn-lt"/>
            </a:endParaRPr>
          </a:p>
          <a:p>
            <a:pPr marL="171450" indent="-171450">
              <a:lnSpc>
                <a:spcPct val="90000"/>
              </a:lnSpc>
              <a:spcBef>
                <a:spcPts val="750"/>
              </a:spcBef>
              <a:spcAft>
                <a:spcPct val="0"/>
              </a:spcAft>
            </a:pPr>
            <a:endParaRPr lang="en-US" dirty="0">
              <a:ea typeface="+mn-lt"/>
              <a:cs typeface="+mn-lt"/>
            </a:endParaRPr>
          </a:p>
          <a:p>
            <a:pPr algn="l"/>
            <a:endParaRPr lang="en-US" dirty="0">
              <a:cs typeface="Calibri"/>
            </a:endParaRPr>
          </a:p>
        </p:txBody>
      </p:sp>
      <p:sp>
        <p:nvSpPr>
          <p:cNvPr id="4" name="Title 3">
            <a:extLst>
              <a:ext uri="{FF2B5EF4-FFF2-40B4-BE49-F238E27FC236}">
                <a16:creationId xmlns:a16="http://schemas.microsoft.com/office/drawing/2014/main" id="{228E9DF0-F153-4C17-B63B-81C80C8A3896}"/>
              </a:ext>
            </a:extLst>
          </p:cNvPr>
          <p:cNvSpPr>
            <a:spLocks noGrp="1"/>
          </p:cNvSpPr>
          <p:nvPr>
            <p:ph type="title"/>
          </p:nvPr>
        </p:nvSpPr>
        <p:spPr>
          <a:xfrm>
            <a:off x="800100" y="338158"/>
            <a:ext cx="7886700" cy="1325563"/>
          </a:xfrm>
        </p:spPr>
        <p:txBody>
          <a:bodyPr/>
          <a:lstStyle/>
          <a:p>
            <a:r>
              <a:rPr lang="en-US" dirty="0">
                <a:cs typeface="Calibri Light"/>
              </a:rPr>
              <a:t>Distractions</a:t>
            </a:r>
            <a:endParaRPr lang="en-US" dirty="0"/>
          </a:p>
        </p:txBody>
      </p:sp>
      <p:sp>
        <p:nvSpPr>
          <p:cNvPr id="3" name="Slide Number Placeholder 2">
            <a:extLst>
              <a:ext uri="{FF2B5EF4-FFF2-40B4-BE49-F238E27FC236}">
                <a16:creationId xmlns:a16="http://schemas.microsoft.com/office/drawing/2014/main" id="{B87616B7-F7FF-4AC1-BE31-3D7F9AC5D8D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55</a:t>
            </a:fld>
            <a:endParaRPr lang="en-US" dirty="0"/>
          </a:p>
        </p:txBody>
      </p:sp>
    </p:spTree>
    <p:extLst>
      <p:ext uri="{BB962C8B-B14F-4D97-AF65-F5344CB8AC3E}">
        <p14:creationId xmlns:p14="http://schemas.microsoft.com/office/powerpoint/2010/main" val="311741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0AD7-7F80-4857-8229-BFC3326D8F60}"/>
              </a:ext>
            </a:extLst>
          </p:cNvPr>
          <p:cNvSpPr>
            <a:spLocks noGrp="1"/>
          </p:cNvSpPr>
          <p:nvPr>
            <p:ph type="title"/>
          </p:nvPr>
        </p:nvSpPr>
        <p:spPr>
          <a:xfrm>
            <a:off x="805703" y="571500"/>
            <a:ext cx="7886700" cy="1325563"/>
          </a:xfrm>
        </p:spPr>
        <p:txBody>
          <a:bodyPr/>
          <a:lstStyle/>
          <a:p>
            <a:r>
              <a:rPr lang="en-US" dirty="0">
                <a:ea typeface="+mj-lt"/>
                <a:cs typeface="+mj-lt"/>
              </a:rPr>
              <a:t>Remember, a defensive driver: </a:t>
            </a:r>
            <a:endParaRPr lang="en-US" b="0" dirty="0">
              <a:ea typeface="+mj-lt"/>
              <a:cs typeface="+mj-lt"/>
            </a:endParaRPr>
          </a:p>
          <a:p>
            <a:endParaRPr lang="en-US" dirty="0">
              <a:cs typeface="Calibri Light"/>
            </a:endParaRPr>
          </a:p>
        </p:txBody>
      </p:sp>
      <p:sp>
        <p:nvSpPr>
          <p:cNvPr id="3" name="Content Placeholder 2">
            <a:extLst>
              <a:ext uri="{FF2B5EF4-FFF2-40B4-BE49-F238E27FC236}">
                <a16:creationId xmlns:a16="http://schemas.microsoft.com/office/drawing/2014/main" id="{78A7193E-7BA5-4502-B82E-447176593B92}"/>
              </a:ext>
            </a:extLst>
          </p:cNvPr>
          <p:cNvSpPr>
            <a:spLocks noGrp="1"/>
          </p:cNvSpPr>
          <p:nvPr>
            <p:ph sz="half" idx="2"/>
          </p:nvPr>
        </p:nvSpPr>
        <p:spPr>
          <a:xfrm>
            <a:off x="805703" y="1485900"/>
            <a:ext cx="7705165" cy="4351338"/>
          </a:xfrm>
        </p:spPr>
        <p:txBody>
          <a:bodyPr/>
          <a:lstStyle/>
          <a:p>
            <a:r>
              <a:rPr lang="en-US" sz="2800" dirty="0">
                <a:ea typeface="+mn-lt"/>
                <a:cs typeface="+mn-lt"/>
              </a:rPr>
              <a:t>Gives full attention to driving</a:t>
            </a:r>
          </a:p>
          <a:p>
            <a:endParaRPr lang="en-US" sz="2800" dirty="0">
              <a:ea typeface="+mn-lt"/>
              <a:cs typeface="+mn-lt"/>
            </a:endParaRPr>
          </a:p>
          <a:p>
            <a:r>
              <a:rPr lang="en-US" sz="2800" dirty="0">
                <a:ea typeface="+mn-lt"/>
                <a:cs typeface="+mn-lt"/>
              </a:rPr>
              <a:t>Identifies hazards before they become dangerous situations</a:t>
            </a:r>
          </a:p>
          <a:p>
            <a:endParaRPr lang="en-US" sz="2800" dirty="0">
              <a:ea typeface="+mn-lt"/>
              <a:cs typeface="+mn-lt"/>
            </a:endParaRPr>
          </a:p>
          <a:p>
            <a:r>
              <a:rPr lang="en-US" sz="2800" dirty="0">
                <a:ea typeface="+mn-lt"/>
                <a:cs typeface="+mn-lt"/>
              </a:rPr>
              <a:t>Drives according to conditions </a:t>
            </a:r>
          </a:p>
          <a:p>
            <a:endParaRPr lang="en-US" sz="2800" dirty="0">
              <a:cs typeface="Calibri"/>
            </a:endParaRPr>
          </a:p>
        </p:txBody>
      </p:sp>
      <p:sp>
        <p:nvSpPr>
          <p:cNvPr id="4" name="Slide Number Placeholder 3">
            <a:extLst>
              <a:ext uri="{FF2B5EF4-FFF2-40B4-BE49-F238E27FC236}">
                <a16:creationId xmlns:a16="http://schemas.microsoft.com/office/drawing/2014/main" id="{6D141FA3-5591-4129-A795-900BFD804514}"/>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56</a:t>
            </a:fld>
            <a:endParaRPr lang="en-US" dirty="0"/>
          </a:p>
        </p:txBody>
      </p:sp>
    </p:spTree>
    <p:extLst>
      <p:ext uri="{BB962C8B-B14F-4D97-AF65-F5344CB8AC3E}">
        <p14:creationId xmlns:p14="http://schemas.microsoft.com/office/powerpoint/2010/main" val="16682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a:xfrm>
            <a:off x="823391" y="342900"/>
            <a:ext cx="7886700" cy="1325563"/>
          </a:xfrm>
        </p:spPr>
        <p:txBody>
          <a:bodyPr/>
          <a:lstStyle/>
          <a:p>
            <a:r>
              <a:rPr lang="en-US" dirty="0"/>
              <a:t>Skills for driving defensively…</a:t>
            </a:r>
          </a:p>
        </p:txBody>
      </p:sp>
      <p:pic>
        <p:nvPicPr>
          <p:cNvPr id="97287" name="Picture 7" descr="Bus Roadeo 2007 18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2289923"/>
            <a:ext cx="3437313" cy="257694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quarter" idx="4"/>
          </p:nvPr>
        </p:nvSpPr>
        <p:spPr>
          <a:xfrm>
            <a:off x="4686300" y="2171700"/>
            <a:ext cx="4151378" cy="2628993"/>
          </a:xfrm>
        </p:spPr>
        <p:txBody>
          <a:bodyPr/>
          <a:lstStyle/>
          <a:p>
            <a:r>
              <a:rPr lang="en-US" sz="2600" dirty="0">
                <a:ea typeface="+mn-lt"/>
                <a:cs typeface="+mn-lt"/>
              </a:rPr>
              <a:t>Avoid backing your vehicle</a:t>
            </a:r>
          </a:p>
          <a:p>
            <a:r>
              <a:rPr lang="en-US" sz="2600" dirty="0">
                <a:ea typeface="+mn-lt"/>
                <a:cs typeface="+mn-lt"/>
              </a:rPr>
              <a:t>4-second following distance</a:t>
            </a:r>
          </a:p>
          <a:p>
            <a:r>
              <a:rPr lang="en-US" sz="2600" dirty="0">
                <a:ea typeface="+mn-lt"/>
                <a:cs typeface="+mn-lt"/>
              </a:rPr>
              <a:t>Don’t rush</a:t>
            </a:r>
          </a:p>
          <a:p>
            <a:r>
              <a:rPr lang="en-US" sz="2600" dirty="0">
                <a:ea typeface="+mn-lt"/>
                <a:cs typeface="+mn-lt"/>
              </a:rPr>
              <a:t>Maintain a “cushion of safety”</a:t>
            </a:r>
          </a:p>
          <a:p>
            <a:r>
              <a:rPr lang="en-US" sz="2600" dirty="0">
                <a:ea typeface="+mn-lt"/>
                <a:cs typeface="+mn-lt"/>
              </a:rPr>
              <a:t>Be aware of your surroundings</a:t>
            </a:r>
          </a:p>
          <a:p>
            <a:pPr marL="0" indent="0">
              <a:buNone/>
            </a:pPr>
            <a:endParaRPr lang="en-US" sz="2600" dirty="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dirty="0"/>
              <a:t> </a:t>
            </a:r>
            <a:fld id="{3ACDC8E0-D9CC-4FA7-9EA3-89EE3CFBA9D0}" type="slidenum">
              <a:rPr lang="en-US" smtClean="0"/>
              <a:pPr>
                <a:defRPr/>
              </a:pPr>
              <a:t>57</a:t>
            </a:fld>
            <a:endParaRPr lang="en-US" dirty="0"/>
          </a:p>
        </p:txBody>
      </p:sp>
    </p:spTree>
    <p:extLst>
      <p:ext uri="{BB962C8B-B14F-4D97-AF65-F5344CB8AC3E}">
        <p14:creationId xmlns:p14="http://schemas.microsoft.com/office/powerpoint/2010/main" val="5989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800100" y="350338"/>
            <a:ext cx="7886700" cy="1325563"/>
          </a:xfrm>
        </p:spPr>
        <p:txBody>
          <a:bodyPr/>
          <a:lstStyle/>
          <a:p>
            <a:r>
              <a:rPr lang="en-US" dirty="0"/>
              <a:t>Driver Review and Discussion…</a:t>
            </a:r>
          </a:p>
        </p:txBody>
      </p:sp>
      <p:pic>
        <p:nvPicPr>
          <p:cNvPr id="72720" name="Picture 16" descr="MPj03960530000[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569758" y="1866900"/>
            <a:ext cx="367762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7A79A15-69CC-469C-8605-30BC593425C1}"/>
              </a:ext>
            </a:extLst>
          </p:cNvPr>
          <p:cNvSpPr txBox="1"/>
          <p:nvPr/>
        </p:nvSpPr>
        <p:spPr>
          <a:xfrm>
            <a:off x="809065" y="1866900"/>
            <a:ext cx="3228178" cy="33209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spcAft>
                <a:spcPct val="0"/>
              </a:spcAft>
              <a:buFont typeface="Arial"/>
              <a:buChar char="•"/>
            </a:pPr>
            <a:r>
              <a:rPr lang="en-US" sz="2600" dirty="0">
                <a:ea typeface="+mn-lt"/>
                <a:cs typeface="+mn-lt"/>
              </a:rPr>
              <a:t>Review important points and key facts</a:t>
            </a:r>
            <a:br>
              <a:rPr lang="en-US" sz="2600" dirty="0">
                <a:ea typeface="+mn-lt"/>
                <a:cs typeface="+mn-lt"/>
              </a:rPr>
            </a:br>
            <a:endParaRPr lang="en-US" sz="2600" dirty="0">
              <a:ea typeface="+mn-lt"/>
              <a:cs typeface="+mn-lt"/>
            </a:endParaRPr>
          </a:p>
          <a:p>
            <a:pPr marL="285750" indent="-285750">
              <a:lnSpc>
                <a:spcPct val="90000"/>
              </a:lnSpc>
              <a:spcBef>
                <a:spcPts val="750"/>
              </a:spcBef>
              <a:spcAft>
                <a:spcPct val="0"/>
              </a:spcAft>
              <a:buFont typeface="Arial"/>
              <a:buChar char="•"/>
            </a:pPr>
            <a:r>
              <a:rPr lang="en-US" sz="2600" dirty="0">
                <a:ea typeface="+mn-lt"/>
                <a:cs typeface="+mn-lt"/>
              </a:rPr>
              <a:t>What did I learn today?</a:t>
            </a:r>
          </a:p>
          <a:p>
            <a:pPr marL="285750" indent="-285750">
              <a:lnSpc>
                <a:spcPct val="90000"/>
              </a:lnSpc>
              <a:spcBef>
                <a:spcPts val="750"/>
              </a:spcBef>
              <a:spcAft>
                <a:spcPct val="0"/>
              </a:spcAft>
              <a:buFont typeface="Arial"/>
              <a:buChar char="•"/>
            </a:pPr>
            <a:endParaRPr lang="en-US" sz="2600" dirty="0">
              <a:ea typeface="+mn-lt"/>
              <a:cs typeface="+mn-lt"/>
            </a:endParaRPr>
          </a:p>
          <a:p>
            <a:pPr marL="285750" indent="-285750">
              <a:lnSpc>
                <a:spcPct val="90000"/>
              </a:lnSpc>
              <a:spcBef>
                <a:spcPts val="750"/>
              </a:spcBef>
              <a:spcAft>
                <a:spcPct val="0"/>
              </a:spcAft>
              <a:buFont typeface="Arial"/>
              <a:buChar char="•"/>
            </a:pPr>
            <a:r>
              <a:rPr lang="en-US" sz="2600" dirty="0">
                <a:ea typeface="+mn-lt"/>
                <a:cs typeface="+mn-lt"/>
              </a:rPr>
              <a:t>Questions</a:t>
            </a:r>
          </a:p>
          <a:p>
            <a:pPr algn="l"/>
            <a:endParaRPr lang="en-US" sz="2600" dirty="0">
              <a:cs typeface="Calibri"/>
            </a:endParaRPr>
          </a:p>
        </p:txBody>
      </p:sp>
      <p:sp>
        <p:nvSpPr>
          <p:cNvPr id="3" name="Slide Number Placeholder 2">
            <a:extLst>
              <a:ext uri="{FF2B5EF4-FFF2-40B4-BE49-F238E27FC236}">
                <a16:creationId xmlns:a16="http://schemas.microsoft.com/office/drawing/2014/main" id="{9B20F882-4E5E-4D26-B1DE-8012A31918B5}"/>
              </a:ext>
            </a:extLst>
          </p:cNvPr>
          <p:cNvSpPr>
            <a:spLocks noGrp="1"/>
          </p:cNvSpPr>
          <p:nvPr>
            <p:ph type="sldNum" sz="quarter" idx="10"/>
          </p:nvPr>
        </p:nvSpPr>
        <p:spPr/>
        <p:txBody>
          <a:bodyPr/>
          <a:lstStyle/>
          <a:p>
            <a:pPr>
              <a:defRPr/>
            </a:pPr>
            <a:r>
              <a:rPr lang="en-US" dirty="0"/>
              <a:t> </a:t>
            </a:r>
            <a:fld id="{5E95E51F-7BE0-40B9-9982-033A63A612CB}" type="slidenum">
              <a:rPr lang="en-US" smtClean="0"/>
              <a:pPr/>
              <a:t>58</a:t>
            </a:fld>
            <a:endParaRPr lang="en-US" dirty="0"/>
          </a:p>
        </p:txBody>
      </p:sp>
    </p:spTree>
    <p:extLst>
      <p:ext uri="{BB962C8B-B14F-4D97-AF65-F5344CB8AC3E}">
        <p14:creationId xmlns:p14="http://schemas.microsoft.com/office/powerpoint/2010/main" val="2886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pPr>
              <a:lnSpc>
                <a:spcPct val="100000"/>
              </a:lnSpc>
              <a:spcAft>
                <a:spcPts val="0"/>
              </a:spcAft>
            </a:pPr>
            <a:r>
              <a:rPr lang="en-US" dirty="0">
                <a:ea typeface="+mj-lt"/>
                <a:cs typeface="+mj-lt"/>
              </a:rPr>
              <a:t>Passenger Assistance </a:t>
            </a:r>
            <a:endParaRPr lang="en-US" b="0" dirty="0">
              <a:ea typeface="+mj-lt"/>
              <a:cs typeface="+mj-lt"/>
            </a:endParaRPr>
          </a:p>
        </p:txBody>
      </p:sp>
      <p:sp>
        <p:nvSpPr>
          <p:cNvPr id="74756" name="Rectangle 4"/>
          <p:cNvSpPr>
            <a:spLocks noGrp="1" noChangeArrowheads="1"/>
          </p:cNvSpPr>
          <p:nvPr>
            <p:ph type="subTitle" idx="1"/>
          </p:nvPr>
        </p:nvSpPr>
        <p:spPr/>
        <p:txBody>
          <a:bodyPr/>
          <a:lstStyle/>
          <a:p>
            <a:pPr marR="63500">
              <a:lnSpc>
                <a:spcPct val="100000"/>
              </a:lnSpc>
              <a:spcBef>
                <a:spcPts val="400"/>
              </a:spcBef>
              <a:spcAft>
                <a:spcPts val="0"/>
              </a:spcAft>
            </a:pPr>
            <a:r>
              <a:rPr lang="en-US" dirty="0">
                <a:ea typeface="+mn-lt"/>
                <a:cs typeface="+mn-lt"/>
              </a:rPr>
              <a:t>Respect and safety are the best customer service policies…</a:t>
            </a:r>
          </a:p>
          <a:p>
            <a:pPr marR="63500">
              <a:lnSpc>
                <a:spcPct val="100000"/>
              </a:lnSpc>
              <a:spcBef>
                <a:spcPts val="400"/>
              </a:spcBef>
              <a:spcAft>
                <a:spcPts val="0"/>
              </a:spcAft>
            </a:pPr>
            <a:endParaRPr lang="en-US" dirty="0">
              <a:ea typeface="+mn-lt"/>
              <a:cs typeface="+mn-lt"/>
            </a:endParaRPr>
          </a:p>
          <a:p>
            <a:endParaRPr lang="en-US" dirty="0">
              <a:cs typeface="Calibri"/>
            </a:endParaRPr>
          </a:p>
        </p:txBody>
      </p:sp>
    </p:spTree>
    <p:extLst>
      <p:ext uri="{BB962C8B-B14F-4D97-AF65-F5344CB8AC3E}">
        <p14:creationId xmlns:p14="http://schemas.microsoft.com/office/powerpoint/2010/main" val="25695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AACC55-CF68-42E7-A848-D7100141F271}"/>
              </a:ext>
            </a:extLst>
          </p:cNvPr>
          <p:cNvSpPr>
            <a:spLocks noGrp="1" noRot="1" noChangeArrowheads="1"/>
          </p:cNvSpPr>
          <p:nvPr>
            <p:ph type="title"/>
          </p:nvPr>
        </p:nvSpPr>
        <p:spPr>
          <a:xfrm>
            <a:off x="762000" y="1181100"/>
            <a:ext cx="7886700" cy="1090240"/>
          </a:xfrm>
        </p:spPr>
        <p:txBody>
          <a:bodyPr/>
          <a:lstStyle/>
          <a:p>
            <a:pPr algn="ctr" eaLnBrk="1" hangingPunct="1">
              <a:defRPr/>
            </a:pPr>
            <a:r>
              <a:rPr lang="en-US" sz="2400" dirty="0">
                <a:solidFill>
                  <a:schemeClr val="tx1"/>
                </a:solidFill>
                <a:latin typeface="Calibri"/>
                <a:cs typeface="Calibri"/>
              </a:rPr>
              <a:t>A vulnerable adult can be anyone over the age of 18 who:	</a:t>
            </a:r>
          </a:p>
        </p:txBody>
      </p:sp>
      <p:sp>
        <p:nvSpPr>
          <p:cNvPr id="13" name="TextBox 12">
            <a:extLst>
              <a:ext uri="{FF2B5EF4-FFF2-40B4-BE49-F238E27FC236}">
                <a16:creationId xmlns:a16="http://schemas.microsoft.com/office/drawing/2014/main" id="{7A2C277E-D6C4-440E-AC10-BA9224A76C10}"/>
              </a:ext>
            </a:extLst>
          </p:cNvPr>
          <p:cNvSpPr txBox="1"/>
          <p:nvPr/>
        </p:nvSpPr>
        <p:spPr>
          <a:xfrm>
            <a:off x="4096274" y="5216570"/>
            <a:ext cx="4572000" cy="369332"/>
          </a:xfrm>
          <a:prstGeom prst="rect">
            <a:avLst/>
          </a:prstGeom>
          <a:noFill/>
        </p:spPr>
        <p:txBody>
          <a:bodyPr wrap="square" rtlCol="0" anchor="t">
            <a:spAutoFit/>
          </a:bodyPr>
          <a:lstStyle/>
          <a:p>
            <a:r>
              <a:rPr lang="en-US" i="1" dirty="0">
                <a:solidFill>
                  <a:schemeClr val="accent6"/>
                </a:solidFill>
              </a:rPr>
              <a:t>Minnesota Department of Human Services</a:t>
            </a:r>
          </a:p>
        </p:txBody>
      </p:sp>
      <p:sp>
        <p:nvSpPr>
          <p:cNvPr id="2" name="Rectangle 9">
            <a:extLst>
              <a:ext uri="{FF2B5EF4-FFF2-40B4-BE49-F238E27FC236}">
                <a16:creationId xmlns:a16="http://schemas.microsoft.com/office/drawing/2014/main" id="{B78847EE-D78B-4FE4-A924-4FB2FD13C46C}"/>
              </a:ext>
            </a:extLst>
          </p:cNvPr>
          <p:cNvSpPr txBox="1">
            <a:spLocks noRot="1" noChangeArrowheads="1"/>
          </p:cNvSpPr>
          <p:nvPr/>
        </p:nvSpPr>
        <p:spPr bwMode="auto">
          <a:xfrm>
            <a:off x="178468" y="410493"/>
            <a:ext cx="5841332" cy="122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dirty="0">
                <a:ea typeface="+mj-lt"/>
                <a:cs typeface="+mj-lt"/>
              </a:rPr>
              <a:t>Who is a vulnerable </a:t>
            </a:r>
            <a:r>
              <a:rPr lang="en-US" dirty="0">
                <a:latin typeface="Calibri Light"/>
                <a:ea typeface="+mj-lt"/>
                <a:cs typeface="+mj-lt"/>
              </a:rPr>
              <a:t>adult?</a:t>
            </a:r>
            <a:endParaRPr lang="en-US" dirty="0">
              <a:solidFill>
                <a:srgbClr val="FFC000"/>
              </a:solidFill>
              <a:latin typeface="Gill Sans Nova"/>
            </a:endParaRPr>
          </a:p>
        </p:txBody>
      </p:sp>
      <p:sp>
        <p:nvSpPr>
          <p:cNvPr id="3" name="Rectangle 9">
            <a:extLst>
              <a:ext uri="{FF2B5EF4-FFF2-40B4-BE49-F238E27FC236}">
                <a16:creationId xmlns:a16="http://schemas.microsoft.com/office/drawing/2014/main" id="{6CE8428D-C4AA-47D9-83A1-B562E9638595}"/>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4" name="Arrow: Right 3">
            <a:extLst>
              <a:ext uri="{FF2B5EF4-FFF2-40B4-BE49-F238E27FC236}">
                <a16:creationId xmlns:a16="http://schemas.microsoft.com/office/drawing/2014/main" id="{6282F21A-ABEC-4360-B04E-09CD80072054}"/>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5" name="TextBox 4">
            <a:extLst>
              <a:ext uri="{FF2B5EF4-FFF2-40B4-BE49-F238E27FC236}">
                <a16:creationId xmlns:a16="http://schemas.microsoft.com/office/drawing/2014/main" id="{099C096B-7518-4D8A-B6E7-BCF25FA5C305}"/>
              </a:ext>
            </a:extLst>
          </p:cNvPr>
          <p:cNvSpPr txBox="1"/>
          <p:nvPr/>
        </p:nvSpPr>
        <p:spPr>
          <a:xfrm>
            <a:off x="800100" y="2057400"/>
            <a:ext cx="7321923" cy="28633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600"/>
              </a:spcBef>
              <a:spcAft>
                <a:spcPts val="600"/>
              </a:spcAft>
              <a:buFont typeface="Arial"/>
              <a:buChar char="•"/>
            </a:pPr>
            <a:r>
              <a:rPr lang="en-US" sz="2200" dirty="0">
                <a:ea typeface="+mn-lt"/>
                <a:cs typeface="+mn-lt"/>
              </a:rPr>
              <a:t>Has a physical, mental, or emotional disorder that makes it difficult for the person to care for themselves without help and to protect themselves from maltreatment.</a:t>
            </a:r>
          </a:p>
          <a:p>
            <a:pPr marL="285750" indent="-285750">
              <a:lnSpc>
                <a:spcPct val="90000"/>
              </a:lnSpc>
              <a:spcBef>
                <a:spcPts val="600"/>
              </a:spcBef>
              <a:spcAft>
                <a:spcPts val="600"/>
              </a:spcAft>
              <a:buFont typeface="Arial"/>
              <a:buChar char="•"/>
            </a:pPr>
            <a:r>
              <a:rPr lang="en-US" sz="2200" dirty="0">
                <a:ea typeface="+mn-lt"/>
                <a:cs typeface="+mn-lt"/>
              </a:rPr>
              <a:t>Is in a hospital, nursing home, transitional care unit, assisted living, housing with services, board and care, foster care, or other licensed care facility.</a:t>
            </a:r>
          </a:p>
          <a:p>
            <a:pPr marL="285750" indent="-285750">
              <a:lnSpc>
                <a:spcPct val="90000"/>
              </a:lnSpc>
              <a:spcBef>
                <a:spcPts val="750"/>
              </a:spcBef>
              <a:spcAft>
                <a:spcPct val="0"/>
              </a:spcAft>
              <a:buFont typeface="Arial"/>
              <a:buChar char="•"/>
            </a:pPr>
            <a:r>
              <a:rPr lang="en-US" sz="2200" dirty="0">
                <a:ea typeface="+mn-lt"/>
                <a:cs typeface="+mn-lt"/>
              </a:rPr>
              <a:t>Receives services such as home care, day services, personal care assistance, or other licensed services.</a:t>
            </a:r>
            <a:endParaRPr lang="en-US" sz="2200" dirty="0">
              <a:cs typeface="Calibri"/>
            </a:endParaRPr>
          </a:p>
        </p:txBody>
      </p:sp>
      <p:sp>
        <p:nvSpPr>
          <p:cNvPr id="7" name="Slide Number Placeholder 6">
            <a:extLst>
              <a:ext uri="{FF2B5EF4-FFF2-40B4-BE49-F238E27FC236}">
                <a16:creationId xmlns:a16="http://schemas.microsoft.com/office/drawing/2014/main" id="{32C9E9A8-2F48-4C97-A023-EED714EDF2DE}"/>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a:t>
            </a:fld>
            <a:endParaRPr lang="en-US" dirty="0"/>
          </a:p>
        </p:txBody>
      </p:sp>
    </p:spTree>
    <p:extLst>
      <p:ext uri="{BB962C8B-B14F-4D97-AF65-F5344CB8AC3E}">
        <p14:creationId xmlns:p14="http://schemas.microsoft.com/office/powerpoint/2010/main" val="837442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0675"/>
            <a:ext cx="7886700" cy="1325563"/>
          </a:xfrm>
        </p:spPr>
        <p:txBody>
          <a:bodyPr>
            <a:normAutofit/>
          </a:bodyPr>
          <a:lstStyle/>
          <a:p>
            <a:r>
              <a:rPr lang="en-US" dirty="0"/>
              <a:t>Characteristics of a Professional</a:t>
            </a:r>
          </a:p>
        </p:txBody>
      </p:sp>
      <p:sp>
        <p:nvSpPr>
          <p:cNvPr id="3" name="Content Placeholder 2"/>
          <p:cNvSpPr>
            <a:spLocks noGrp="1"/>
          </p:cNvSpPr>
          <p:nvPr>
            <p:ph idx="1"/>
          </p:nvPr>
        </p:nvSpPr>
        <p:spPr>
          <a:xfrm>
            <a:off x="804582" y="1104900"/>
            <a:ext cx="7886700" cy="4351338"/>
          </a:xfrm>
        </p:spPr>
        <p:txBody>
          <a:bodyPr/>
          <a:lstStyle/>
          <a:p>
            <a:pPr>
              <a:buNone/>
            </a:pPr>
            <a:endParaRPr lang="en-US" dirty="0"/>
          </a:p>
          <a:p>
            <a:pPr>
              <a:buNone/>
            </a:pPr>
            <a:r>
              <a:rPr lang="en-US" sz="2600" dirty="0"/>
              <a:t>Each is…</a:t>
            </a:r>
          </a:p>
          <a:p>
            <a:pPr>
              <a:buNone/>
            </a:pPr>
            <a:endParaRPr lang="en-US" sz="2600" dirty="0"/>
          </a:p>
          <a:p>
            <a:pPr lvl="1">
              <a:buNone/>
            </a:pPr>
            <a:r>
              <a:rPr lang="en-US" sz="2600" dirty="0"/>
              <a:t>…specially trained for a job</a:t>
            </a:r>
          </a:p>
          <a:p>
            <a:pPr lvl="1">
              <a:buNone/>
            </a:pPr>
            <a:r>
              <a:rPr lang="en-US" sz="2600" dirty="0"/>
              <a:t>…required to have special skills</a:t>
            </a:r>
          </a:p>
          <a:p>
            <a:pPr lvl="1">
              <a:buNone/>
            </a:pPr>
            <a:r>
              <a:rPr lang="en-US" sz="2600" dirty="0"/>
              <a:t>…required to meet licensing standards</a:t>
            </a:r>
          </a:p>
          <a:p>
            <a:pPr lvl="1">
              <a:buNone/>
            </a:pPr>
            <a:r>
              <a:rPr lang="en-US" sz="2600" dirty="0"/>
              <a:t>…provides a valuable service</a:t>
            </a:r>
          </a:p>
          <a:p>
            <a:pPr lvl="1">
              <a:buNone/>
            </a:pPr>
            <a:endParaRPr lang="en-US" dirty="0"/>
          </a:p>
        </p:txBody>
      </p:sp>
      <p:sp>
        <p:nvSpPr>
          <p:cNvPr id="5" name="Slide Number Placeholder 4">
            <a:extLst>
              <a:ext uri="{FF2B5EF4-FFF2-40B4-BE49-F238E27FC236}">
                <a16:creationId xmlns:a16="http://schemas.microsoft.com/office/drawing/2014/main" id="{25CC5520-29F4-4EEE-8261-5D5D277464E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60</a:t>
            </a:fld>
            <a:endParaRPr lang="en-US" dirty="0"/>
          </a:p>
        </p:txBody>
      </p:sp>
    </p:spTree>
    <p:extLst>
      <p:ext uri="{BB962C8B-B14F-4D97-AF65-F5344CB8AC3E}">
        <p14:creationId xmlns:p14="http://schemas.microsoft.com/office/powerpoint/2010/main" val="1672661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Characteristics of a Professional</a:t>
            </a:r>
            <a:endParaRPr lang="en-US" dirty="0"/>
          </a:p>
        </p:txBody>
      </p:sp>
      <p:sp>
        <p:nvSpPr>
          <p:cNvPr id="5" name="TextBox 4">
            <a:extLst>
              <a:ext uri="{FF2B5EF4-FFF2-40B4-BE49-F238E27FC236}">
                <a16:creationId xmlns:a16="http://schemas.microsoft.com/office/drawing/2014/main" id="{20A7BA22-FDD0-4D6A-9981-C15B104A16DD}"/>
              </a:ext>
            </a:extLst>
          </p:cNvPr>
          <p:cNvSpPr txBox="1"/>
          <p:nvPr/>
        </p:nvSpPr>
        <p:spPr>
          <a:xfrm>
            <a:off x="800100" y="1055100"/>
            <a:ext cx="7348818" cy="3783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71450" algn="l">
              <a:lnSpc>
                <a:spcPct val="90000"/>
              </a:lnSpc>
              <a:spcBef>
                <a:spcPts val="750"/>
              </a:spcBef>
              <a:spcAft>
                <a:spcPct val="0"/>
              </a:spcAft>
            </a:pPr>
            <a:endParaRPr lang="en-US" sz="2600" dirty="0">
              <a:ea typeface="+mn-lt"/>
              <a:cs typeface="+mn-lt"/>
            </a:endParaRPr>
          </a:p>
          <a:p>
            <a:pPr>
              <a:lnSpc>
                <a:spcPct val="90000"/>
              </a:lnSpc>
              <a:spcBef>
                <a:spcPts val="750"/>
              </a:spcBef>
              <a:spcAft>
                <a:spcPct val="0"/>
              </a:spcAft>
            </a:pPr>
            <a:r>
              <a:rPr lang="en-US" sz="2600" dirty="0">
                <a:cs typeface="Calibri"/>
              </a:rPr>
              <a:t>The final characteristic of a professional is high level performance at all times.</a:t>
            </a:r>
            <a:endParaRPr lang="en-US" sz="2600" dirty="0">
              <a:ea typeface="+mn-lt"/>
              <a:cs typeface="+mn-lt"/>
            </a:endParaRPr>
          </a:p>
          <a:p>
            <a:pPr>
              <a:lnSpc>
                <a:spcPct val="90000"/>
              </a:lnSpc>
              <a:spcBef>
                <a:spcPts val="750"/>
              </a:spcBef>
              <a:spcAft>
                <a:spcPct val="0"/>
              </a:spcAft>
            </a:pPr>
            <a:endParaRPr lang="en-US" sz="2600" dirty="0">
              <a:ea typeface="+mn-lt"/>
              <a:cs typeface="+mn-lt"/>
            </a:endParaRPr>
          </a:p>
          <a:p>
            <a:pPr>
              <a:lnSpc>
                <a:spcPct val="90000"/>
              </a:lnSpc>
              <a:spcBef>
                <a:spcPts val="750"/>
              </a:spcBef>
              <a:spcAft>
                <a:spcPct val="0"/>
              </a:spcAft>
            </a:pPr>
            <a:r>
              <a:rPr lang="en-US" sz="2600" dirty="0">
                <a:ea typeface="+mn-lt"/>
                <a:cs typeface="+mn-lt"/>
              </a:rPr>
              <a:t>It’s easy to be positive, feel good, and treat others well when everything is fine. The difficulty comes when things are </a:t>
            </a:r>
            <a:r>
              <a:rPr lang="en-US" sz="2600" b="1" u="sng" dirty="0">
                <a:ea typeface="+mn-lt"/>
                <a:cs typeface="+mn-lt"/>
              </a:rPr>
              <a:t>NOT</a:t>
            </a:r>
            <a:r>
              <a:rPr lang="en-US" sz="2600" dirty="0">
                <a:ea typeface="+mn-lt"/>
                <a:cs typeface="+mn-lt"/>
              </a:rPr>
              <a:t> going well. This is the true test of your skill as a professional.</a:t>
            </a:r>
          </a:p>
          <a:p>
            <a:endParaRPr lang="en-US" sz="2600" dirty="0">
              <a:cs typeface="Calibri"/>
            </a:endParaRPr>
          </a:p>
        </p:txBody>
      </p:sp>
      <p:sp>
        <p:nvSpPr>
          <p:cNvPr id="3" name="Slide Number Placeholder 2">
            <a:extLst>
              <a:ext uri="{FF2B5EF4-FFF2-40B4-BE49-F238E27FC236}">
                <a16:creationId xmlns:a16="http://schemas.microsoft.com/office/drawing/2014/main" id="{21C1DBD2-6ABB-400B-ADDF-34AEB6FB3752}"/>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61</a:t>
            </a:fld>
            <a:endParaRPr lang="en-US" dirty="0"/>
          </a:p>
        </p:txBody>
      </p:sp>
    </p:spTree>
    <p:extLst>
      <p:ext uri="{BB962C8B-B14F-4D97-AF65-F5344CB8AC3E}">
        <p14:creationId xmlns:p14="http://schemas.microsoft.com/office/powerpoint/2010/main" val="699946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787650" y="304800"/>
            <a:ext cx="7886700" cy="1325563"/>
          </a:xfrm>
        </p:spPr>
        <p:txBody>
          <a:bodyPr/>
          <a:lstStyle/>
          <a:p>
            <a:r>
              <a:rPr lang="en-US" dirty="0"/>
              <a:t>Professionals are prepared…</a:t>
            </a:r>
          </a:p>
        </p:txBody>
      </p:sp>
      <p:pic>
        <p:nvPicPr>
          <p:cNvPr id="94214" name="Picture 6" descr="Rodeo 02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600200"/>
            <a:ext cx="2797233" cy="37324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3" name="Rectangle 5"/>
          <p:cNvSpPr>
            <a:spLocks noGrp="1" noRot="1" noChangeArrowheads="1"/>
          </p:cNvSpPr>
          <p:nvPr>
            <p:ph sz="half" idx="2"/>
          </p:nvPr>
        </p:nvSpPr>
        <p:spPr>
          <a:xfrm>
            <a:off x="4213909" y="1485900"/>
            <a:ext cx="3886200" cy="4351338"/>
          </a:xfrm>
        </p:spPr>
        <p:txBody>
          <a:bodyPr/>
          <a:lstStyle/>
          <a:p>
            <a:pPr>
              <a:lnSpc>
                <a:spcPct val="90000"/>
              </a:lnSpc>
            </a:pPr>
            <a:r>
              <a:rPr lang="en-US" sz="2600" dirty="0"/>
              <a:t>Know where you are going first</a:t>
            </a:r>
            <a:endParaRPr lang="en-US" sz="2600" dirty="0">
              <a:cs typeface="Calibri"/>
            </a:endParaRPr>
          </a:p>
          <a:p>
            <a:pPr>
              <a:lnSpc>
                <a:spcPct val="90000"/>
              </a:lnSpc>
            </a:pPr>
            <a:endParaRPr lang="en-US" sz="2600" dirty="0">
              <a:cs typeface="Calibri"/>
            </a:endParaRPr>
          </a:p>
          <a:p>
            <a:pPr>
              <a:lnSpc>
                <a:spcPct val="90000"/>
              </a:lnSpc>
            </a:pPr>
            <a:r>
              <a:rPr lang="en-US" sz="2600" dirty="0"/>
              <a:t>Resolve scheduling problems before departure</a:t>
            </a:r>
            <a:br>
              <a:rPr lang="en-US" sz="2600" dirty="0"/>
            </a:br>
            <a:endParaRPr lang="en-US" sz="2600" dirty="0">
              <a:cs typeface="Calibri"/>
            </a:endParaRPr>
          </a:p>
          <a:p>
            <a:pPr>
              <a:lnSpc>
                <a:spcPct val="90000"/>
              </a:lnSpc>
            </a:pPr>
            <a:r>
              <a:rPr lang="en-US" sz="2600" dirty="0"/>
              <a:t>Dress professionally</a:t>
            </a:r>
            <a:endParaRPr lang="en-US" sz="2600" dirty="0">
              <a:cs typeface="Calibri"/>
            </a:endParaRPr>
          </a:p>
          <a:p>
            <a:pPr lvl="1"/>
            <a:r>
              <a:rPr lang="en-US" sz="2200" dirty="0"/>
              <a:t>Uniform, sunglasses, </a:t>
            </a:r>
            <a:br>
              <a:rPr lang="en-US" sz="2200" dirty="0"/>
            </a:br>
            <a:r>
              <a:rPr lang="en-US" sz="2200" dirty="0"/>
              <a:t>non-slip shoes, and gloves </a:t>
            </a:r>
            <a:endParaRPr lang="en-US" sz="2200" dirty="0">
              <a:cs typeface="Calibri"/>
            </a:endParaRPr>
          </a:p>
        </p:txBody>
      </p:sp>
      <p:sp>
        <p:nvSpPr>
          <p:cNvPr id="2" name="Slide Number Placeholder 1">
            <a:extLst>
              <a:ext uri="{FF2B5EF4-FFF2-40B4-BE49-F238E27FC236}">
                <a16:creationId xmlns:a16="http://schemas.microsoft.com/office/drawing/2014/main" id="{71191B4F-6383-4BD1-B573-3393D6218904}"/>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62</a:t>
            </a:fld>
            <a:endParaRPr lang="en-US" dirty="0"/>
          </a:p>
        </p:txBody>
      </p:sp>
    </p:spTree>
    <p:extLst>
      <p:ext uri="{BB962C8B-B14F-4D97-AF65-F5344CB8AC3E}">
        <p14:creationId xmlns:p14="http://schemas.microsoft.com/office/powerpoint/2010/main" val="875750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3">
                                            <p:txEl>
                                              <p:pRg st="0" end="0"/>
                                            </p:txEl>
                                          </p:spTgt>
                                        </p:tgtEl>
                                        <p:attrNameLst>
                                          <p:attrName>style.visibility</p:attrName>
                                        </p:attrNameLst>
                                      </p:cBhvr>
                                      <p:to>
                                        <p:strVal val="visible"/>
                                      </p:to>
                                    </p:set>
                                    <p:animEffect transition="in" filter="fade">
                                      <p:cBhvr>
                                        <p:cTn id="7" dur="1000">
                                          <p:stCondLst>
                                            <p:cond delay="0"/>
                                          </p:stCondLst>
                                        </p:cTn>
                                        <p:tgtEl>
                                          <p:spTgt spid="942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3">
                                            <p:txEl>
                                              <p:pRg st="2" end="2"/>
                                            </p:txEl>
                                          </p:spTgt>
                                        </p:tgtEl>
                                        <p:attrNameLst>
                                          <p:attrName>style.visibility</p:attrName>
                                        </p:attrNameLst>
                                      </p:cBhvr>
                                      <p:to>
                                        <p:strVal val="visible"/>
                                      </p:to>
                                    </p:set>
                                    <p:animEffect transition="in" filter="fade">
                                      <p:cBhvr>
                                        <p:cTn id="12" dur="1000">
                                          <p:stCondLst>
                                            <p:cond delay="0"/>
                                          </p:stCondLst>
                                        </p:cTn>
                                        <p:tgtEl>
                                          <p:spTgt spid="9421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213">
                                            <p:txEl>
                                              <p:pRg st="3" end="3"/>
                                            </p:txEl>
                                          </p:spTgt>
                                        </p:tgtEl>
                                        <p:attrNameLst>
                                          <p:attrName>style.visibility</p:attrName>
                                        </p:attrNameLst>
                                      </p:cBhvr>
                                      <p:to>
                                        <p:strVal val="visible"/>
                                      </p:to>
                                    </p:set>
                                    <p:animEffect transition="in" filter="fade">
                                      <p:cBhvr>
                                        <p:cTn id="17" dur="1000">
                                          <p:stCondLst>
                                            <p:cond delay="0"/>
                                          </p:stCondLst>
                                        </p:cTn>
                                        <p:tgtEl>
                                          <p:spTgt spid="9421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4213">
                                            <p:txEl>
                                              <p:pRg st="4" end="4"/>
                                            </p:txEl>
                                          </p:spTgt>
                                        </p:tgtEl>
                                        <p:attrNameLst>
                                          <p:attrName>style.visibility</p:attrName>
                                        </p:attrNameLst>
                                      </p:cBhvr>
                                      <p:to>
                                        <p:strVal val="visible"/>
                                      </p:to>
                                    </p:set>
                                    <p:animEffect transition="in" filter="fade">
                                      <p:cBhvr>
                                        <p:cTn id="20" dur="1000">
                                          <p:stCondLst>
                                            <p:cond delay="0"/>
                                          </p:stCondLst>
                                        </p:cTn>
                                        <p:tgtEl>
                                          <p:spTgt spid="942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7700" y="571500"/>
            <a:ext cx="7877175" cy="5029200"/>
          </a:xfrm>
        </p:spPr>
        <p:txBody>
          <a:bodyPr>
            <a:normAutofit/>
          </a:bodyPr>
          <a:lstStyle/>
          <a:p>
            <a:pPr indent="0">
              <a:buNone/>
            </a:pPr>
            <a:r>
              <a:rPr lang="en-US" sz="2800" b="1" dirty="0"/>
              <a:t>When being pleasant to passengers is not easy, try following one or more of these techniques:</a:t>
            </a:r>
            <a:endParaRPr lang="en-US" sz="2800" dirty="0"/>
          </a:p>
          <a:p>
            <a:pPr>
              <a:buNone/>
            </a:pPr>
            <a:endParaRPr lang="en-US" dirty="0"/>
          </a:p>
          <a:p>
            <a:r>
              <a:rPr lang="en-US" b="1" u="sng" dirty="0"/>
              <a:t>Refocus</a:t>
            </a:r>
            <a:r>
              <a:rPr lang="en-US" dirty="0"/>
              <a:t> — Think about positive things in order to stop thinking about negative things. </a:t>
            </a:r>
            <a:endParaRPr lang="en-US" dirty="0">
              <a:cs typeface="Calibri"/>
            </a:endParaRPr>
          </a:p>
          <a:p>
            <a:endParaRPr lang="en-US" dirty="0">
              <a:cs typeface="Calibri"/>
            </a:endParaRPr>
          </a:p>
          <a:p>
            <a:r>
              <a:rPr lang="en-US" b="1" u="sng" dirty="0"/>
              <a:t>Talk it out —</a:t>
            </a:r>
            <a:r>
              <a:rPr lang="en-US" dirty="0"/>
              <a:t> Talk with other operators and supervisors. </a:t>
            </a:r>
            <a:endParaRPr lang="en-US" dirty="0">
              <a:cs typeface="Calibri"/>
            </a:endParaRPr>
          </a:p>
          <a:p>
            <a:endParaRPr lang="en-US" dirty="0">
              <a:cs typeface="Calibri"/>
            </a:endParaRPr>
          </a:p>
          <a:p>
            <a:r>
              <a:rPr lang="en-US" b="1" u="sng" dirty="0"/>
              <a:t>Understand</a:t>
            </a:r>
            <a:r>
              <a:rPr lang="en-US" dirty="0"/>
              <a:t> — If there is a problem, contribute to the solution as best you can. </a:t>
            </a:r>
            <a:endParaRPr lang="en-US" dirty="0">
              <a:cs typeface="Calibri"/>
            </a:endParaRPr>
          </a:p>
        </p:txBody>
      </p:sp>
      <p:sp>
        <p:nvSpPr>
          <p:cNvPr id="2" name="Slide Number Placeholder 1">
            <a:extLst>
              <a:ext uri="{FF2B5EF4-FFF2-40B4-BE49-F238E27FC236}">
                <a16:creationId xmlns:a16="http://schemas.microsoft.com/office/drawing/2014/main" id="{3A847025-D533-4A24-836B-515F9E770DC9}"/>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63</a:t>
            </a:fld>
            <a:endParaRPr lang="en-US" dirty="0"/>
          </a:p>
        </p:txBody>
      </p:sp>
    </p:spTree>
    <p:extLst>
      <p:ext uri="{BB962C8B-B14F-4D97-AF65-F5344CB8AC3E}">
        <p14:creationId xmlns:p14="http://schemas.microsoft.com/office/powerpoint/2010/main" val="488699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39110"/>
            <a:ext cx="7886700" cy="1325563"/>
          </a:xfrm>
        </p:spPr>
        <p:txBody>
          <a:bodyPr>
            <a:normAutofit/>
          </a:bodyPr>
          <a:lstStyle/>
          <a:p>
            <a:r>
              <a:rPr lang="en-US" dirty="0">
                <a:cs typeface="Calibri Light"/>
              </a:rPr>
              <a:t>Characteristics of a professional</a:t>
            </a:r>
            <a:endParaRPr lang="en-US" dirty="0"/>
          </a:p>
        </p:txBody>
      </p:sp>
      <p:sp>
        <p:nvSpPr>
          <p:cNvPr id="3" name="Content Placeholder 2"/>
          <p:cNvSpPr>
            <a:spLocks noGrp="1"/>
          </p:cNvSpPr>
          <p:nvPr>
            <p:ph idx="1"/>
          </p:nvPr>
        </p:nvSpPr>
        <p:spPr>
          <a:xfrm>
            <a:off x="800100" y="1516062"/>
            <a:ext cx="7886700" cy="4351338"/>
          </a:xfrm>
        </p:spPr>
        <p:txBody>
          <a:bodyPr/>
          <a:lstStyle/>
          <a:p>
            <a:pPr marL="457200" lvl="1" indent="-457200"/>
            <a:r>
              <a:rPr lang="en-US" sz="2800" dirty="0"/>
              <a:t>Make the ride safe and comfortable</a:t>
            </a:r>
            <a:endParaRPr lang="en-US" dirty="0">
              <a:cs typeface="Calibri" panose="020F0502020204030204"/>
            </a:endParaRPr>
          </a:p>
          <a:p>
            <a:pPr marL="457200" lvl="1" indent="-457200"/>
            <a:endParaRPr lang="en-US" sz="2800" dirty="0">
              <a:cs typeface="Calibri" panose="020F0502020204030204"/>
            </a:endParaRPr>
          </a:p>
          <a:p>
            <a:pPr marL="457200" lvl="1" indent="-457200"/>
            <a:r>
              <a:rPr lang="en-US" sz="2800" dirty="0"/>
              <a:t>Handle any problems that occur</a:t>
            </a:r>
            <a:endParaRPr lang="en-US" sz="2800" dirty="0">
              <a:cs typeface="Calibri" panose="020F0502020204030204"/>
            </a:endParaRPr>
          </a:p>
          <a:p>
            <a:pPr marL="457200" lvl="1" indent="-457200"/>
            <a:endParaRPr lang="en-US" sz="2800" dirty="0">
              <a:cs typeface="Calibri" panose="020F0502020204030204"/>
            </a:endParaRPr>
          </a:p>
          <a:p>
            <a:pPr marL="457200" lvl="1" indent="-457200"/>
            <a:r>
              <a:rPr lang="en-US" sz="2800" dirty="0"/>
              <a:t>Follow special instructions</a:t>
            </a:r>
            <a:endParaRPr lang="en-US" sz="2800" dirty="0">
              <a:cs typeface="Calibri" panose="020F0502020204030204"/>
            </a:endParaRPr>
          </a:p>
          <a:p>
            <a:pPr marL="457200" lvl="1" indent="-457200"/>
            <a:endParaRPr lang="en-US" sz="2800" dirty="0">
              <a:cs typeface="Calibri" panose="020F0502020204030204"/>
            </a:endParaRPr>
          </a:p>
          <a:p>
            <a:pPr marL="457200" lvl="1" indent="-457200"/>
            <a:r>
              <a:rPr lang="en-US" sz="2800" dirty="0"/>
              <a:t>Keep accurate and timely records of your work</a:t>
            </a:r>
            <a:endParaRPr lang="en-US" sz="2800" dirty="0">
              <a:cs typeface="Calibri" panose="020F0502020204030204"/>
            </a:endParaRPr>
          </a:p>
          <a:p>
            <a:pPr marL="628650" lvl="1" indent="-285750"/>
            <a:endParaRPr lang="en-US" dirty="0">
              <a:cs typeface="Calibri" panose="020F0502020204030204"/>
            </a:endParaRPr>
          </a:p>
        </p:txBody>
      </p:sp>
      <p:sp>
        <p:nvSpPr>
          <p:cNvPr id="5" name="Slide Number Placeholder 4">
            <a:extLst>
              <a:ext uri="{FF2B5EF4-FFF2-40B4-BE49-F238E27FC236}">
                <a16:creationId xmlns:a16="http://schemas.microsoft.com/office/drawing/2014/main" id="{9DEFD452-AAE0-4CF1-A4FA-B999D31BCA8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64</a:t>
            </a:fld>
            <a:endParaRPr lang="en-US" dirty="0"/>
          </a:p>
        </p:txBody>
      </p:sp>
    </p:spTree>
    <p:extLst>
      <p:ext uri="{BB962C8B-B14F-4D97-AF65-F5344CB8AC3E}">
        <p14:creationId xmlns:p14="http://schemas.microsoft.com/office/powerpoint/2010/main" val="2447640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1500" y="1752600"/>
            <a:ext cx="7883693" cy="4525962"/>
          </a:xfrm>
        </p:spPr>
        <p:txBody>
          <a:bodyPr/>
          <a:lstStyle/>
          <a:p>
            <a:pPr algn="ctr">
              <a:buNone/>
            </a:pPr>
            <a:endParaRPr lang="en-US" dirty="0"/>
          </a:p>
          <a:p>
            <a:pPr algn="ctr">
              <a:buNone/>
            </a:pPr>
            <a:r>
              <a:rPr lang="en-US" sz="4200" b="1" dirty="0">
                <a:solidFill>
                  <a:schemeClr val="accent6"/>
                </a:solidFill>
                <a:latin typeface="Calibri"/>
                <a:ea typeface="+mj-lt"/>
                <a:cs typeface="+mj-lt"/>
              </a:rPr>
              <a:t>Keep in mind</a:t>
            </a:r>
          </a:p>
          <a:p>
            <a:pPr lvl="1" algn="ctr">
              <a:buNone/>
            </a:pPr>
            <a:r>
              <a:rPr lang="en-US" sz="4200" dirty="0">
                <a:solidFill>
                  <a:srgbClr val="003E6C"/>
                </a:solidFill>
                <a:latin typeface="Calibri Light"/>
                <a:ea typeface="+mj-lt"/>
                <a:cs typeface="+mj-lt"/>
              </a:rPr>
              <a:t>Good performance is taken for granted – poor performance is always recognized.</a:t>
            </a:r>
          </a:p>
        </p:txBody>
      </p:sp>
      <p:sp>
        <p:nvSpPr>
          <p:cNvPr id="2" name="Slide Number Placeholder 1">
            <a:extLst>
              <a:ext uri="{FF2B5EF4-FFF2-40B4-BE49-F238E27FC236}">
                <a16:creationId xmlns:a16="http://schemas.microsoft.com/office/drawing/2014/main" id="{CE08D800-B9CF-4599-AF95-46A5D28D9742}"/>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65</a:t>
            </a:fld>
            <a:endParaRPr lang="en-US" dirty="0"/>
          </a:p>
        </p:txBody>
      </p:sp>
    </p:spTree>
    <p:extLst>
      <p:ext uri="{BB962C8B-B14F-4D97-AF65-F5344CB8AC3E}">
        <p14:creationId xmlns:p14="http://schemas.microsoft.com/office/powerpoint/2010/main" val="3960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886700" cy="1325563"/>
          </a:xfrm>
        </p:spPr>
        <p:txBody>
          <a:bodyPr/>
          <a:lstStyle/>
          <a:p>
            <a:r>
              <a:rPr lang="en-US" dirty="0">
                <a:cs typeface="Calibri Light"/>
              </a:rPr>
              <a:t>Tips for talking with passengers</a:t>
            </a:r>
            <a:endParaRPr lang="en-US" dirty="0"/>
          </a:p>
        </p:txBody>
      </p:sp>
      <p:sp>
        <p:nvSpPr>
          <p:cNvPr id="3" name="Content Placeholder 2"/>
          <p:cNvSpPr>
            <a:spLocks noGrp="1"/>
          </p:cNvSpPr>
          <p:nvPr>
            <p:ph idx="1"/>
          </p:nvPr>
        </p:nvSpPr>
        <p:spPr>
          <a:xfrm>
            <a:off x="800100" y="1485900"/>
            <a:ext cx="7886700" cy="4351338"/>
          </a:xfrm>
        </p:spPr>
        <p:txBody>
          <a:bodyPr/>
          <a:lstStyle/>
          <a:p>
            <a:pPr marL="457200" indent="-457200"/>
            <a:r>
              <a:rPr lang="en-US" sz="2800" dirty="0"/>
              <a:t>Support and explain agency policies when dealing with passengers.</a:t>
            </a:r>
          </a:p>
          <a:p>
            <a:pPr marL="457200" indent="-457200"/>
            <a:endParaRPr lang="en-US" sz="2800" dirty="0"/>
          </a:p>
          <a:p>
            <a:pPr marL="457200" indent="-457200"/>
            <a:r>
              <a:rPr lang="en-US" sz="2800" dirty="0"/>
              <a:t>Speak positively about your agency.  Avoid talking about how tough your job is.</a:t>
            </a:r>
          </a:p>
          <a:p>
            <a:pPr marL="457200" indent="-457200"/>
            <a:endParaRPr lang="en-US" sz="2800" dirty="0"/>
          </a:p>
          <a:p>
            <a:pPr marL="457200" indent="-457200"/>
            <a:r>
              <a:rPr lang="en-US" sz="2800" dirty="0"/>
              <a:t>Talk over agency/organization problems with supervisors – NOT passengers.</a:t>
            </a:r>
            <a:endParaRPr lang="en-US" sz="2800" dirty="0">
              <a:cs typeface="Calibri"/>
            </a:endParaRPr>
          </a:p>
          <a:p>
            <a:pPr marL="0" indent="0">
              <a:buNone/>
            </a:pPr>
            <a:endParaRPr lang="en-US" sz="2800" dirty="0">
              <a:cs typeface="Calibri"/>
            </a:endParaRPr>
          </a:p>
          <a:p>
            <a:pPr marL="0" lvl="1" indent="0">
              <a:buNone/>
            </a:pPr>
            <a:endParaRPr lang="en-US" sz="2800" dirty="0">
              <a:cs typeface="Calibri"/>
            </a:endParaRPr>
          </a:p>
        </p:txBody>
      </p:sp>
      <p:sp>
        <p:nvSpPr>
          <p:cNvPr id="5" name="Slide Number Placeholder 4">
            <a:extLst>
              <a:ext uri="{FF2B5EF4-FFF2-40B4-BE49-F238E27FC236}">
                <a16:creationId xmlns:a16="http://schemas.microsoft.com/office/drawing/2014/main" id="{64D2AC05-2D44-4264-8E2C-A3111BD5EFA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66</a:t>
            </a:fld>
            <a:endParaRPr lang="en-US" dirty="0"/>
          </a:p>
        </p:txBody>
      </p:sp>
    </p:spTree>
    <p:extLst>
      <p:ext uri="{BB962C8B-B14F-4D97-AF65-F5344CB8AC3E}">
        <p14:creationId xmlns:p14="http://schemas.microsoft.com/office/powerpoint/2010/main" val="1393241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4707"/>
            <a:ext cx="7886700" cy="1325563"/>
          </a:xfrm>
        </p:spPr>
        <p:txBody>
          <a:bodyPr>
            <a:normAutofit/>
          </a:bodyPr>
          <a:lstStyle/>
          <a:p>
            <a:r>
              <a:rPr lang="en-US" b="0" dirty="0">
                <a:latin typeface="Calibri"/>
                <a:ea typeface="+mj-lt"/>
                <a:cs typeface="+mj-lt"/>
              </a:rPr>
              <a:t>Three basic rules or skills that you must know and follow:</a:t>
            </a:r>
          </a:p>
          <a:p>
            <a:endParaRPr lang="en-US" dirty="0">
              <a:latin typeface="Calibri"/>
              <a:cs typeface="Calibri Light"/>
            </a:endParaRPr>
          </a:p>
        </p:txBody>
      </p:sp>
      <p:sp>
        <p:nvSpPr>
          <p:cNvPr id="3" name="Content Placeholder 2"/>
          <p:cNvSpPr>
            <a:spLocks noGrp="1"/>
          </p:cNvSpPr>
          <p:nvPr>
            <p:ph idx="1"/>
          </p:nvPr>
        </p:nvSpPr>
        <p:spPr>
          <a:xfrm>
            <a:off x="800100" y="1485900"/>
            <a:ext cx="7886700" cy="4351338"/>
          </a:xfrm>
        </p:spPr>
        <p:txBody>
          <a:bodyPr>
            <a:normAutofit/>
          </a:bodyPr>
          <a:lstStyle/>
          <a:p>
            <a:pPr marL="0" indent="0">
              <a:buNone/>
            </a:pPr>
            <a:r>
              <a:rPr lang="en-US" sz="2800" b="1" dirty="0"/>
              <a:t>Provide safe, reliable and expert service</a:t>
            </a:r>
            <a:endParaRPr lang="en-US" sz="2800" b="1" dirty="0">
              <a:cs typeface="Calibri" panose="020F0502020204030204"/>
            </a:endParaRPr>
          </a:p>
          <a:p>
            <a:pPr marL="0" lvl="1" indent="0">
              <a:buFont typeface="+mj-lt"/>
              <a:buAutoNum type="arabicPeriod"/>
            </a:pPr>
            <a:endParaRPr lang="en-US" sz="2800" dirty="0">
              <a:cs typeface="Calibri" panose="020F0502020204030204"/>
            </a:endParaRPr>
          </a:p>
          <a:p>
            <a:pPr marL="514350" lvl="3" indent="-514350">
              <a:buAutoNum type="arabicPeriod"/>
            </a:pPr>
            <a:r>
              <a:rPr lang="en-US" sz="2800" dirty="0"/>
              <a:t>Drive safely and smoothly at all times</a:t>
            </a:r>
            <a:endParaRPr lang="en-US" sz="2800" dirty="0">
              <a:cs typeface="Calibri" panose="020F0502020204030204"/>
            </a:endParaRPr>
          </a:p>
          <a:p>
            <a:pPr marL="514350" lvl="3" indent="-514350">
              <a:buAutoNum type="arabicPeriod"/>
            </a:pPr>
            <a:endParaRPr lang="en-US" sz="2800" dirty="0">
              <a:cs typeface="Calibri" panose="020F0502020204030204"/>
            </a:endParaRPr>
          </a:p>
          <a:p>
            <a:pPr marL="514350" lvl="3" indent="-514350">
              <a:buAutoNum type="arabicPeriod"/>
            </a:pPr>
            <a:r>
              <a:rPr lang="en-US" sz="2800" dirty="0"/>
              <a:t>Speak clearly, calmly, and with respect</a:t>
            </a:r>
            <a:endParaRPr lang="en-US" sz="2800" dirty="0">
              <a:cs typeface="Calibri" panose="020F0502020204030204"/>
            </a:endParaRPr>
          </a:p>
          <a:p>
            <a:pPr marL="514350" lvl="3" indent="-514350">
              <a:buAutoNum type="arabicPeriod"/>
            </a:pPr>
            <a:endParaRPr lang="en-US" sz="2800" dirty="0">
              <a:cs typeface="Calibri" panose="020F0502020204030204"/>
            </a:endParaRPr>
          </a:p>
          <a:p>
            <a:pPr marL="514350" lvl="3" indent="-514350">
              <a:buAutoNum type="arabicPeriod"/>
            </a:pPr>
            <a:r>
              <a:rPr lang="en-US" sz="2800" dirty="0"/>
              <a:t>Offer assistance to every passenger</a:t>
            </a:r>
            <a:endParaRPr lang="en-US" sz="2800" dirty="0">
              <a:cs typeface="Calibri" panose="020F0502020204030204"/>
            </a:endParaRPr>
          </a:p>
        </p:txBody>
      </p:sp>
      <p:sp>
        <p:nvSpPr>
          <p:cNvPr id="5" name="Slide Number Placeholder 4">
            <a:extLst>
              <a:ext uri="{FF2B5EF4-FFF2-40B4-BE49-F238E27FC236}">
                <a16:creationId xmlns:a16="http://schemas.microsoft.com/office/drawing/2014/main" id="{4EE3FE20-1C4D-4FB9-BA53-C445989981D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67</a:t>
            </a:fld>
            <a:endParaRPr lang="en-US" dirty="0"/>
          </a:p>
        </p:txBody>
      </p:sp>
    </p:spTree>
    <p:extLst>
      <p:ext uri="{BB962C8B-B14F-4D97-AF65-F5344CB8AC3E}">
        <p14:creationId xmlns:p14="http://schemas.microsoft.com/office/powerpoint/2010/main" val="375814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048000"/>
            <a:ext cx="6858000" cy="2387600"/>
          </a:xfrm>
        </p:spPr>
        <p:txBody>
          <a:bodyPr/>
          <a:lstStyle/>
          <a:p>
            <a:r>
              <a:rPr lang="en-US" sz="4200" dirty="0">
                <a:solidFill>
                  <a:srgbClr val="003E6C"/>
                </a:solidFill>
                <a:latin typeface="Calibri Light"/>
                <a:ea typeface="+mj-lt"/>
                <a:cs typeface="+mj-lt"/>
              </a:rPr>
              <a:t>The driver is the most important asset of a transit agency. However, </a:t>
            </a:r>
            <a:r>
              <a:rPr lang="en-US" sz="4200" b="1" dirty="0">
                <a:solidFill>
                  <a:schemeClr val="accent6"/>
                </a:solidFill>
                <a:latin typeface="Calibri"/>
                <a:ea typeface="+mj-lt"/>
                <a:cs typeface="+mj-lt"/>
              </a:rPr>
              <a:t>the most important person of the transit agency is the customer</a:t>
            </a:r>
            <a:r>
              <a:rPr lang="en-US" sz="4200" dirty="0">
                <a:solidFill>
                  <a:srgbClr val="003E6C"/>
                </a:solidFill>
                <a:latin typeface="Calibri Light"/>
                <a:ea typeface="+mj-lt"/>
                <a:cs typeface="+mj-lt"/>
              </a:rPr>
              <a:t>. Without the customer, there is no agency. </a:t>
            </a:r>
            <a:endParaRPr lang="en-US" sz="4200" dirty="0">
              <a:latin typeface="Calibri Light"/>
              <a:cs typeface="Calibri Light"/>
            </a:endParaRPr>
          </a:p>
        </p:txBody>
      </p:sp>
    </p:spTree>
    <p:extLst>
      <p:ext uri="{BB962C8B-B14F-4D97-AF65-F5344CB8AC3E}">
        <p14:creationId xmlns:p14="http://schemas.microsoft.com/office/powerpoint/2010/main" val="175494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886700" cy="1325563"/>
          </a:xfrm>
        </p:spPr>
        <p:txBody>
          <a:bodyPr>
            <a:normAutofit/>
          </a:bodyPr>
          <a:lstStyle/>
          <a:p>
            <a:r>
              <a:rPr lang="en-US" dirty="0">
                <a:latin typeface="Calibri"/>
                <a:cs typeface="Calibri Light"/>
              </a:rPr>
              <a:t>Consider these facts</a:t>
            </a:r>
            <a:endParaRPr lang="en-US" dirty="0">
              <a:latin typeface="Calibri"/>
              <a:cs typeface="Calibri"/>
            </a:endParaRPr>
          </a:p>
        </p:txBody>
      </p:sp>
      <p:sp>
        <p:nvSpPr>
          <p:cNvPr id="3" name="Content Placeholder 2"/>
          <p:cNvSpPr>
            <a:spLocks noGrp="1"/>
          </p:cNvSpPr>
          <p:nvPr>
            <p:ph idx="1"/>
          </p:nvPr>
        </p:nvSpPr>
        <p:spPr>
          <a:xfrm>
            <a:off x="457200" y="1028700"/>
            <a:ext cx="7886700" cy="4351338"/>
          </a:xfrm>
        </p:spPr>
        <p:txBody>
          <a:bodyPr/>
          <a:lstStyle/>
          <a:p>
            <a:endParaRPr lang="en-US" sz="3000" dirty="0">
              <a:cs typeface="Calibri"/>
            </a:endParaRPr>
          </a:p>
          <a:p>
            <a:pPr lvl="1"/>
            <a:r>
              <a:rPr lang="en-US" sz="3000" dirty="0"/>
              <a:t>As a driver, you represent your employer.</a:t>
            </a:r>
          </a:p>
          <a:p>
            <a:pPr lvl="1"/>
            <a:endParaRPr lang="en-US" sz="3000" dirty="0">
              <a:cs typeface="Calibri"/>
            </a:endParaRPr>
          </a:p>
          <a:p>
            <a:pPr lvl="1"/>
            <a:r>
              <a:rPr lang="en-US" sz="3000" dirty="0"/>
              <a:t>In the course of a day, you have more contact with the public than any other employee of your agency.</a:t>
            </a:r>
            <a:endParaRPr lang="en-US" sz="3000" dirty="0">
              <a:cs typeface="Calibri"/>
            </a:endParaRPr>
          </a:p>
          <a:p>
            <a:pPr lvl="1"/>
            <a:endParaRPr lang="en-US" sz="3000" dirty="0"/>
          </a:p>
          <a:p>
            <a:pPr lvl="1"/>
            <a:r>
              <a:rPr lang="en-US" sz="3000" dirty="0"/>
              <a:t>A large number of motorists and pedestrians see your vehicle.</a:t>
            </a:r>
            <a:endParaRPr lang="en-US" sz="2900" dirty="0">
              <a:cs typeface="Calibri"/>
            </a:endParaRPr>
          </a:p>
          <a:p>
            <a:endParaRPr lang="en-US" dirty="0">
              <a:cs typeface="Calibri" panose="020F0502020204030204"/>
            </a:endParaRPr>
          </a:p>
        </p:txBody>
      </p:sp>
      <p:sp>
        <p:nvSpPr>
          <p:cNvPr id="5" name="Slide Number Placeholder 4">
            <a:extLst>
              <a:ext uri="{FF2B5EF4-FFF2-40B4-BE49-F238E27FC236}">
                <a16:creationId xmlns:a16="http://schemas.microsoft.com/office/drawing/2014/main" id="{75BDD753-6E3F-4883-9128-ED0DD759131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69</a:t>
            </a:fld>
            <a:endParaRPr lang="en-US" dirty="0"/>
          </a:p>
        </p:txBody>
      </p:sp>
    </p:spTree>
    <p:extLst>
      <p:ext uri="{BB962C8B-B14F-4D97-AF65-F5344CB8AC3E}">
        <p14:creationId xmlns:p14="http://schemas.microsoft.com/office/powerpoint/2010/main" val="353757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4" name="Rectangle 4"/>
          <p:cNvSpPr>
            <a:spLocks noGrp="1" noRot="1" noChangeArrowheads="1"/>
          </p:cNvSpPr>
          <p:nvPr>
            <p:ph type="title"/>
          </p:nvPr>
        </p:nvSpPr>
        <p:spPr>
          <a:xfrm>
            <a:off x="800100" y="349611"/>
            <a:ext cx="7886700" cy="1325563"/>
          </a:xfrm>
        </p:spPr>
        <p:txBody>
          <a:bodyPr/>
          <a:lstStyle/>
          <a:p>
            <a:r>
              <a:rPr lang="en-US" dirty="0"/>
              <a:t>Vulnerable Adults and Minors…</a:t>
            </a:r>
          </a:p>
        </p:txBody>
      </p:sp>
      <p:pic>
        <p:nvPicPr>
          <p:cNvPr id="76807" name="Picture 7" descr="MPj01788450000[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2514600"/>
            <a:ext cx="3657600"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6" name="Rectangle 6"/>
          <p:cNvSpPr>
            <a:spLocks noGrp="1" noRot="1" noChangeArrowheads="1"/>
          </p:cNvSpPr>
          <p:nvPr>
            <p:ph sz="half" idx="2"/>
          </p:nvPr>
        </p:nvSpPr>
        <p:spPr>
          <a:xfrm>
            <a:off x="4914900" y="2438400"/>
            <a:ext cx="3886200" cy="3057944"/>
          </a:xfrm>
        </p:spPr>
        <p:txBody>
          <a:bodyPr>
            <a:normAutofit lnSpcReduction="10000"/>
          </a:bodyPr>
          <a:lstStyle/>
          <a:p>
            <a:r>
              <a:rPr lang="en-US" sz="2800" dirty="0"/>
              <a:t>Minnesota’s Vulnerable Adults Act</a:t>
            </a:r>
            <a:endParaRPr lang="en-US" sz="2800" dirty="0">
              <a:cs typeface="Calibri"/>
            </a:endParaRPr>
          </a:p>
          <a:p>
            <a:pPr lvl="1"/>
            <a:r>
              <a:rPr lang="en-US" sz="2400" dirty="0"/>
              <a:t>Types of maltreatment</a:t>
            </a:r>
            <a:br>
              <a:rPr lang="en-US" sz="2400" dirty="0"/>
            </a:br>
            <a:endParaRPr lang="en-US" sz="2400" dirty="0">
              <a:cs typeface="Calibri"/>
            </a:endParaRPr>
          </a:p>
          <a:p>
            <a:r>
              <a:rPr lang="en-US" sz="2800" dirty="0"/>
              <a:t>Minnesota’s Maltreatment of Minors Act</a:t>
            </a:r>
            <a:endParaRPr lang="en-US" sz="2800" dirty="0">
              <a:cs typeface="Calibri"/>
            </a:endParaRPr>
          </a:p>
          <a:p>
            <a:pPr lvl="1"/>
            <a:r>
              <a:rPr lang="en-US" sz="2400" dirty="0"/>
              <a:t>Types of abuse</a:t>
            </a:r>
            <a:endParaRPr lang="en-US" sz="2400" dirty="0">
              <a:cs typeface="Calibri"/>
            </a:endParaRPr>
          </a:p>
        </p:txBody>
      </p:sp>
      <p:sp>
        <p:nvSpPr>
          <p:cNvPr id="2" name="Rectangle 9">
            <a:extLst>
              <a:ext uri="{FF2B5EF4-FFF2-40B4-BE49-F238E27FC236}">
                <a16:creationId xmlns:a16="http://schemas.microsoft.com/office/drawing/2014/main" id="{E3F8E8FC-2E76-4A40-9FC1-50CACB09F92C}"/>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4A405A5F-B007-4711-8E97-CDD0763C0131}"/>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4" name="Slide Number Placeholder 3">
            <a:extLst>
              <a:ext uri="{FF2B5EF4-FFF2-40B4-BE49-F238E27FC236}">
                <a16:creationId xmlns:a16="http://schemas.microsoft.com/office/drawing/2014/main" id="{331925E9-1DE7-49B4-8782-125B17F4DF10}"/>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a:t>
            </a:fld>
            <a:endParaRPr lang="en-US" dirty="0"/>
          </a:p>
        </p:txBody>
      </p:sp>
    </p:spTree>
    <p:extLst>
      <p:ext uri="{BB962C8B-B14F-4D97-AF65-F5344CB8AC3E}">
        <p14:creationId xmlns:p14="http://schemas.microsoft.com/office/powerpoint/2010/main" val="707233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6">
                                            <p:txEl>
                                              <p:pRg st="0" end="0"/>
                                            </p:txEl>
                                          </p:spTgt>
                                        </p:tgtEl>
                                        <p:attrNameLst>
                                          <p:attrName>style.visibility</p:attrName>
                                        </p:attrNameLst>
                                      </p:cBhvr>
                                      <p:to>
                                        <p:strVal val="visible"/>
                                      </p:to>
                                    </p:set>
                                    <p:animEffect transition="in" filter="fade">
                                      <p:cBhvr>
                                        <p:cTn id="7" dur="1000">
                                          <p:stCondLst>
                                            <p:cond delay="0"/>
                                          </p:stCondLst>
                                        </p:cTn>
                                        <p:tgtEl>
                                          <p:spTgt spid="768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806">
                                            <p:txEl>
                                              <p:pRg st="1" end="1"/>
                                            </p:txEl>
                                          </p:spTgt>
                                        </p:tgtEl>
                                        <p:attrNameLst>
                                          <p:attrName>style.visibility</p:attrName>
                                        </p:attrNameLst>
                                      </p:cBhvr>
                                      <p:to>
                                        <p:strVal val="visible"/>
                                      </p:to>
                                    </p:set>
                                    <p:animEffect transition="in" filter="fade">
                                      <p:cBhvr>
                                        <p:cTn id="10" dur="1000">
                                          <p:stCondLst>
                                            <p:cond delay="0"/>
                                          </p:stCondLst>
                                        </p:cTn>
                                        <p:tgtEl>
                                          <p:spTgt spid="7680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6806">
                                            <p:txEl>
                                              <p:pRg st="2" end="2"/>
                                            </p:txEl>
                                          </p:spTgt>
                                        </p:tgtEl>
                                        <p:attrNameLst>
                                          <p:attrName>style.visibility</p:attrName>
                                        </p:attrNameLst>
                                      </p:cBhvr>
                                      <p:to>
                                        <p:strVal val="visible"/>
                                      </p:to>
                                    </p:set>
                                    <p:animEffect transition="in" filter="fade">
                                      <p:cBhvr>
                                        <p:cTn id="15" dur="1000">
                                          <p:stCondLst>
                                            <p:cond delay="0"/>
                                          </p:stCondLst>
                                        </p:cTn>
                                        <p:tgtEl>
                                          <p:spTgt spid="7680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806">
                                            <p:txEl>
                                              <p:pRg st="3" end="3"/>
                                            </p:txEl>
                                          </p:spTgt>
                                        </p:tgtEl>
                                        <p:attrNameLst>
                                          <p:attrName>style.visibility</p:attrName>
                                        </p:attrNameLst>
                                      </p:cBhvr>
                                      <p:to>
                                        <p:strVal val="visible"/>
                                      </p:to>
                                    </p:set>
                                    <p:animEffect transition="in" filter="fade">
                                      <p:cBhvr>
                                        <p:cTn id="18" dur="1000">
                                          <p:stCondLst>
                                            <p:cond delay="0"/>
                                          </p:stCondLst>
                                        </p:cTn>
                                        <p:tgtEl>
                                          <p:spTgt spid="768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23900" y="1657682"/>
            <a:ext cx="7958890" cy="3542636"/>
          </a:xfrm>
        </p:spPr>
        <p:txBody>
          <a:bodyPr/>
          <a:lstStyle/>
          <a:p>
            <a:pPr marL="137160" indent="0" algn="ctr">
              <a:buNone/>
            </a:pPr>
            <a:r>
              <a:rPr lang="en-US" sz="4200" dirty="0">
                <a:solidFill>
                  <a:srgbClr val="003E6C"/>
                </a:solidFill>
                <a:latin typeface="Calibri Light"/>
                <a:ea typeface="+mj-lt"/>
                <a:cs typeface="+mj-lt"/>
              </a:rPr>
              <a:t>You are responsible for passenger safety. Therefore, assistance must be offered to every passenger, every day. You are responsible for assisting passengers in and out of the vehicle.</a:t>
            </a:r>
          </a:p>
          <a:p>
            <a:pPr marL="137160" indent="0" algn="ctr">
              <a:buNone/>
            </a:pPr>
            <a:endParaRPr lang="en-US" sz="3600" b="1" dirty="0">
              <a:solidFill>
                <a:srgbClr val="003E6C"/>
              </a:solidFill>
              <a:latin typeface="Calibri Light"/>
              <a:ea typeface="+mj-ea"/>
              <a:cs typeface="Calibri Light"/>
            </a:endParaRPr>
          </a:p>
        </p:txBody>
      </p:sp>
      <p:sp>
        <p:nvSpPr>
          <p:cNvPr id="2" name="Slide Number Placeholder 1">
            <a:extLst>
              <a:ext uri="{FF2B5EF4-FFF2-40B4-BE49-F238E27FC236}">
                <a16:creationId xmlns:a16="http://schemas.microsoft.com/office/drawing/2014/main" id="{DBA11FB2-CF42-422A-92D9-A5D3F3457C91}"/>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70</a:t>
            </a:fld>
            <a:endParaRPr lang="en-US" dirty="0"/>
          </a:p>
        </p:txBody>
      </p:sp>
    </p:spTree>
    <p:extLst>
      <p:ext uri="{BB962C8B-B14F-4D97-AF65-F5344CB8AC3E}">
        <p14:creationId xmlns:p14="http://schemas.microsoft.com/office/powerpoint/2010/main" val="2807191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0" name="Rectangle 4"/>
          <p:cNvSpPr>
            <a:spLocks noGrp="1" noRot="1" noChangeArrowheads="1"/>
          </p:cNvSpPr>
          <p:nvPr>
            <p:ph type="title"/>
          </p:nvPr>
        </p:nvSpPr>
        <p:spPr>
          <a:xfrm>
            <a:off x="800100" y="311336"/>
            <a:ext cx="7886700" cy="1325563"/>
          </a:xfrm>
        </p:spPr>
        <p:txBody>
          <a:bodyPr/>
          <a:lstStyle/>
          <a:p>
            <a:r>
              <a:rPr lang="en-US" dirty="0"/>
              <a:t>Passenger Assistance</a:t>
            </a:r>
          </a:p>
        </p:txBody>
      </p:sp>
      <p:pic>
        <p:nvPicPr>
          <p:cNvPr id="70663" name="Picture 7" descr="P101003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11397" y="2192665"/>
            <a:ext cx="2774494" cy="36912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0662" name="Rectangle 6"/>
          <p:cNvSpPr>
            <a:spLocks noGrp="1" noRot="1" noChangeArrowheads="1"/>
          </p:cNvSpPr>
          <p:nvPr>
            <p:ph sz="half" idx="2"/>
          </p:nvPr>
        </p:nvSpPr>
        <p:spPr>
          <a:xfrm>
            <a:off x="4305300" y="2192665"/>
            <a:ext cx="3886200" cy="4116015"/>
          </a:xfrm>
        </p:spPr>
        <p:txBody>
          <a:bodyPr/>
          <a:lstStyle/>
          <a:p>
            <a:pPr marL="463550" indent="-238125">
              <a:lnSpc>
                <a:spcPct val="90000"/>
              </a:lnSpc>
              <a:buFont typeface="Arial" pitchFamily="2" charset="2"/>
              <a:buChar char="•"/>
              <a:tabLst>
                <a:tab pos="463550" algn="l"/>
              </a:tabLst>
            </a:pPr>
            <a:r>
              <a:rPr lang="en-US" sz="2400" dirty="0"/>
              <a:t>Working with wheelchairs and lifts</a:t>
            </a:r>
            <a:br>
              <a:rPr lang="en-US" sz="2400" dirty="0"/>
            </a:br>
            <a:endParaRPr lang="en-US" sz="2400" dirty="0">
              <a:cs typeface="Calibri"/>
            </a:endParaRPr>
          </a:p>
          <a:p>
            <a:pPr marL="463550" indent="-238125">
              <a:lnSpc>
                <a:spcPct val="90000"/>
              </a:lnSpc>
              <a:tabLst>
                <a:tab pos="463550" algn="l"/>
              </a:tabLst>
            </a:pPr>
            <a:r>
              <a:rPr lang="en-US" sz="2400" dirty="0"/>
              <a:t>Working with your passengers</a:t>
            </a:r>
            <a:br>
              <a:rPr lang="en-US" sz="2400" dirty="0"/>
            </a:br>
            <a:endParaRPr lang="en-US" sz="2400" dirty="0">
              <a:cs typeface="Calibri"/>
            </a:endParaRPr>
          </a:p>
          <a:p>
            <a:pPr marL="463550" indent="-238125">
              <a:lnSpc>
                <a:spcPct val="90000"/>
              </a:lnSpc>
              <a:tabLst>
                <a:tab pos="463550" algn="l"/>
              </a:tabLst>
            </a:pPr>
            <a:r>
              <a:rPr lang="en-US" sz="2400" dirty="0"/>
              <a:t>Guiding your passengers</a:t>
            </a:r>
            <a:br>
              <a:rPr lang="en-US" sz="2400" dirty="0"/>
            </a:br>
            <a:endParaRPr lang="en-US" sz="2400" dirty="0">
              <a:cs typeface="Calibri"/>
            </a:endParaRPr>
          </a:p>
          <a:p>
            <a:pPr marL="463550" indent="-238125">
              <a:lnSpc>
                <a:spcPct val="90000"/>
              </a:lnSpc>
              <a:tabLst>
                <a:tab pos="463550" algn="l"/>
              </a:tabLst>
            </a:pPr>
            <a:r>
              <a:rPr lang="en-US" sz="2400" dirty="0"/>
              <a:t>Working with service animals</a:t>
            </a:r>
            <a:endParaRPr lang="en-US" sz="2400" dirty="0">
              <a:cs typeface="Calibri"/>
            </a:endParaRPr>
          </a:p>
        </p:txBody>
      </p:sp>
      <p:sp>
        <p:nvSpPr>
          <p:cNvPr id="2" name="TextBox 1">
            <a:extLst>
              <a:ext uri="{FF2B5EF4-FFF2-40B4-BE49-F238E27FC236}">
                <a16:creationId xmlns:a16="http://schemas.microsoft.com/office/drawing/2014/main" id="{8AD3587B-5297-4E94-A046-D33CA79F58CF}"/>
              </a:ext>
            </a:extLst>
          </p:cNvPr>
          <p:cNvSpPr txBox="1"/>
          <p:nvPr/>
        </p:nvSpPr>
        <p:spPr>
          <a:xfrm>
            <a:off x="788894" y="1322091"/>
            <a:ext cx="47133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6"/>
                </a:solidFill>
              </a:rPr>
              <a:t>"Assisting Your Transit Passengers" video</a:t>
            </a:r>
            <a:endParaRPr lang="en-US" sz="2000" dirty="0">
              <a:solidFill>
                <a:schemeClr val="accent6"/>
              </a:solidFill>
              <a:cs typeface="Calibri"/>
            </a:endParaRPr>
          </a:p>
        </p:txBody>
      </p:sp>
      <p:sp>
        <p:nvSpPr>
          <p:cNvPr id="3" name="Slide Number Placeholder 2">
            <a:extLst>
              <a:ext uri="{FF2B5EF4-FFF2-40B4-BE49-F238E27FC236}">
                <a16:creationId xmlns:a16="http://schemas.microsoft.com/office/drawing/2014/main" id="{906CAA55-2375-4158-BADB-1045440D6FB2}"/>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71</a:t>
            </a:fld>
            <a:endParaRPr lang="en-US" dirty="0"/>
          </a:p>
        </p:txBody>
      </p:sp>
    </p:spTree>
    <p:extLst>
      <p:ext uri="{BB962C8B-B14F-4D97-AF65-F5344CB8AC3E}">
        <p14:creationId xmlns:p14="http://schemas.microsoft.com/office/powerpoint/2010/main" val="1288774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0enYyqJwIw"/>
          <p:cNvPicPr>
            <a:picLocks noGrp="1" noRot="1" noChangeAspect="1"/>
          </p:cNvPicPr>
          <p:nvPr>
            <p:ph sz="half" idx="4294967295"/>
            <a:videoFile r:link="rId1"/>
          </p:nvPr>
        </p:nvPicPr>
        <p:blipFill>
          <a:blip r:embed="rId3"/>
          <a:stretch>
            <a:fillRect/>
          </a:stretch>
        </p:blipFill>
        <p:spPr>
          <a:xfrm>
            <a:off x="0" y="1066800"/>
            <a:ext cx="9144000" cy="4038600"/>
          </a:xfrm>
          <a:prstGeom prst="rect">
            <a:avLst/>
          </a:prstGeom>
        </p:spPr>
      </p:pic>
      <p:sp>
        <p:nvSpPr>
          <p:cNvPr id="2" name="Slide Number Placeholder 1">
            <a:extLst>
              <a:ext uri="{FF2B5EF4-FFF2-40B4-BE49-F238E27FC236}">
                <a16:creationId xmlns:a16="http://schemas.microsoft.com/office/drawing/2014/main" id="{01671497-AAAF-41F1-9C4E-AEFAD0B1E7FB}"/>
              </a:ext>
            </a:extLst>
          </p:cNvPr>
          <p:cNvSpPr>
            <a:spLocks noGrp="1"/>
          </p:cNvSpPr>
          <p:nvPr>
            <p:ph type="sldNum" sz="quarter" idx="10"/>
          </p:nvPr>
        </p:nvSpPr>
        <p:spPr/>
        <p:txBody>
          <a:bodyPr/>
          <a:lstStyle/>
          <a:p>
            <a:pPr>
              <a:defRPr/>
            </a:pPr>
            <a:r>
              <a:rPr lang="en-US" dirty="0"/>
              <a:t> </a:t>
            </a:r>
            <a:fld id="{AD3726E9-9A9E-401F-BCCF-85EAABD85042}" type="slidenum">
              <a:rPr lang="en-US" smtClean="0"/>
              <a:pPr>
                <a:defRPr/>
              </a:pPr>
              <a:t>72</a:t>
            </a:fld>
            <a:endParaRPr lang="en-US" dirty="0"/>
          </a:p>
        </p:txBody>
      </p:sp>
    </p:spTree>
    <p:extLst>
      <p:ext uri="{BB962C8B-B14F-4D97-AF65-F5344CB8AC3E}">
        <p14:creationId xmlns:p14="http://schemas.microsoft.com/office/powerpoint/2010/main" val="1823434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p:cNvSpPr>
            <a:spLocks noGrp="1" noRot="1" noChangeArrowheads="1"/>
          </p:cNvSpPr>
          <p:nvPr>
            <p:ph type="title"/>
          </p:nvPr>
        </p:nvSpPr>
        <p:spPr>
          <a:xfrm>
            <a:off x="800100" y="304800"/>
            <a:ext cx="7886700" cy="1325563"/>
          </a:xfrm>
        </p:spPr>
        <p:txBody>
          <a:bodyPr/>
          <a:lstStyle/>
          <a:p>
            <a:r>
              <a:rPr lang="en-US" dirty="0"/>
              <a:t>Pre-trip inspection: </a:t>
            </a:r>
            <a:r>
              <a:rPr lang="en-US" sz="4000" dirty="0">
                <a:solidFill>
                  <a:schemeClr val="accent6"/>
                </a:solidFill>
                <a:latin typeface="Calibri"/>
                <a:cs typeface="Aharoni"/>
              </a:rPr>
              <a:t>A MUST</a:t>
            </a:r>
          </a:p>
        </p:txBody>
      </p:sp>
      <p:pic>
        <p:nvPicPr>
          <p:cNvPr id="92167" name="Picture 7" descr="Bus Roadeo 2007 13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30455" y="1893494"/>
            <a:ext cx="3717745" cy="28038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5" name="Rectangle 5"/>
          <p:cNvSpPr>
            <a:spLocks noGrp="1" noRot="1" noChangeArrowheads="1"/>
          </p:cNvSpPr>
          <p:nvPr>
            <p:ph sz="half" idx="2"/>
          </p:nvPr>
        </p:nvSpPr>
        <p:spPr>
          <a:xfrm>
            <a:off x="4730003" y="1790700"/>
            <a:ext cx="4235823" cy="2670457"/>
          </a:xfrm>
        </p:spPr>
        <p:txBody>
          <a:bodyPr vert="horz" wrap="square" lIns="91440" tIns="45720" rIns="91440" bIns="45720" numCol="1" anchor="t" anchorCtr="0" compatLnSpc="1">
            <a:prstTxWarp prst="textNoShape">
              <a:avLst/>
            </a:prstTxWarp>
            <a:noAutofit/>
          </a:bodyPr>
          <a:lstStyle/>
          <a:p>
            <a:pPr marL="457200" indent="-457200"/>
            <a:r>
              <a:rPr lang="en-US" sz="3000" dirty="0"/>
              <a:t>Prevent breakdowns and emergencies</a:t>
            </a:r>
            <a:endParaRPr lang="en-US" sz="3000" dirty="0">
              <a:cs typeface="Calibri"/>
            </a:endParaRPr>
          </a:p>
          <a:p>
            <a:pPr marL="457200" indent="-457200"/>
            <a:r>
              <a:rPr lang="en-US" sz="3000" dirty="0"/>
              <a:t>Perform a “visual” check</a:t>
            </a:r>
            <a:endParaRPr lang="en-US" sz="3000" dirty="0">
              <a:cs typeface="Calibri"/>
            </a:endParaRPr>
          </a:p>
          <a:p>
            <a:pPr marL="457200" indent="-457200"/>
            <a:r>
              <a:rPr lang="en-US" sz="3000" dirty="0"/>
              <a:t>Inside and outside of vehicle</a:t>
            </a:r>
            <a:endParaRPr lang="en-US" sz="3000" dirty="0">
              <a:cs typeface="Calibri"/>
            </a:endParaRPr>
          </a:p>
          <a:p>
            <a:pPr marL="457200" indent="-457200"/>
            <a:r>
              <a:rPr lang="en-US" sz="3000" dirty="0"/>
              <a:t>Use a check list</a:t>
            </a:r>
            <a:br>
              <a:rPr lang="en-US" sz="3000" dirty="0"/>
            </a:br>
            <a:endParaRPr lang="en-US" sz="3000" dirty="0">
              <a:cs typeface="Calibri"/>
            </a:endParaRPr>
          </a:p>
        </p:txBody>
      </p:sp>
      <p:sp>
        <p:nvSpPr>
          <p:cNvPr id="2" name="Slide Number Placeholder 1">
            <a:extLst>
              <a:ext uri="{FF2B5EF4-FFF2-40B4-BE49-F238E27FC236}">
                <a16:creationId xmlns:a16="http://schemas.microsoft.com/office/drawing/2014/main" id="{F2F926F9-8BA5-4AB2-BDE1-A990BDFA7D37}"/>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73</a:t>
            </a:fld>
            <a:endParaRPr lang="en-US" dirty="0"/>
          </a:p>
        </p:txBody>
      </p:sp>
    </p:spTree>
    <p:extLst>
      <p:ext uri="{BB962C8B-B14F-4D97-AF65-F5344CB8AC3E}">
        <p14:creationId xmlns:p14="http://schemas.microsoft.com/office/powerpoint/2010/main" val="2671374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5">
                                            <p:txEl>
                                              <p:pRg st="0" end="0"/>
                                            </p:txEl>
                                          </p:spTgt>
                                        </p:tgtEl>
                                        <p:attrNameLst>
                                          <p:attrName>style.visibility</p:attrName>
                                        </p:attrNameLst>
                                      </p:cBhvr>
                                      <p:to>
                                        <p:strVal val="visible"/>
                                      </p:to>
                                    </p:set>
                                    <p:animEffect transition="in" filter="fade">
                                      <p:cBhvr>
                                        <p:cTn id="7" dur="1000">
                                          <p:stCondLst>
                                            <p:cond delay="0"/>
                                          </p:stCondLst>
                                        </p:cTn>
                                        <p:tgtEl>
                                          <p:spTgt spid="921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65">
                                            <p:txEl>
                                              <p:pRg st="1" end="1"/>
                                            </p:txEl>
                                          </p:spTgt>
                                        </p:tgtEl>
                                        <p:attrNameLst>
                                          <p:attrName>style.visibility</p:attrName>
                                        </p:attrNameLst>
                                      </p:cBhvr>
                                      <p:to>
                                        <p:strVal val="visible"/>
                                      </p:to>
                                    </p:set>
                                    <p:animEffect transition="in" filter="fade">
                                      <p:cBhvr>
                                        <p:cTn id="12" dur="1000">
                                          <p:stCondLst>
                                            <p:cond delay="0"/>
                                          </p:stCondLst>
                                        </p:cTn>
                                        <p:tgtEl>
                                          <p:spTgt spid="921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65">
                                            <p:txEl>
                                              <p:pRg st="2" end="2"/>
                                            </p:txEl>
                                          </p:spTgt>
                                        </p:tgtEl>
                                        <p:attrNameLst>
                                          <p:attrName>style.visibility</p:attrName>
                                        </p:attrNameLst>
                                      </p:cBhvr>
                                      <p:to>
                                        <p:strVal val="visible"/>
                                      </p:to>
                                    </p:set>
                                    <p:animEffect transition="in" filter="fade">
                                      <p:cBhvr>
                                        <p:cTn id="17" dur="1000">
                                          <p:stCondLst>
                                            <p:cond delay="0"/>
                                          </p:stCondLst>
                                        </p:cTn>
                                        <p:tgtEl>
                                          <p:spTgt spid="921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65">
                                            <p:txEl>
                                              <p:pRg st="3" end="3"/>
                                            </p:txEl>
                                          </p:spTgt>
                                        </p:tgtEl>
                                        <p:attrNameLst>
                                          <p:attrName>style.visibility</p:attrName>
                                        </p:attrNameLst>
                                      </p:cBhvr>
                                      <p:to>
                                        <p:strVal val="visible"/>
                                      </p:to>
                                    </p:set>
                                    <p:animEffect transition="in" filter="fade">
                                      <p:cBhvr>
                                        <p:cTn id="22" dur="1000">
                                          <p:stCondLst>
                                            <p:cond delay="0"/>
                                          </p:stCondLst>
                                        </p:cTn>
                                        <p:tgtEl>
                                          <p:spTgt spid="921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80" name="Rectangle 4"/>
          <p:cNvSpPr>
            <a:spLocks noGrp="1" noRot="1" noChangeArrowheads="1"/>
          </p:cNvSpPr>
          <p:nvPr>
            <p:ph type="title"/>
          </p:nvPr>
        </p:nvSpPr>
        <p:spPr>
          <a:xfrm>
            <a:off x="800100" y="331807"/>
            <a:ext cx="7886700" cy="1325563"/>
          </a:xfrm>
        </p:spPr>
        <p:txBody>
          <a:bodyPr/>
          <a:lstStyle/>
          <a:p>
            <a:r>
              <a:rPr lang="en-US" dirty="0"/>
              <a:t>Working with wheelchairs and lifts…</a:t>
            </a:r>
          </a:p>
        </p:txBody>
      </p:sp>
      <p:pic>
        <p:nvPicPr>
          <p:cNvPr id="101383" name="Picture 7" descr="P1010018"/>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5395" y="1600200"/>
            <a:ext cx="2942705" cy="3927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1" name="Rectangle 5"/>
          <p:cNvSpPr>
            <a:spLocks noGrp="1" noRot="1" noChangeArrowheads="1"/>
          </p:cNvSpPr>
          <p:nvPr>
            <p:ph sz="half" idx="2"/>
          </p:nvPr>
        </p:nvSpPr>
        <p:spPr>
          <a:xfrm>
            <a:off x="4457700" y="1516062"/>
            <a:ext cx="3886200" cy="4351338"/>
          </a:xfrm>
        </p:spPr>
        <p:txBody>
          <a:bodyPr/>
          <a:lstStyle/>
          <a:p>
            <a:r>
              <a:rPr lang="en-US" sz="3000" dirty="0"/>
              <a:t>Who can use a lift?</a:t>
            </a:r>
            <a:endParaRPr lang="en-US" sz="3000" dirty="0">
              <a:cs typeface="Calibri"/>
            </a:endParaRPr>
          </a:p>
          <a:p>
            <a:endParaRPr lang="en-US" sz="3000" dirty="0"/>
          </a:p>
          <a:p>
            <a:r>
              <a:rPr lang="en-US" sz="3000" dirty="0"/>
              <a:t>Lift basics</a:t>
            </a:r>
            <a:endParaRPr lang="en-US" sz="3000" dirty="0">
              <a:cs typeface="Calibri"/>
            </a:endParaRPr>
          </a:p>
          <a:p>
            <a:endParaRPr lang="en-US" sz="3000" dirty="0">
              <a:cs typeface="Calibri"/>
            </a:endParaRPr>
          </a:p>
          <a:p>
            <a:r>
              <a:rPr lang="en-US" sz="3000" dirty="0"/>
              <a:t>Wheelchair safety and etiquette</a:t>
            </a:r>
          </a:p>
          <a:p>
            <a:endParaRPr lang="en-US" sz="3000" dirty="0">
              <a:cs typeface="Calibri"/>
            </a:endParaRPr>
          </a:p>
          <a:p>
            <a:r>
              <a:rPr lang="en-US" sz="3000" dirty="0"/>
              <a:t>Securement basics</a:t>
            </a:r>
            <a:endParaRPr lang="en-US" sz="3000" dirty="0">
              <a:cs typeface="Calibri"/>
            </a:endParaRPr>
          </a:p>
          <a:p>
            <a:endParaRPr lang="en-US" sz="3000" dirty="0">
              <a:cs typeface="Calibri"/>
            </a:endParaRPr>
          </a:p>
        </p:txBody>
      </p:sp>
      <p:sp>
        <p:nvSpPr>
          <p:cNvPr id="2" name="Slide Number Placeholder 1">
            <a:extLst>
              <a:ext uri="{FF2B5EF4-FFF2-40B4-BE49-F238E27FC236}">
                <a16:creationId xmlns:a16="http://schemas.microsoft.com/office/drawing/2014/main" id="{5AD40CD7-482C-4D95-8F70-3CB7402ECA89}"/>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74</a:t>
            </a:fld>
            <a:endParaRPr lang="en-US" dirty="0"/>
          </a:p>
        </p:txBody>
      </p:sp>
    </p:spTree>
    <p:extLst>
      <p:ext uri="{BB962C8B-B14F-4D97-AF65-F5344CB8AC3E}">
        <p14:creationId xmlns:p14="http://schemas.microsoft.com/office/powerpoint/2010/main" val="1806538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Effect transition="in" filter="fade">
                                      <p:cBhvr>
                                        <p:cTn id="7" dur="1000">
                                          <p:stCondLst>
                                            <p:cond delay="0"/>
                                          </p:stCondLst>
                                        </p:cTn>
                                        <p:tgtEl>
                                          <p:spTgt spid="101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81">
                                            <p:txEl>
                                              <p:pRg st="2" end="2"/>
                                            </p:txEl>
                                          </p:spTgt>
                                        </p:tgtEl>
                                        <p:attrNameLst>
                                          <p:attrName>style.visibility</p:attrName>
                                        </p:attrNameLst>
                                      </p:cBhvr>
                                      <p:to>
                                        <p:strVal val="visible"/>
                                      </p:to>
                                    </p:set>
                                    <p:animEffect transition="in" filter="fade">
                                      <p:cBhvr>
                                        <p:cTn id="12" dur="1000">
                                          <p:stCondLst>
                                            <p:cond delay="0"/>
                                          </p:stCondLst>
                                        </p:cTn>
                                        <p:tgtEl>
                                          <p:spTgt spid="1013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381">
                                            <p:txEl>
                                              <p:pRg st="4" end="4"/>
                                            </p:txEl>
                                          </p:spTgt>
                                        </p:tgtEl>
                                        <p:attrNameLst>
                                          <p:attrName>style.visibility</p:attrName>
                                        </p:attrNameLst>
                                      </p:cBhvr>
                                      <p:to>
                                        <p:strVal val="visible"/>
                                      </p:to>
                                    </p:set>
                                    <p:animEffect transition="in" filter="fade">
                                      <p:cBhvr>
                                        <p:cTn id="17" dur="1000">
                                          <p:stCondLst>
                                            <p:cond delay="0"/>
                                          </p:stCondLst>
                                        </p:cTn>
                                        <p:tgtEl>
                                          <p:spTgt spid="1013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381">
                                            <p:txEl>
                                              <p:pRg st="6" end="6"/>
                                            </p:txEl>
                                          </p:spTgt>
                                        </p:tgtEl>
                                        <p:attrNameLst>
                                          <p:attrName>style.visibility</p:attrName>
                                        </p:attrNameLst>
                                      </p:cBhvr>
                                      <p:to>
                                        <p:strVal val="visible"/>
                                      </p:to>
                                    </p:set>
                                    <p:animEffect transition="in" filter="fade">
                                      <p:cBhvr>
                                        <p:cTn id="22" dur="1000">
                                          <p:stCondLst>
                                            <p:cond delay="0"/>
                                          </p:stCondLst>
                                        </p:cTn>
                                        <p:tgtEl>
                                          <p:spTgt spid="1013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8" name="Rectangle 4"/>
          <p:cNvSpPr>
            <a:spLocks noGrp="1" noRot="1" noChangeArrowheads="1"/>
          </p:cNvSpPr>
          <p:nvPr>
            <p:ph type="title"/>
          </p:nvPr>
        </p:nvSpPr>
        <p:spPr>
          <a:xfrm>
            <a:off x="802321" y="342900"/>
            <a:ext cx="7886700" cy="1325563"/>
          </a:xfrm>
        </p:spPr>
        <p:txBody>
          <a:bodyPr/>
          <a:lstStyle/>
          <a:p>
            <a:r>
              <a:rPr lang="en-US" dirty="0"/>
              <a:t>Working with your passengers…</a:t>
            </a:r>
          </a:p>
        </p:txBody>
      </p:sp>
      <p:pic>
        <p:nvPicPr>
          <p:cNvPr id="103433" name="Picture 9" descr="P1010030"/>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600200"/>
            <a:ext cx="2942705" cy="3927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30" name="Rectangle 6"/>
          <p:cNvSpPr>
            <a:spLocks noGrp="1" noRot="1" noChangeArrowheads="1"/>
          </p:cNvSpPr>
          <p:nvPr>
            <p:ph sz="half" idx="2"/>
          </p:nvPr>
        </p:nvSpPr>
        <p:spPr>
          <a:xfrm>
            <a:off x="4152900" y="1485900"/>
            <a:ext cx="3886200" cy="4351338"/>
          </a:xfrm>
        </p:spPr>
        <p:txBody>
          <a:bodyPr/>
          <a:lstStyle/>
          <a:p>
            <a:r>
              <a:rPr lang="en-US" sz="3000" dirty="0"/>
              <a:t>Ask questions</a:t>
            </a:r>
            <a:endParaRPr lang="en-US" sz="3000" dirty="0">
              <a:cs typeface="Calibri"/>
            </a:endParaRPr>
          </a:p>
          <a:p>
            <a:r>
              <a:rPr lang="en-US" sz="3000" dirty="0"/>
              <a:t>Tell them what you are doing</a:t>
            </a:r>
            <a:endParaRPr lang="en-US" sz="3000" dirty="0">
              <a:cs typeface="Calibri"/>
            </a:endParaRPr>
          </a:p>
          <a:p>
            <a:r>
              <a:rPr lang="en-US" sz="3000" dirty="0"/>
              <a:t>Respect their space</a:t>
            </a:r>
            <a:endParaRPr lang="en-US" sz="3000" dirty="0">
              <a:cs typeface="Calibri"/>
            </a:endParaRPr>
          </a:p>
          <a:p>
            <a:r>
              <a:rPr lang="en-US" sz="3000" dirty="0"/>
              <a:t>Be aware of passenger comfort</a:t>
            </a:r>
            <a:endParaRPr lang="en-US" sz="3000" dirty="0">
              <a:cs typeface="Calibri"/>
            </a:endParaRPr>
          </a:p>
          <a:p>
            <a:r>
              <a:rPr lang="en-US" sz="3000" dirty="0"/>
              <a:t>Passengers are people</a:t>
            </a:r>
            <a:endParaRPr lang="en-US" sz="3000" dirty="0">
              <a:cs typeface="Calibri"/>
            </a:endParaRPr>
          </a:p>
        </p:txBody>
      </p:sp>
      <p:sp>
        <p:nvSpPr>
          <p:cNvPr id="2" name="Slide Number Placeholder 1">
            <a:extLst>
              <a:ext uri="{FF2B5EF4-FFF2-40B4-BE49-F238E27FC236}">
                <a16:creationId xmlns:a16="http://schemas.microsoft.com/office/drawing/2014/main" id="{490E9277-D219-4112-80C3-DC093D2C02B0}"/>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75</a:t>
            </a:fld>
            <a:endParaRPr lang="en-US" dirty="0"/>
          </a:p>
        </p:txBody>
      </p:sp>
    </p:spTree>
    <p:extLst>
      <p:ext uri="{BB962C8B-B14F-4D97-AF65-F5344CB8AC3E}">
        <p14:creationId xmlns:p14="http://schemas.microsoft.com/office/powerpoint/2010/main" val="236359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30">
                                            <p:txEl>
                                              <p:pRg st="0" end="0"/>
                                            </p:txEl>
                                          </p:spTgt>
                                        </p:tgtEl>
                                        <p:attrNameLst>
                                          <p:attrName>style.visibility</p:attrName>
                                        </p:attrNameLst>
                                      </p:cBhvr>
                                      <p:to>
                                        <p:strVal val="visible"/>
                                      </p:to>
                                    </p:set>
                                    <p:animEffect transition="in" filter="fade">
                                      <p:cBhvr>
                                        <p:cTn id="7" dur="1000">
                                          <p:stCondLst>
                                            <p:cond delay="0"/>
                                          </p:stCondLst>
                                        </p:cTn>
                                        <p:tgtEl>
                                          <p:spTgt spid="103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430">
                                            <p:txEl>
                                              <p:pRg st="1" end="1"/>
                                            </p:txEl>
                                          </p:spTgt>
                                        </p:tgtEl>
                                        <p:attrNameLst>
                                          <p:attrName>style.visibility</p:attrName>
                                        </p:attrNameLst>
                                      </p:cBhvr>
                                      <p:to>
                                        <p:strVal val="visible"/>
                                      </p:to>
                                    </p:set>
                                    <p:animEffect transition="in" filter="fade">
                                      <p:cBhvr>
                                        <p:cTn id="12" dur="1000">
                                          <p:stCondLst>
                                            <p:cond delay="0"/>
                                          </p:stCondLst>
                                        </p:cTn>
                                        <p:tgtEl>
                                          <p:spTgt spid="1034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430">
                                            <p:txEl>
                                              <p:pRg st="2" end="2"/>
                                            </p:txEl>
                                          </p:spTgt>
                                        </p:tgtEl>
                                        <p:attrNameLst>
                                          <p:attrName>style.visibility</p:attrName>
                                        </p:attrNameLst>
                                      </p:cBhvr>
                                      <p:to>
                                        <p:strVal val="visible"/>
                                      </p:to>
                                    </p:set>
                                    <p:animEffect transition="in" filter="fade">
                                      <p:cBhvr>
                                        <p:cTn id="17" dur="1000">
                                          <p:stCondLst>
                                            <p:cond delay="0"/>
                                          </p:stCondLst>
                                        </p:cTn>
                                        <p:tgtEl>
                                          <p:spTgt spid="1034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3430">
                                            <p:txEl>
                                              <p:pRg st="3" end="3"/>
                                            </p:txEl>
                                          </p:spTgt>
                                        </p:tgtEl>
                                        <p:attrNameLst>
                                          <p:attrName>style.visibility</p:attrName>
                                        </p:attrNameLst>
                                      </p:cBhvr>
                                      <p:to>
                                        <p:strVal val="visible"/>
                                      </p:to>
                                    </p:set>
                                    <p:animEffect transition="in" filter="fade">
                                      <p:cBhvr>
                                        <p:cTn id="22" dur="1000">
                                          <p:stCondLst>
                                            <p:cond delay="0"/>
                                          </p:stCondLst>
                                        </p:cTn>
                                        <p:tgtEl>
                                          <p:spTgt spid="10343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3430">
                                            <p:txEl>
                                              <p:pRg st="4" end="4"/>
                                            </p:txEl>
                                          </p:spTgt>
                                        </p:tgtEl>
                                        <p:attrNameLst>
                                          <p:attrName>style.visibility</p:attrName>
                                        </p:attrNameLst>
                                      </p:cBhvr>
                                      <p:to>
                                        <p:strVal val="visible"/>
                                      </p:to>
                                    </p:set>
                                    <p:animEffect transition="in" filter="fade">
                                      <p:cBhvr>
                                        <p:cTn id="27" dur="1000">
                                          <p:stCondLst>
                                            <p:cond delay="0"/>
                                          </p:stCondLst>
                                        </p:cTn>
                                        <p:tgtEl>
                                          <p:spTgt spid="1034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1657" y="1866900"/>
            <a:ext cx="7883693" cy="3390900"/>
          </a:xfrm>
        </p:spPr>
        <p:txBody>
          <a:bodyPr/>
          <a:lstStyle/>
          <a:p>
            <a:pPr marL="0" indent="0" algn="ctr">
              <a:buNone/>
            </a:pPr>
            <a:r>
              <a:rPr lang="en-US" sz="3600" dirty="0">
                <a:solidFill>
                  <a:srgbClr val="003E6C"/>
                </a:solidFill>
                <a:latin typeface="+mj-lt"/>
                <a:ea typeface="+mj-ea"/>
                <a:cs typeface="+mj-cs"/>
              </a:rPr>
              <a:t>To understand your passenger’s point of view, put yourself in their place. Treat others as you would want to be treated, or how you would want a transportation vehicle operator to treat a member of your family.</a:t>
            </a:r>
            <a:endParaRPr lang="en-US" sz="3600" dirty="0">
              <a:solidFill>
                <a:srgbClr val="003E6C"/>
              </a:solidFill>
              <a:latin typeface="+mj-lt"/>
              <a:ea typeface="+mj-ea"/>
              <a:cs typeface="Calibri Light" panose="020F0302020204030204"/>
            </a:endParaRPr>
          </a:p>
        </p:txBody>
      </p:sp>
      <p:sp>
        <p:nvSpPr>
          <p:cNvPr id="2" name="Slide Number Placeholder 1">
            <a:extLst>
              <a:ext uri="{FF2B5EF4-FFF2-40B4-BE49-F238E27FC236}">
                <a16:creationId xmlns:a16="http://schemas.microsoft.com/office/drawing/2014/main" id="{45EC9F78-5A88-4496-8AAB-F5EEB004DE9A}"/>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76</a:t>
            </a:fld>
            <a:endParaRPr lang="en-US" dirty="0"/>
          </a:p>
        </p:txBody>
      </p:sp>
    </p:spTree>
    <p:extLst>
      <p:ext uri="{BB962C8B-B14F-4D97-AF65-F5344CB8AC3E}">
        <p14:creationId xmlns:p14="http://schemas.microsoft.com/office/powerpoint/2010/main" val="1955089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7886700" cy="1325563"/>
          </a:xfrm>
        </p:spPr>
        <p:txBody>
          <a:bodyPr>
            <a:normAutofit/>
          </a:bodyPr>
          <a:lstStyle/>
          <a:p>
            <a:r>
              <a:rPr lang="en-US" dirty="0">
                <a:cs typeface="Calibri Light"/>
              </a:rPr>
              <a:t>Tips on communicating with passengers</a:t>
            </a:r>
            <a:endParaRPr lang="en-US" dirty="0"/>
          </a:p>
        </p:txBody>
      </p:sp>
      <p:sp>
        <p:nvSpPr>
          <p:cNvPr id="3" name="Content Placeholder 2"/>
          <p:cNvSpPr>
            <a:spLocks noGrp="1"/>
          </p:cNvSpPr>
          <p:nvPr>
            <p:ph idx="1"/>
          </p:nvPr>
        </p:nvSpPr>
        <p:spPr>
          <a:xfrm>
            <a:off x="800100" y="1477962"/>
            <a:ext cx="7886700" cy="4351338"/>
          </a:xfrm>
        </p:spPr>
        <p:txBody>
          <a:bodyPr/>
          <a:lstStyle/>
          <a:p>
            <a:pPr marL="457200" indent="-457200"/>
            <a:r>
              <a:rPr lang="en-US" sz="3300" dirty="0"/>
              <a:t>Treat adults as adults</a:t>
            </a:r>
            <a:endParaRPr lang="en-US" sz="3300" dirty="0">
              <a:cs typeface="Calibri"/>
            </a:endParaRPr>
          </a:p>
          <a:p>
            <a:pPr marL="457200" indent="-457200"/>
            <a:endParaRPr lang="en-US" sz="3300" dirty="0"/>
          </a:p>
          <a:p>
            <a:pPr marL="457200" indent="-457200"/>
            <a:r>
              <a:rPr lang="en-US" sz="3300" dirty="0"/>
              <a:t>Offer assistance — ASK</a:t>
            </a:r>
            <a:endParaRPr lang="en-US" sz="3300" dirty="0">
              <a:cs typeface="Calibri"/>
            </a:endParaRPr>
          </a:p>
          <a:p>
            <a:pPr marL="457200" lvl="1" indent="-457200"/>
            <a:endParaRPr lang="en-US" sz="3300" dirty="0">
              <a:cs typeface="Calibri"/>
            </a:endParaRPr>
          </a:p>
          <a:p>
            <a:pPr marL="457200" lvl="1" indent="-457200"/>
            <a:r>
              <a:rPr lang="en-US" sz="3300" dirty="0"/>
              <a:t>Speak directly to the passenger</a:t>
            </a:r>
            <a:endParaRPr lang="en-US" sz="3300" dirty="0">
              <a:cs typeface="Calibri" panose="020F0502020204030204"/>
            </a:endParaRPr>
          </a:p>
          <a:p>
            <a:pPr marL="457200" lvl="1" indent="-457200"/>
            <a:endParaRPr lang="en-US" sz="3300" dirty="0">
              <a:cs typeface="Calibri" panose="020F0502020204030204"/>
            </a:endParaRPr>
          </a:p>
          <a:p>
            <a:pPr marL="457200" lvl="1" indent="-457200"/>
            <a:r>
              <a:rPr lang="en-US" sz="3300" dirty="0"/>
              <a:t>If you do not understand the passenger do not pretend that you did</a:t>
            </a:r>
            <a:endParaRPr lang="en-US" sz="3300" dirty="0">
              <a:cs typeface="Calibri" panose="020F0502020204030204"/>
            </a:endParaRPr>
          </a:p>
          <a:p>
            <a:pPr lvl="1"/>
            <a:endParaRPr lang="en-US" sz="3300" dirty="0">
              <a:cs typeface="Calibri" panose="020F0502020204030204"/>
            </a:endParaRPr>
          </a:p>
          <a:p>
            <a:pPr marL="584835" lvl="1" indent="0">
              <a:buNone/>
            </a:pPr>
            <a:endParaRPr lang="en-US" sz="3300" dirty="0">
              <a:cs typeface="Calibri" panose="020F0502020204030204"/>
            </a:endParaRPr>
          </a:p>
        </p:txBody>
      </p:sp>
      <p:sp>
        <p:nvSpPr>
          <p:cNvPr id="5" name="Slide Number Placeholder 4">
            <a:extLst>
              <a:ext uri="{FF2B5EF4-FFF2-40B4-BE49-F238E27FC236}">
                <a16:creationId xmlns:a16="http://schemas.microsoft.com/office/drawing/2014/main" id="{8CD9CBC4-6767-46A8-99A8-58565D6BD3B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77</a:t>
            </a:fld>
            <a:endParaRPr lang="en-US" dirty="0"/>
          </a:p>
        </p:txBody>
      </p:sp>
    </p:spTree>
    <p:extLst>
      <p:ext uri="{BB962C8B-B14F-4D97-AF65-F5344CB8AC3E}">
        <p14:creationId xmlns:p14="http://schemas.microsoft.com/office/powerpoint/2010/main" val="2226609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4" name="Rectangle 4"/>
          <p:cNvSpPr>
            <a:spLocks noGrp="1" noRot="1" noChangeArrowheads="1"/>
          </p:cNvSpPr>
          <p:nvPr>
            <p:ph type="title"/>
          </p:nvPr>
        </p:nvSpPr>
        <p:spPr>
          <a:xfrm>
            <a:off x="838200" y="304800"/>
            <a:ext cx="7886700" cy="1325563"/>
          </a:xfrm>
        </p:spPr>
        <p:txBody>
          <a:bodyPr/>
          <a:lstStyle/>
          <a:p>
            <a:r>
              <a:rPr lang="en-US" dirty="0"/>
              <a:t>Accommodating Service Animals…</a:t>
            </a:r>
          </a:p>
        </p:txBody>
      </p:sp>
      <p:pic>
        <p:nvPicPr>
          <p:cNvPr id="107531" name="Picture 11" descr="MPj04016150000[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22245" y="1970358"/>
            <a:ext cx="3859305" cy="25633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6" name="Rectangle 6"/>
          <p:cNvSpPr>
            <a:spLocks noGrp="1" noRot="1" noChangeArrowheads="1"/>
          </p:cNvSpPr>
          <p:nvPr>
            <p:ph sz="half" idx="2"/>
          </p:nvPr>
        </p:nvSpPr>
        <p:spPr>
          <a:xfrm>
            <a:off x="5029200" y="1905000"/>
            <a:ext cx="3886200" cy="4351338"/>
          </a:xfrm>
        </p:spPr>
        <p:txBody>
          <a:bodyPr/>
          <a:lstStyle/>
          <a:p>
            <a:r>
              <a:rPr lang="en-US" sz="2800" dirty="0"/>
              <a:t>Types of service animals</a:t>
            </a:r>
            <a:endParaRPr lang="en-US" sz="2800" dirty="0">
              <a:cs typeface="Calibri"/>
            </a:endParaRPr>
          </a:p>
          <a:p>
            <a:r>
              <a:rPr lang="en-US" sz="2800" dirty="0"/>
              <a:t>Types of disabilities requiring service animals</a:t>
            </a:r>
            <a:endParaRPr lang="en-US" sz="2800" dirty="0">
              <a:cs typeface="Calibri"/>
            </a:endParaRPr>
          </a:p>
          <a:p>
            <a:r>
              <a:rPr lang="en-US" sz="2800" dirty="0"/>
              <a:t>Focus on the animal’s purpose — not the passenger’s disability</a:t>
            </a:r>
            <a:endParaRPr lang="en-US" sz="2800" dirty="0">
              <a:cs typeface="Calibri"/>
            </a:endParaRPr>
          </a:p>
        </p:txBody>
      </p:sp>
      <p:sp>
        <p:nvSpPr>
          <p:cNvPr id="2" name="Slide Number Placeholder 1">
            <a:extLst>
              <a:ext uri="{FF2B5EF4-FFF2-40B4-BE49-F238E27FC236}">
                <a16:creationId xmlns:a16="http://schemas.microsoft.com/office/drawing/2014/main" id="{DED3C905-B4F5-4A15-8E07-78875616E259}"/>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78</a:t>
            </a:fld>
            <a:endParaRPr lang="en-US" dirty="0"/>
          </a:p>
        </p:txBody>
      </p:sp>
    </p:spTree>
    <p:extLst>
      <p:ext uri="{BB962C8B-B14F-4D97-AF65-F5344CB8AC3E}">
        <p14:creationId xmlns:p14="http://schemas.microsoft.com/office/powerpoint/2010/main" val="2309833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26">
                                            <p:txEl>
                                              <p:pRg st="0" end="0"/>
                                            </p:txEl>
                                          </p:spTgt>
                                        </p:tgtEl>
                                        <p:attrNameLst>
                                          <p:attrName>style.visibility</p:attrName>
                                        </p:attrNameLst>
                                      </p:cBhvr>
                                      <p:to>
                                        <p:strVal val="visible"/>
                                      </p:to>
                                    </p:set>
                                    <p:animEffect transition="in" filter="fade">
                                      <p:cBhvr>
                                        <p:cTn id="7" dur="1000">
                                          <p:stCondLst>
                                            <p:cond delay="0"/>
                                          </p:stCondLst>
                                        </p:cTn>
                                        <p:tgtEl>
                                          <p:spTgt spid="107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526">
                                            <p:txEl>
                                              <p:pRg st="1" end="1"/>
                                            </p:txEl>
                                          </p:spTgt>
                                        </p:tgtEl>
                                        <p:attrNameLst>
                                          <p:attrName>style.visibility</p:attrName>
                                        </p:attrNameLst>
                                      </p:cBhvr>
                                      <p:to>
                                        <p:strVal val="visible"/>
                                      </p:to>
                                    </p:set>
                                    <p:animEffect transition="in" filter="fade">
                                      <p:cBhvr>
                                        <p:cTn id="12" dur="1000">
                                          <p:stCondLst>
                                            <p:cond delay="0"/>
                                          </p:stCondLst>
                                        </p:cTn>
                                        <p:tgtEl>
                                          <p:spTgt spid="107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526">
                                            <p:txEl>
                                              <p:pRg st="2" end="2"/>
                                            </p:txEl>
                                          </p:spTgt>
                                        </p:tgtEl>
                                        <p:attrNameLst>
                                          <p:attrName>style.visibility</p:attrName>
                                        </p:attrNameLst>
                                      </p:cBhvr>
                                      <p:to>
                                        <p:strVal val="visible"/>
                                      </p:to>
                                    </p:set>
                                    <p:animEffect transition="in" filter="fade">
                                      <p:cBhvr>
                                        <p:cTn id="17" dur="1000">
                                          <p:stCondLst>
                                            <p:cond delay="0"/>
                                          </p:stCondLst>
                                        </p:cTn>
                                        <p:tgtEl>
                                          <p:spTgt spid="1075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886700" cy="1325563"/>
          </a:xfrm>
        </p:spPr>
        <p:txBody>
          <a:bodyPr>
            <a:normAutofit/>
          </a:bodyPr>
          <a:lstStyle/>
          <a:p>
            <a:r>
              <a:rPr lang="en-US" dirty="0">
                <a:cs typeface="Calibri Light"/>
              </a:rPr>
              <a:t>Accommodating Service Animals...</a:t>
            </a:r>
            <a:endParaRPr lang="en-US" dirty="0"/>
          </a:p>
        </p:txBody>
      </p:sp>
      <p:sp>
        <p:nvSpPr>
          <p:cNvPr id="3" name="Content Placeholder 2"/>
          <p:cNvSpPr>
            <a:spLocks noGrp="1"/>
          </p:cNvSpPr>
          <p:nvPr>
            <p:ph idx="1"/>
          </p:nvPr>
        </p:nvSpPr>
        <p:spPr>
          <a:xfrm>
            <a:off x="800100" y="1058862"/>
            <a:ext cx="7886700" cy="4351338"/>
          </a:xfrm>
        </p:spPr>
        <p:txBody>
          <a:bodyPr/>
          <a:lstStyle/>
          <a:p>
            <a:pPr marL="0" indent="0">
              <a:buNone/>
            </a:pPr>
            <a:endParaRPr lang="en-US" sz="2600" dirty="0">
              <a:cs typeface="Calibri" panose="020F0502020204030204"/>
            </a:endParaRPr>
          </a:p>
          <a:p>
            <a:pPr marL="0" indent="0">
              <a:buNone/>
            </a:pPr>
            <a:r>
              <a:rPr lang="en-US" sz="2600" dirty="0"/>
              <a:t>Effective March 15, 2011, the ADA defines “service animal” in the following way:</a:t>
            </a:r>
            <a:endParaRPr lang="en-US" sz="2600" dirty="0">
              <a:cs typeface="Calibri" panose="020F0502020204030204"/>
            </a:endParaRPr>
          </a:p>
          <a:p>
            <a:pPr marL="0" indent="0">
              <a:buNone/>
            </a:pPr>
            <a:endParaRPr lang="en-US" sz="2600" dirty="0">
              <a:cs typeface="Calibri" panose="020F0502020204030204"/>
            </a:endParaRPr>
          </a:p>
          <a:p>
            <a:pPr marL="0" indent="0">
              <a:buNone/>
            </a:pPr>
            <a:r>
              <a:rPr lang="en-US" sz="2600" dirty="0"/>
              <a:t>Any animal that is individually trained to do work or perform tasks for the benefit of an individual with a disability, including a physical, sensory, psychiatric, intellectual, or other mental disability.</a:t>
            </a:r>
            <a:endParaRPr lang="en-US" sz="2600" dirty="0">
              <a:cs typeface="Calibri" panose="020F0502020204030204"/>
            </a:endParaRPr>
          </a:p>
          <a:p>
            <a:pPr marL="0" indent="0">
              <a:buNone/>
            </a:pPr>
            <a:endParaRPr lang="en-US" sz="2600" dirty="0">
              <a:cs typeface="Calibri" panose="020F0502020204030204"/>
            </a:endParaRPr>
          </a:p>
        </p:txBody>
      </p:sp>
      <p:sp>
        <p:nvSpPr>
          <p:cNvPr id="4" name="Slide Number Placeholder 3">
            <a:extLst>
              <a:ext uri="{FF2B5EF4-FFF2-40B4-BE49-F238E27FC236}">
                <a16:creationId xmlns:a16="http://schemas.microsoft.com/office/drawing/2014/main" id="{067B61C4-2DA1-4C53-B8C1-33B959D4F4F5}"/>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79</a:t>
            </a:fld>
            <a:endParaRPr lang="en-US" dirty="0"/>
          </a:p>
        </p:txBody>
      </p:sp>
    </p:spTree>
    <p:extLst>
      <p:ext uri="{BB962C8B-B14F-4D97-AF65-F5344CB8AC3E}">
        <p14:creationId xmlns:p14="http://schemas.microsoft.com/office/powerpoint/2010/main" val="420199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a:extLst>
              <a:ext uri="{FF2B5EF4-FFF2-40B4-BE49-F238E27FC236}">
                <a16:creationId xmlns:a16="http://schemas.microsoft.com/office/drawing/2014/main" id="{C562AF71-F37E-4C31-B8F9-469EA6271953}"/>
              </a:ext>
            </a:extLst>
          </p:cNvPr>
          <p:cNvSpPr>
            <a:spLocks noGrp="1" noRot="1" noChangeArrowheads="1"/>
          </p:cNvSpPr>
          <p:nvPr>
            <p:ph type="title"/>
          </p:nvPr>
        </p:nvSpPr>
        <p:spPr>
          <a:xfrm>
            <a:off x="800100" y="324503"/>
            <a:ext cx="8939462" cy="1333082"/>
          </a:xfrm>
        </p:spPr>
        <p:txBody>
          <a:bodyPr>
            <a:normAutofit/>
          </a:bodyPr>
          <a:lstStyle/>
          <a:p>
            <a:pPr eaLnBrk="1" hangingPunct="1">
              <a:defRPr/>
            </a:pPr>
            <a:r>
              <a:rPr lang="en-US" sz="2600" dirty="0"/>
              <a:t>What can be done to protect vulnerable adults and minors?</a:t>
            </a:r>
            <a:endParaRPr lang="en-US" sz="2600" dirty="0">
              <a:cs typeface="Calibri Light"/>
            </a:endParaRPr>
          </a:p>
        </p:txBody>
      </p:sp>
      <p:sp>
        <p:nvSpPr>
          <p:cNvPr id="5" name="Content Placeholder 4">
            <a:extLst>
              <a:ext uri="{FF2B5EF4-FFF2-40B4-BE49-F238E27FC236}">
                <a16:creationId xmlns:a16="http://schemas.microsoft.com/office/drawing/2014/main" id="{9535578B-5673-45FB-A1FF-6BB325D7D54D}"/>
              </a:ext>
            </a:extLst>
          </p:cNvPr>
          <p:cNvSpPr>
            <a:spLocks noGrp="1"/>
          </p:cNvSpPr>
          <p:nvPr>
            <p:ph idx="1"/>
          </p:nvPr>
        </p:nvSpPr>
        <p:spPr>
          <a:xfrm>
            <a:off x="838200" y="1447800"/>
            <a:ext cx="7886700" cy="4351338"/>
          </a:xfrm>
        </p:spPr>
        <p:txBody>
          <a:bodyPr/>
          <a:lstStyle/>
          <a:p>
            <a:pPr marL="0" indent="0">
              <a:lnSpc>
                <a:spcPct val="100000"/>
              </a:lnSpc>
              <a:spcBef>
                <a:spcPts val="0"/>
              </a:spcBef>
              <a:spcAft>
                <a:spcPts val="1200"/>
              </a:spcAft>
              <a:buNone/>
            </a:pPr>
            <a:r>
              <a:rPr lang="en-US" sz="2700" dirty="0">
                <a:ea typeface="+mn-lt"/>
                <a:cs typeface="+mn-lt"/>
              </a:rPr>
              <a:t>The Minnesota </a:t>
            </a:r>
            <a:r>
              <a:rPr lang="en-US" sz="2700" b="1" dirty="0">
                <a:solidFill>
                  <a:schemeClr val="accent6"/>
                </a:solidFill>
                <a:ea typeface="+mn-lt"/>
                <a:cs typeface="+mn-lt"/>
              </a:rPr>
              <a:t>Vulnerable Adults Act (VAA)</a:t>
            </a:r>
            <a:r>
              <a:rPr lang="en-US" sz="2700" b="1" dirty="0">
                <a:solidFill>
                  <a:srgbClr val="FFC000"/>
                </a:solidFill>
                <a:ea typeface="+mn-lt"/>
                <a:cs typeface="+mn-lt"/>
              </a:rPr>
              <a:t> </a:t>
            </a:r>
            <a:r>
              <a:rPr lang="en-US" sz="2700" dirty="0">
                <a:ea typeface="+mn-lt"/>
                <a:cs typeface="+mn-lt"/>
              </a:rPr>
              <a:t>was enacted in 1980 to ensure that vulnerable adults are safe in their living environments and in the receipt of health care and supportive services.</a:t>
            </a:r>
          </a:p>
          <a:p>
            <a:pPr marL="0" indent="0">
              <a:lnSpc>
                <a:spcPct val="100000"/>
              </a:lnSpc>
              <a:spcBef>
                <a:spcPts val="0"/>
              </a:spcBef>
              <a:spcAft>
                <a:spcPts val="1200"/>
              </a:spcAft>
              <a:buNone/>
            </a:pPr>
            <a:endParaRPr lang="en-US" sz="700" dirty="0">
              <a:solidFill>
                <a:srgbClr val="000000"/>
              </a:solidFill>
              <a:latin typeface="Calibri"/>
              <a:cs typeface="Calibri"/>
            </a:endParaRPr>
          </a:p>
          <a:p>
            <a:pPr marL="0" indent="0">
              <a:lnSpc>
                <a:spcPct val="100000"/>
              </a:lnSpc>
              <a:spcBef>
                <a:spcPts val="0"/>
              </a:spcBef>
              <a:spcAft>
                <a:spcPts val="0"/>
              </a:spcAft>
              <a:buNone/>
            </a:pPr>
            <a:r>
              <a:rPr lang="en-US" sz="2700" i="1" dirty="0">
                <a:solidFill>
                  <a:schemeClr val="accent6"/>
                </a:solidFill>
                <a:latin typeface="Gill Sans MT"/>
                <a:cs typeface="Calibri"/>
              </a:rPr>
              <a:t>Executive Summary</a:t>
            </a:r>
            <a:endParaRPr lang="en-US" sz="2700" dirty="0">
              <a:solidFill>
                <a:schemeClr val="accent6"/>
              </a:solidFill>
              <a:ea typeface="+mn-lt"/>
              <a:cs typeface="+mn-lt"/>
            </a:endParaRPr>
          </a:p>
          <a:p>
            <a:pPr marL="0" indent="0">
              <a:lnSpc>
                <a:spcPct val="100000"/>
              </a:lnSpc>
              <a:spcBef>
                <a:spcPts val="0"/>
              </a:spcBef>
              <a:spcAft>
                <a:spcPts val="0"/>
              </a:spcAft>
              <a:buNone/>
            </a:pPr>
            <a:r>
              <a:rPr lang="en-US" sz="2700" dirty="0">
                <a:solidFill>
                  <a:srgbClr val="FFC000"/>
                </a:solidFill>
                <a:latin typeface="Gill Sans MT"/>
                <a:cs typeface="Calibri"/>
                <a:hlinkClick r:id="rId3"/>
              </a:rPr>
              <a:t>https://www.house.leg.state.mn.us/hrd/pubs/vuladult.pdf</a:t>
            </a:r>
            <a:endParaRPr lang="en-US" sz="2700" dirty="0">
              <a:ea typeface="+mn-lt"/>
              <a:cs typeface="+mn-lt"/>
            </a:endParaRPr>
          </a:p>
          <a:p>
            <a:pPr marL="0" indent="0">
              <a:lnSpc>
                <a:spcPct val="100000"/>
              </a:lnSpc>
              <a:spcBef>
                <a:spcPts val="0"/>
              </a:spcBef>
              <a:spcAft>
                <a:spcPts val="1200"/>
              </a:spcAft>
              <a:buNone/>
            </a:pPr>
            <a:endParaRPr lang="en-US" sz="2700" dirty="0">
              <a:cs typeface="Calibri"/>
            </a:endParaRPr>
          </a:p>
          <a:p>
            <a:pPr>
              <a:lnSpc>
                <a:spcPct val="100000"/>
              </a:lnSpc>
              <a:spcBef>
                <a:spcPts val="0"/>
              </a:spcBef>
              <a:spcAft>
                <a:spcPts val="1200"/>
              </a:spcAft>
            </a:pPr>
            <a:endParaRPr lang="en-US" sz="2700" dirty="0">
              <a:cs typeface="Calibri"/>
            </a:endParaRPr>
          </a:p>
          <a:p>
            <a:endParaRPr lang="en-US" sz="2700" dirty="0">
              <a:cs typeface="Calibri"/>
            </a:endParaRPr>
          </a:p>
        </p:txBody>
      </p:sp>
      <p:sp>
        <p:nvSpPr>
          <p:cNvPr id="2" name="Rectangle 9">
            <a:extLst>
              <a:ext uri="{FF2B5EF4-FFF2-40B4-BE49-F238E27FC236}">
                <a16:creationId xmlns:a16="http://schemas.microsoft.com/office/drawing/2014/main" id="{154A7556-26B1-4815-8AEA-2012B43EA538}"/>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3" name="Arrow: Right 2">
            <a:extLst>
              <a:ext uri="{FF2B5EF4-FFF2-40B4-BE49-F238E27FC236}">
                <a16:creationId xmlns:a16="http://schemas.microsoft.com/office/drawing/2014/main" id="{53CD4D3E-890A-4888-9216-EB0683BDF90D}"/>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4" name="Slide Number Placeholder 3">
            <a:extLst>
              <a:ext uri="{FF2B5EF4-FFF2-40B4-BE49-F238E27FC236}">
                <a16:creationId xmlns:a16="http://schemas.microsoft.com/office/drawing/2014/main" id="{BA713690-36FE-4350-B258-FDC6E3312580}"/>
              </a:ext>
            </a:extLst>
          </p:cNvPr>
          <p:cNvSpPr>
            <a:spLocks noGrp="1"/>
          </p:cNvSpPr>
          <p:nvPr>
            <p:ph type="sldNum" sz="quarter" idx="10"/>
          </p:nvPr>
        </p:nvSpPr>
        <p:spPr/>
        <p:txBody>
          <a:bodyPr/>
          <a:lstStyle/>
          <a:p>
            <a:pPr>
              <a:defRPr/>
            </a:pPr>
            <a:fld id="{5E95E51F-7BE0-40B9-9982-033A63A612CB}" type="slidenum">
              <a:rPr lang="en-US" smtClean="0"/>
              <a:pPr>
                <a:defRPr/>
              </a:pPr>
              <a:t>8</a:t>
            </a:fld>
            <a:endParaRPr lang="en-US" dirty="0"/>
          </a:p>
        </p:txBody>
      </p:sp>
    </p:spTree>
    <p:extLst>
      <p:ext uri="{BB962C8B-B14F-4D97-AF65-F5344CB8AC3E}">
        <p14:creationId xmlns:p14="http://schemas.microsoft.com/office/powerpoint/2010/main" val="1608580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886700" cy="1325563"/>
          </a:xfrm>
        </p:spPr>
        <p:txBody>
          <a:bodyPr>
            <a:normAutofit/>
          </a:bodyPr>
          <a:lstStyle/>
          <a:p>
            <a:r>
              <a:rPr lang="en-US" dirty="0">
                <a:cs typeface="Calibri Light"/>
              </a:rPr>
              <a:t>Accommodating Service Animals...</a:t>
            </a:r>
          </a:p>
        </p:txBody>
      </p:sp>
      <p:sp>
        <p:nvSpPr>
          <p:cNvPr id="3" name="Content Placeholder 2"/>
          <p:cNvSpPr>
            <a:spLocks noGrp="1"/>
          </p:cNvSpPr>
          <p:nvPr>
            <p:ph idx="1"/>
          </p:nvPr>
        </p:nvSpPr>
        <p:spPr>
          <a:xfrm>
            <a:off x="628650" y="1104900"/>
            <a:ext cx="7886700" cy="4351338"/>
          </a:xfrm>
        </p:spPr>
        <p:txBody>
          <a:bodyPr/>
          <a:lstStyle/>
          <a:p>
            <a:pPr>
              <a:buNone/>
            </a:pPr>
            <a:endParaRPr lang="en-US" dirty="0"/>
          </a:p>
          <a:p>
            <a:pPr indent="0">
              <a:buNone/>
            </a:pPr>
            <a:r>
              <a:rPr lang="en-US" sz="2800" dirty="0"/>
              <a:t>In some cases a miniature horse may be a service animal.</a:t>
            </a:r>
            <a:endParaRPr lang="en-US" sz="2800" dirty="0">
              <a:cs typeface="Calibri"/>
            </a:endParaRPr>
          </a:p>
          <a:p>
            <a:pPr>
              <a:buNone/>
            </a:pPr>
            <a:r>
              <a:rPr lang="en-US" dirty="0"/>
              <a:t>                                         </a:t>
            </a:r>
          </a:p>
        </p:txBody>
      </p:sp>
      <p:pic>
        <p:nvPicPr>
          <p:cNvPr id="6" name="Picture 5" descr="horse2.jpg"/>
          <p:cNvPicPr>
            <a:picLocks noChangeAspect="1"/>
          </p:cNvPicPr>
          <p:nvPr/>
        </p:nvPicPr>
        <p:blipFill>
          <a:blip r:embed="rId3" cstate="print"/>
          <a:stretch>
            <a:fillRect/>
          </a:stretch>
        </p:blipFill>
        <p:spPr>
          <a:xfrm>
            <a:off x="2949152" y="2628929"/>
            <a:ext cx="3184948" cy="2552671"/>
          </a:xfrm>
          <a:prstGeom prst="rect">
            <a:avLst/>
          </a:prstGeom>
        </p:spPr>
      </p:pic>
      <p:sp>
        <p:nvSpPr>
          <p:cNvPr id="4" name="Slide Number Placeholder 3">
            <a:extLst>
              <a:ext uri="{FF2B5EF4-FFF2-40B4-BE49-F238E27FC236}">
                <a16:creationId xmlns:a16="http://schemas.microsoft.com/office/drawing/2014/main" id="{C4EF1C50-AF79-4782-B42B-B2911F840CB5}"/>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80</a:t>
            </a:fld>
            <a:endParaRPr lang="en-US" dirty="0"/>
          </a:p>
        </p:txBody>
      </p:sp>
    </p:spTree>
    <p:extLst>
      <p:ext uri="{BB962C8B-B14F-4D97-AF65-F5344CB8AC3E}">
        <p14:creationId xmlns:p14="http://schemas.microsoft.com/office/powerpoint/2010/main" val="16479499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12737"/>
            <a:ext cx="7886700" cy="1325563"/>
          </a:xfrm>
        </p:spPr>
        <p:txBody>
          <a:bodyPr>
            <a:normAutofit/>
          </a:bodyPr>
          <a:lstStyle/>
          <a:p>
            <a:r>
              <a:rPr lang="en-US" dirty="0">
                <a:cs typeface="Calibri Light"/>
              </a:rPr>
              <a:t>Accommodating Service Animals</a:t>
            </a:r>
            <a:endParaRPr lang="en-US" dirty="0"/>
          </a:p>
        </p:txBody>
      </p:sp>
      <p:sp>
        <p:nvSpPr>
          <p:cNvPr id="3" name="Content Placeholder 2"/>
          <p:cNvSpPr>
            <a:spLocks noGrp="1"/>
          </p:cNvSpPr>
          <p:nvPr>
            <p:ph idx="1"/>
          </p:nvPr>
        </p:nvSpPr>
        <p:spPr>
          <a:xfrm>
            <a:off x="647700" y="1485900"/>
            <a:ext cx="7886700" cy="4351338"/>
          </a:xfrm>
        </p:spPr>
        <p:txBody>
          <a:bodyPr/>
          <a:lstStyle/>
          <a:p>
            <a:pPr indent="0">
              <a:buNone/>
            </a:pPr>
            <a:r>
              <a:rPr lang="en-US" sz="2800" dirty="0"/>
              <a:t>Transit systems may ask two questions to determine whether an animal qualifies as a service animal.</a:t>
            </a:r>
            <a:endParaRPr lang="en-US" sz="2800" dirty="0">
              <a:cs typeface="Calibri" panose="020F0502020204030204"/>
            </a:endParaRPr>
          </a:p>
          <a:p>
            <a:pPr indent="0">
              <a:buNone/>
            </a:pPr>
            <a:endParaRPr lang="en-US" sz="2800" dirty="0">
              <a:cs typeface="Calibri" panose="020F0502020204030204"/>
            </a:endParaRPr>
          </a:p>
          <a:p>
            <a:pPr marL="850265" lvl="1" indent="0">
              <a:buNone/>
            </a:pPr>
            <a:r>
              <a:rPr lang="en-US" sz="2800" u="sng" dirty="0"/>
              <a:t>First</a:t>
            </a:r>
            <a:r>
              <a:rPr lang="en-US" sz="2800" dirty="0"/>
              <a:t> – if the animal is required because of a disability.</a:t>
            </a:r>
            <a:endParaRPr lang="en-US" sz="2800" dirty="0">
              <a:cs typeface="Calibri" panose="020F0502020204030204"/>
            </a:endParaRPr>
          </a:p>
          <a:p>
            <a:pPr marL="850265" lvl="1" indent="0">
              <a:buNone/>
            </a:pPr>
            <a:endParaRPr lang="en-US" sz="2800" dirty="0">
              <a:cs typeface="Calibri" panose="020F0502020204030204"/>
            </a:endParaRPr>
          </a:p>
          <a:p>
            <a:pPr marL="850265" lvl="1" indent="0">
              <a:buNone/>
            </a:pPr>
            <a:r>
              <a:rPr lang="en-US" sz="2800" u="sng" dirty="0"/>
              <a:t>Second</a:t>
            </a:r>
            <a:r>
              <a:rPr lang="en-US" sz="2800" dirty="0"/>
              <a:t> – what work or task the animal has been trained to perform.</a:t>
            </a:r>
            <a:endParaRPr lang="en-US" sz="2800" dirty="0">
              <a:cs typeface="Calibri" panose="020F0502020204030204"/>
            </a:endParaRPr>
          </a:p>
          <a:p>
            <a:pPr marL="0" indent="0">
              <a:buNone/>
            </a:pPr>
            <a:endParaRPr lang="en-US" sz="2800" dirty="0">
              <a:cs typeface="Calibri" panose="020F0502020204030204"/>
            </a:endParaRPr>
          </a:p>
          <a:p>
            <a:pPr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670B9383-1133-4C39-9690-0D9756FCA5D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81</a:t>
            </a:fld>
            <a:endParaRPr lang="en-US" dirty="0"/>
          </a:p>
        </p:txBody>
      </p:sp>
    </p:spTree>
    <p:extLst>
      <p:ext uri="{BB962C8B-B14F-4D97-AF65-F5344CB8AC3E}">
        <p14:creationId xmlns:p14="http://schemas.microsoft.com/office/powerpoint/2010/main" val="3442027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886700" cy="1325563"/>
          </a:xfrm>
        </p:spPr>
        <p:txBody>
          <a:bodyPr>
            <a:normAutofit/>
          </a:bodyPr>
          <a:lstStyle/>
          <a:p>
            <a:r>
              <a:rPr lang="en-US" dirty="0">
                <a:cs typeface="Calibri Light"/>
              </a:rPr>
              <a:t>Accommodating Service Animals</a:t>
            </a:r>
            <a:endParaRPr lang="en-US" dirty="0"/>
          </a:p>
        </p:txBody>
      </p:sp>
      <p:sp>
        <p:nvSpPr>
          <p:cNvPr id="3" name="Content Placeholder 2"/>
          <p:cNvSpPr>
            <a:spLocks noGrp="1"/>
          </p:cNvSpPr>
          <p:nvPr>
            <p:ph idx="1"/>
          </p:nvPr>
        </p:nvSpPr>
        <p:spPr>
          <a:xfrm>
            <a:off x="685800" y="1020762"/>
            <a:ext cx="7886700" cy="4351338"/>
          </a:xfrm>
        </p:spPr>
        <p:txBody>
          <a:bodyPr/>
          <a:lstStyle/>
          <a:p>
            <a:pPr marL="137160" indent="0">
              <a:buNone/>
            </a:pPr>
            <a:endParaRPr lang="en-US" sz="2800" dirty="0">
              <a:cs typeface="Calibri"/>
            </a:endParaRPr>
          </a:p>
          <a:p>
            <a:pPr marL="137160" indent="0">
              <a:buNone/>
            </a:pPr>
            <a:r>
              <a:rPr lang="en-US" sz="2800" dirty="0"/>
              <a:t>The ADA does not specifically mention requirements for service animal identification or animals in training.</a:t>
            </a:r>
            <a:endParaRPr lang="en-US" sz="2800" dirty="0">
              <a:cs typeface="Calibri"/>
            </a:endParaRPr>
          </a:p>
          <a:p>
            <a:pPr marL="137160" indent="0">
              <a:buNone/>
            </a:pPr>
            <a:endParaRPr lang="en-US" sz="2800" dirty="0">
              <a:cs typeface="Calibri"/>
            </a:endParaRPr>
          </a:p>
          <a:p>
            <a:pPr marL="137160" indent="0">
              <a:buNone/>
            </a:pPr>
            <a:r>
              <a:rPr lang="en-US" sz="2800" dirty="0"/>
              <a:t>Therefore, it is illegal to require a person with a service animal to provide proof.</a:t>
            </a:r>
            <a:endParaRPr lang="en-US" sz="2800" dirty="0">
              <a:cs typeface="Calibri"/>
            </a:endParaRPr>
          </a:p>
        </p:txBody>
      </p:sp>
      <p:sp>
        <p:nvSpPr>
          <p:cNvPr id="5" name="Slide Number Placeholder 4">
            <a:extLst>
              <a:ext uri="{FF2B5EF4-FFF2-40B4-BE49-F238E27FC236}">
                <a16:creationId xmlns:a16="http://schemas.microsoft.com/office/drawing/2014/main" id="{64C466D9-4241-4AFC-9FAF-A7CF1ACA8366}"/>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82</a:t>
            </a:fld>
            <a:endParaRPr lang="en-US" dirty="0"/>
          </a:p>
        </p:txBody>
      </p:sp>
    </p:spTree>
    <p:extLst>
      <p:ext uri="{BB962C8B-B14F-4D97-AF65-F5344CB8AC3E}">
        <p14:creationId xmlns:p14="http://schemas.microsoft.com/office/powerpoint/2010/main" val="3494290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0C6FB-49FC-40FC-B194-C5ABF311ECDC}"/>
              </a:ext>
            </a:extLst>
          </p:cNvPr>
          <p:cNvSpPr>
            <a:spLocks noGrp="1"/>
          </p:cNvSpPr>
          <p:nvPr>
            <p:ph type="title"/>
          </p:nvPr>
        </p:nvSpPr>
        <p:spPr>
          <a:xfrm>
            <a:off x="800100" y="304800"/>
            <a:ext cx="7886700" cy="1325563"/>
          </a:xfrm>
        </p:spPr>
        <p:txBody>
          <a:bodyPr/>
          <a:lstStyle/>
          <a:p>
            <a:r>
              <a:rPr lang="en-US" dirty="0">
                <a:cs typeface="Calibri Light"/>
              </a:rPr>
              <a:t>Accommodating Service Animals</a:t>
            </a:r>
            <a:endParaRPr lang="en-US" dirty="0"/>
          </a:p>
        </p:txBody>
      </p:sp>
      <p:sp>
        <p:nvSpPr>
          <p:cNvPr id="3" name="Content Placeholder 2"/>
          <p:cNvSpPr>
            <a:spLocks noGrp="1"/>
          </p:cNvSpPr>
          <p:nvPr>
            <p:ph idx="1"/>
          </p:nvPr>
        </p:nvSpPr>
        <p:spPr>
          <a:xfrm>
            <a:off x="791135" y="1020762"/>
            <a:ext cx="7886700" cy="4351338"/>
          </a:xfrm>
        </p:spPr>
        <p:txBody>
          <a:bodyPr>
            <a:normAutofit/>
          </a:bodyPr>
          <a:lstStyle/>
          <a:p>
            <a:pPr>
              <a:buNone/>
            </a:pPr>
            <a:endParaRPr lang="en-US" sz="2800" dirty="0">
              <a:cs typeface="Calibri"/>
            </a:endParaRPr>
          </a:p>
          <a:p>
            <a:pPr>
              <a:buNone/>
            </a:pPr>
            <a:r>
              <a:rPr lang="en-US" sz="2800" b="1" dirty="0">
                <a:cs typeface="Calibri"/>
              </a:rPr>
              <a:t>Examples of work or tasks include:</a:t>
            </a:r>
            <a:endParaRPr lang="en-US" sz="2800" dirty="0">
              <a:cs typeface="Calibri"/>
            </a:endParaRPr>
          </a:p>
          <a:p>
            <a:pPr>
              <a:buNone/>
            </a:pPr>
            <a:endParaRPr lang="en-US" sz="2800" b="1" dirty="0"/>
          </a:p>
          <a:p>
            <a:pPr lvl="1"/>
            <a:r>
              <a:rPr lang="en-US" sz="2800" dirty="0"/>
              <a:t>Guiding individuals who are blind</a:t>
            </a:r>
          </a:p>
          <a:p>
            <a:pPr lvl="1"/>
            <a:r>
              <a:rPr lang="en-US" sz="2800" dirty="0"/>
              <a:t>Alerting individuals who are deaf</a:t>
            </a:r>
          </a:p>
          <a:p>
            <a:pPr lvl="1"/>
            <a:r>
              <a:rPr lang="en-US" sz="2800" dirty="0"/>
              <a:t>Pulling a wheelchair</a:t>
            </a:r>
          </a:p>
          <a:p>
            <a:pPr lvl="1"/>
            <a:r>
              <a:rPr lang="en-US" sz="2800" dirty="0"/>
              <a:t>Assisting during a seizure</a:t>
            </a:r>
          </a:p>
        </p:txBody>
      </p:sp>
      <p:sp>
        <p:nvSpPr>
          <p:cNvPr id="2" name="Slide Number Placeholder 1">
            <a:extLst>
              <a:ext uri="{FF2B5EF4-FFF2-40B4-BE49-F238E27FC236}">
                <a16:creationId xmlns:a16="http://schemas.microsoft.com/office/drawing/2014/main" id="{9C847A04-1D74-4D69-A495-CDC2F6CBFE74}"/>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83</a:t>
            </a:fld>
            <a:endParaRPr lang="en-US" dirty="0"/>
          </a:p>
        </p:txBody>
      </p:sp>
    </p:spTree>
    <p:extLst>
      <p:ext uri="{BB962C8B-B14F-4D97-AF65-F5344CB8AC3E}">
        <p14:creationId xmlns:p14="http://schemas.microsoft.com/office/powerpoint/2010/main" val="2721680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4550"/>
            <a:ext cx="7886700" cy="1325563"/>
          </a:xfrm>
        </p:spPr>
        <p:txBody>
          <a:bodyPr>
            <a:normAutofit/>
          </a:bodyPr>
          <a:lstStyle/>
          <a:p>
            <a:r>
              <a:rPr lang="en-US" dirty="0">
                <a:cs typeface="Calibri Light"/>
              </a:rPr>
              <a:t>Accommodating Service Animals</a:t>
            </a:r>
          </a:p>
        </p:txBody>
      </p:sp>
      <p:sp>
        <p:nvSpPr>
          <p:cNvPr id="3" name="Content Placeholder 2"/>
          <p:cNvSpPr>
            <a:spLocks noGrp="1"/>
          </p:cNvSpPr>
          <p:nvPr>
            <p:ph idx="1"/>
          </p:nvPr>
        </p:nvSpPr>
        <p:spPr>
          <a:xfrm>
            <a:off x="800100" y="1485900"/>
            <a:ext cx="7886700" cy="4351338"/>
          </a:xfrm>
        </p:spPr>
        <p:txBody>
          <a:bodyPr/>
          <a:lstStyle/>
          <a:p>
            <a:pPr>
              <a:buNone/>
            </a:pPr>
            <a:r>
              <a:rPr lang="en-US" sz="2800" b="1" dirty="0">
                <a:ea typeface="+mn-lt"/>
                <a:cs typeface="+mn-lt"/>
              </a:rPr>
              <a:t>Examples of work or tasks include:</a:t>
            </a:r>
            <a:endParaRPr lang="en-US" sz="2800" dirty="0">
              <a:ea typeface="+mn-lt"/>
              <a:cs typeface="+mn-lt"/>
            </a:endParaRPr>
          </a:p>
          <a:p>
            <a:pPr>
              <a:buNone/>
            </a:pPr>
            <a:endParaRPr lang="en-US" sz="2800" b="1" dirty="0"/>
          </a:p>
          <a:p>
            <a:pPr lvl="1"/>
            <a:r>
              <a:rPr lang="en-US" sz="2800" dirty="0"/>
              <a:t>Alerting to the presence of allergens</a:t>
            </a:r>
          </a:p>
          <a:p>
            <a:pPr lvl="1"/>
            <a:r>
              <a:rPr lang="en-US" sz="2800" dirty="0"/>
              <a:t>Retrieving items</a:t>
            </a:r>
          </a:p>
          <a:p>
            <a:pPr lvl="1"/>
            <a:r>
              <a:rPr lang="en-US" sz="2800" dirty="0"/>
              <a:t>Providing support and assistance with balance and stability</a:t>
            </a:r>
          </a:p>
          <a:p>
            <a:pPr lvl="1"/>
            <a:r>
              <a:rPr lang="en-US" sz="2800" dirty="0"/>
              <a:t>Preventing or interrupting impulsive or destructive behaviors</a:t>
            </a:r>
          </a:p>
          <a:p>
            <a:pPr lvl="1">
              <a:buNone/>
            </a:pPr>
            <a:endParaRPr lang="en-US" sz="2800" dirty="0">
              <a:cs typeface="Calibri"/>
            </a:endParaRPr>
          </a:p>
        </p:txBody>
      </p:sp>
      <p:sp>
        <p:nvSpPr>
          <p:cNvPr id="4" name="Slide Number Placeholder 3">
            <a:extLst>
              <a:ext uri="{FF2B5EF4-FFF2-40B4-BE49-F238E27FC236}">
                <a16:creationId xmlns:a16="http://schemas.microsoft.com/office/drawing/2014/main" id="{69DDBDDD-5573-48D0-BD6D-8FB3A9D3DE7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84</a:t>
            </a:fld>
            <a:endParaRPr lang="en-US" dirty="0"/>
          </a:p>
        </p:txBody>
      </p:sp>
    </p:spTree>
    <p:extLst>
      <p:ext uri="{BB962C8B-B14F-4D97-AF65-F5344CB8AC3E}">
        <p14:creationId xmlns:p14="http://schemas.microsoft.com/office/powerpoint/2010/main" val="2361783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0675"/>
            <a:ext cx="7886700" cy="1325563"/>
          </a:xfrm>
        </p:spPr>
        <p:txBody>
          <a:bodyPr>
            <a:normAutofit/>
          </a:bodyPr>
          <a:lstStyle/>
          <a:p>
            <a:r>
              <a:rPr lang="en-US" dirty="0">
                <a:cs typeface="Calibri Light"/>
              </a:rPr>
              <a:t>Accommodating Service Animals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The crime deterrent effects of an animal presence, and the provision of emotional support, well-being, comfort, or companionship do not constitute work or tasks.  </a:t>
            </a: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1FE773A2-86FF-44CD-B59E-F8116BE49AA4}"/>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85</a:t>
            </a:fld>
            <a:endParaRPr lang="en-US" dirty="0"/>
          </a:p>
        </p:txBody>
      </p:sp>
    </p:spTree>
    <p:extLst>
      <p:ext uri="{BB962C8B-B14F-4D97-AF65-F5344CB8AC3E}">
        <p14:creationId xmlns:p14="http://schemas.microsoft.com/office/powerpoint/2010/main" val="25220566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Safety Issues</a:t>
            </a:r>
            <a:endParaRPr lang="en-US" dirty="0"/>
          </a:p>
        </p:txBody>
      </p:sp>
      <p:sp>
        <p:nvSpPr>
          <p:cNvPr id="3" name="Content Placeholder 2"/>
          <p:cNvSpPr>
            <a:spLocks noGrp="1"/>
          </p:cNvSpPr>
          <p:nvPr>
            <p:ph idx="1"/>
          </p:nvPr>
        </p:nvSpPr>
        <p:spPr>
          <a:xfrm>
            <a:off x="800100" y="1485900"/>
            <a:ext cx="7886700" cy="4351338"/>
          </a:xfrm>
        </p:spPr>
        <p:txBody>
          <a:bodyPr>
            <a:normAutofit/>
          </a:bodyPr>
          <a:lstStyle/>
          <a:p>
            <a:pPr marL="0" indent="0">
              <a:buNone/>
            </a:pPr>
            <a:r>
              <a:rPr lang="en-US" sz="2800" dirty="0">
                <a:latin typeface="Calibri"/>
                <a:cs typeface="Calibri"/>
              </a:rPr>
              <a:t>Service animals are socialized and trained to interact appropriately with other animals and people.  </a:t>
            </a:r>
          </a:p>
          <a:p>
            <a:pPr marL="0" indent="0">
              <a:buNone/>
            </a:pPr>
            <a:endParaRPr lang="en-US" sz="2800" dirty="0">
              <a:latin typeface="Calibri"/>
              <a:cs typeface="Calibri"/>
            </a:endParaRPr>
          </a:p>
          <a:p>
            <a:pPr marL="0" indent="0">
              <a:buNone/>
            </a:pPr>
            <a:r>
              <a:rPr lang="en-US" sz="2800" dirty="0">
                <a:latin typeface="Calibri"/>
                <a:cs typeface="Calibri"/>
              </a:rPr>
              <a:t>However, it is possible that a service animal could be provoked and become aggressive.</a:t>
            </a:r>
          </a:p>
          <a:p>
            <a:pPr>
              <a:buNone/>
            </a:pPr>
            <a:endParaRPr lang="en-US" sz="2800" dirty="0">
              <a:latin typeface="Calibri"/>
              <a:cs typeface="Calibri"/>
            </a:endParaRPr>
          </a:p>
        </p:txBody>
      </p:sp>
      <p:sp>
        <p:nvSpPr>
          <p:cNvPr id="4" name="Slide Number Placeholder 3">
            <a:extLst>
              <a:ext uri="{FF2B5EF4-FFF2-40B4-BE49-F238E27FC236}">
                <a16:creationId xmlns:a16="http://schemas.microsoft.com/office/drawing/2014/main" id="{B58C0098-5A72-4CD0-80E8-CD55D48A27DA}"/>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86</a:t>
            </a:fld>
            <a:endParaRPr lang="en-US" dirty="0"/>
          </a:p>
        </p:txBody>
      </p:sp>
    </p:spTree>
    <p:extLst>
      <p:ext uri="{BB962C8B-B14F-4D97-AF65-F5344CB8AC3E}">
        <p14:creationId xmlns:p14="http://schemas.microsoft.com/office/powerpoint/2010/main" val="2657039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Safety Issues</a:t>
            </a:r>
            <a:endParaRPr lang="en-US" dirty="0"/>
          </a:p>
        </p:txBody>
      </p:sp>
      <p:sp>
        <p:nvSpPr>
          <p:cNvPr id="3" name="Content Placeholder 2"/>
          <p:cNvSpPr>
            <a:spLocks noGrp="1"/>
          </p:cNvSpPr>
          <p:nvPr>
            <p:ph idx="1"/>
          </p:nvPr>
        </p:nvSpPr>
        <p:spPr>
          <a:xfrm>
            <a:off x="800100" y="1485900"/>
            <a:ext cx="7886700" cy="4351338"/>
          </a:xfrm>
        </p:spPr>
        <p:txBody>
          <a:bodyPr>
            <a:normAutofit/>
          </a:bodyPr>
          <a:lstStyle/>
          <a:p>
            <a:pPr marL="0" indent="0">
              <a:buNone/>
            </a:pPr>
            <a:r>
              <a:rPr lang="en-US" sz="2800" dirty="0"/>
              <a:t>A transit system may exclude any animal from your vehicle when the animal’s behavior poses a direct threat to the health or safety of others.</a:t>
            </a:r>
            <a:endParaRPr lang="en-US" sz="2800" dirty="0">
              <a:cs typeface="Calibri"/>
            </a:endParaRPr>
          </a:p>
          <a:p>
            <a:pPr marL="0" indent="0">
              <a:buNone/>
            </a:pPr>
            <a:endParaRPr lang="en-US" sz="2800" dirty="0">
              <a:cs typeface="Calibri"/>
            </a:endParaRPr>
          </a:p>
          <a:p>
            <a:pPr marL="0" indent="0">
              <a:buNone/>
            </a:pPr>
            <a:r>
              <a:rPr lang="en-US" sz="2800" dirty="0"/>
              <a:t>You </a:t>
            </a:r>
            <a:r>
              <a:rPr lang="en-US" sz="2800" b="1" dirty="0"/>
              <a:t>MAY NOT</a:t>
            </a:r>
            <a:r>
              <a:rPr lang="en-US" sz="2800" dirty="0"/>
              <a:t> make assumptions about any animal based on past experiences with other animals.  Each situation must be considered individually.</a:t>
            </a:r>
            <a:endParaRPr lang="en-US" sz="2800" dirty="0">
              <a:cs typeface="Calibri"/>
            </a:endParaRPr>
          </a:p>
          <a:p>
            <a:pPr marL="0" indent="0">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9701FF8C-93E5-4E12-931B-8238813E63C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87</a:t>
            </a:fld>
            <a:endParaRPr lang="en-US" dirty="0"/>
          </a:p>
        </p:txBody>
      </p:sp>
    </p:spTree>
    <p:extLst>
      <p:ext uri="{BB962C8B-B14F-4D97-AF65-F5344CB8AC3E}">
        <p14:creationId xmlns:p14="http://schemas.microsoft.com/office/powerpoint/2010/main" val="3620469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28696"/>
            <a:ext cx="7886700" cy="1325563"/>
          </a:xfrm>
        </p:spPr>
        <p:txBody>
          <a:bodyPr>
            <a:normAutofit/>
          </a:bodyPr>
          <a:lstStyle/>
          <a:p>
            <a:r>
              <a:rPr lang="en-US" dirty="0">
                <a:cs typeface="Calibri Light"/>
              </a:rPr>
              <a:t>Tips on Providing Assistance</a:t>
            </a:r>
            <a:endParaRPr lang="en-US" dirty="0"/>
          </a:p>
        </p:txBody>
      </p:sp>
      <p:sp>
        <p:nvSpPr>
          <p:cNvPr id="3" name="Content Placeholder 2"/>
          <p:cNvSpPr>
            <a:spLocks noGrp="1"/>
          </p:cNvSpPr>
          <p:nvPr>
            <p:ph idx="1"/>
          </p:nvPr>
        </p:nvSpPr>
        <p:spPr>
          <a:xfrm>
            <a:off x="457200" y="1058862"/>
            <a:ext cx="7886700" cy="4351338"/>
          </a:xfrm>
        </p:spPr>
        <p:txBody>
          <a:bodyPr/>
          <a:lstStyle/>
          <a:p>
            <a:pPr>
              <a:buNone/>
            </a:pPr>
            <a:endParaRPr lang="en-US" sz="2800" dirty="0">
              <a:cs typeface="Calibri"/>
            </a:endParaRPr>
          </a:p>
          <a:p>
            <a:pPr lvl="1"/>
            <a:r>
              <a:rPr lang="en-US" sz="2800" dirty="0"/>
              <a:t>ASK the passenger what you can do to assist.</a:t>
            </a:r>
            <a:endParaRPr lang="en-US" sz="2800" dirty="0">
              <a:cs typeface="Calibri"/>
            </a:endParaRPr>
          </a:p>
          <a:p>
            <a:pPr lvl="1"/>
            <a:endParaRPr lang="en-US" sz="2800" dirty="0">
              <a:cs typeface="Calibri"/>
            </a:endParaRPr>
          </a:p>
          <a:p>
            <a:pPr lvl="1"/>
            <a:r>
              <a:rPr lang="en-US" sz="2800" dirty="0"/>
              <a:t>Do not touch or give commands to a service animal unless asked to do so by the handler.</a:t>
            </a:r>
            <a:endParaRPr lang="en-US" sz="2800" dirty="0">
              <a:cs typeface="Calibri"/>
            </a:endParaRPr>
          </a:p>
          <a:p>
            <a:pPr lvl="1"/>
            <a:endParaRPr lang="en-US" sz="2800" dirty="0">
              <a:cs typeface="Calibri"/>
            </a:endParaRPr>
          </a:p>
          <a:p>
            <a:pPr lvl="1"/>
            <a:r>
              <a:rPr lang="en-US" sz="2800" dirty="0"/>
              <a:t>If necessary, remind passengers that the service animal is working and not to distract it.</a:t>
            </a:r>
            <a:endParaRPr lang="en-US" sz="2800" dirty="0">
              <a:cs typeface="Calibri"/>
            </a:endParaRPr>
          </a:p>
        </p:txBody>
      </p:sp>
      <p:sp>
        <p:nvSpPr>
          <p:cNvPr id="4" name="Slide Number Placeholder 3">
            <a:extLst>
              <a:ext uri="{FF2B5EF4-FFF2-40B4-BE49-F238E27FC236}">
                <a16:creationId xmlns:a16="http://schemas.microsoft.com/office/drawing/2014/main" id="{1D351EB1-D2BB-41E2-97F1-96E48DCCC15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88</a:t>
            </a:fld>
            <a:endParaRPr lang="en-US" dirty="0"/>
          </a:p>
        </p:txBody>
      </p:sp>
    </p:spTree>
    <p:extLst>
      <p:ext uri="{BB962C8B-B14F-4D97-AF65-F5344CB8AC3E}">
        <p14:creationId xmlns:p14="http://schemas.microsoft.com/office/powerpoint/2010/main" val="1964940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6" name="Rectangle 4"/>
          <p:cNvSpPr>
            <a:spLocks noGrp="1" noRot="1" noChangeArrowheads="1"/>
          </p:cNvSpPr>
          <p:nvPr>
            <p:ph type="title"/>
          </p:nvPr>
        </p:nvSpPr>
        <p:spPr>
          <a:xfrm>
            <a:off x="800100" y="338267"/>
            <a:ext cx="7886700" cy="1325563"/>
          </a:xfrm>
        </p:spPr>
        <p:txBody>
          <a:bodyPr/>
          <a:lstStyle/>
          <a:p>
            <a:r>
              <a:rPr lang="en-US" dirty="0"/>
              <a:t>Guiding Your Passengers…</a:t>
            </a:r>
          </a:p>
        </p:txBody>
      </p:sp>
      <p:pic>
        <p:nvPicPr>
          <p:cNvPr id="105479" name="Picture 7" descr="P1010006"/>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614747"/>
            <a:ext cx="2643447" cy="35287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7" name="Rectangle 5"/>
          <p:cNvSpPr>
            <a:spLocks noGrp="1" noRot="1" noChangeArrowheads="1"/>
          </p:cNvSpPr>
          <p:nvPr>
            <p:ph sz="half" idx="2"/>
          </p:nvPr>
        </p:nvSpPr>
        <p:spPr>
          <a:xfrm>
            <a:off x="3962400" y="1516062"/>
            <a:ext cx="3886200" cy="4351338"/>
          </a:xfrm>
        </p:spPr>
        <p:txBody>
          <a:bodyPr/>
          <a:lstStyle/>
          <a:p>
            <a:pPr>
              <a:lnSpc>
                <a:spcPct val="90000"/>
              </a:lnSpc>
            </a:pPr>
            <a:r>
              <a:rPr lang="en-US" sz="2800" dirty="0"/>
              <a:t>Offer your arm</a:t>
            </a:r>
            <a:endParaRPr lang="en-US" sz="2800" dirty="0">
              <a:cs typeface="Calibri"/>
            </a:endParaRPr>
          </a:p>
          <a:p>
            <a:pPr>
              <a:lnSpc>
                <a:spcPct val="90000"/>
              </a:lnSpc>
            </a:pPr>
            <a:r>
              <a:rPr lang="en-US" sz="2800" dirty="0"/>
              <a:t>Walk at a normal pace</a:t>
            </a:r>
            <a:endParaRPr lang="en-US" sz="2800" dirty="0">
              <a:cs typeface="Calibri"/>
            </a:endParaRPr>
          </a:p>
          <a:p>
            <a:pPr>
              <a:lnSpc>
                <a:spcPct val="90000"/>
              </a:lnSpc>
            </a:pPr>
            <a:r>
              <a:rPr lang="en-US" sz="2800" dirty="0"/>
              <a:t>Stay slightly ahead</a:t>
            </a:r>
            <a:endParaRPr lang="en-US" sz="2800" dirty="0">
              <a:cs typeface="Calibri"/>
            </a:endParaRPr>
          </a:p>
          <a:p>
            <a:pPr>
              <a:lnSpc>
                <a:spcPct val="90000"/>
              </a:lnSpc>
            </a:pPr>
            <a:r>
              <a:rPr lang="en-US" sz="2800" dirty="0"/>
              <a:t>Warn them about:</a:t>
            </a:r>
            <a:endParaRPr lang="en-US" sz="2800" dirty="0">
              <a:cs typeface="Calibri"/>
            </a:endParaRPr>
          </a:p>
          <a:p>
            <a:pPr lvl="1">
              <a:lnSpc>
                <a:spcPct val="90000"/>
              </a:lnSpc>
            </a:pPr>
            <a:r>
              <a:rPr lang="en-US" sz="2800" dirty="0"/>
              <a:t>Curbs</a:t>
            </a:r>
            <a:endParaRPr lang="en-US" sz="2800" dirty="0">
              <a:cs typeface="Calibri"/>
            </a:endParaRPr>
          </a:p>
          <a:p>
            <a:pPr lvl="1">
              <a:lnSpc>
                <a:spcPct val="90000"/>
              </a:lnSpc>
            </a:pPr>
            <a:r>
              <a:rPr lang="en-US" sz="2800" dirty="0"/>
              <a:t>Steps</a:t>
            </a:r>
            <a:endParaRPr lang="en-US" sz="2800" dirty="0">
              <a:cs typeface="Calibri"/>
            </a:endParaRPr>
          </a:p>
          <a:p>
            <a:pPr lvl="1">
              <a:lnSpc>
                <a:spcPct val="90000"/>
              </a:lnSpc>
            </a:pPr>
            <a:r>
              <a:rPr lang="en-US" sz="2800" dirty="0"/>
              <a:t>Inclines</a:t>
            </a:r>
            <a:endParaRPr lang="en-US" sz="2800" dirty="0">
              <a:cs typeface="Calibri"/>
            </a:endParaRPr>
          </a:p>
          <a:p>
            <a:pPr lvl="1">
              <a:lnSpc>
                <a:spcPct val="90000"/>
              </a:lnSpc>
            </a:pPr>
            <a:r>
              <a:rPr lang="en-US" sz="2800" dirty="0"/>
              <a:t>Low-hanging objects</a:t>
            </a:r>
            <a:endParaRPr lang="en-US" sz="2800" dirty="0">
              <a:cs typeface="Calibri"/>
            </a:endParaRPr>
          </a:p>
        </p:txBody>
      </p:sp>
      <p:sp>
        <p:nvSpPr>
          <p:cNvPr id="2" name="Slide Number Placeholder 1">
            <a:extLst>
              <a:ext uri="{FF2B5EF4-FFF2-40B4-BE49-F238E27FC236}">
                <a16:creationId xmlns:a16="http://schemas.microsoft.com/office/drawing/2014/main" id="{5AE365DF-496D-44B0-B7A0-F06E0B14790E}"/>
              </a:ext>
            </a:extLst>
          </p:cNvPr>
          <p:cNvSpPr>
            <a:spLocks noGrp="1"/>
          </p:cNvSpPr>
          <p:nvPr>
            <p:ph type="sldNum" sz="quarter" idx="10"/>
          </p:nvPr>
        </p:nvSpPr>
        <p:spPr/>
        <p:txBody>
          <a:bodyPr/>
          <a:lstStyle/>
          <a:p>
            <a:pPr>
              <a:defRPr/>
            </a:pPr>
            <a:r>
              <a:rPr lang="en-US" dirty="0"/>
              <a:t> </a:t>
            </a:r>
            <a:fld id="{7DB954C7-BD7A-4DE3-AB94-1D0BD569C2DE}" type="slidenum">
              <a:rPr lang="en-US" smtClean="0"/>
              <a:pPr>
                <a:defRPr/>
              </a:pPr>
              <a:t>89</a:t>
            </a:fld>
            <a:endParaRPr lang="en-US" dirty="0"/>
          </a:p>
        </p:txBody>
      </p:sp>
    </p:spTree>
    <p:extLst>
      <p:ext uri="{BB962C8B-B14F-4D97-AF65-F5344CB8AC3E}">
        <p14:creationId xmlns:p14="http://schemas.microsoft.com/office/powerpoint/2010/main" val="378284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7">
                                            <p:txEl>
                                              <p:pRg st="0" end="0"/>
                                            </p:txEl>
                                          </p:spTgt>
                                        </p:tgtEl>
                                        <p:attrNameLst>
                                          <p:attrName>style.visibility</p:attrName>
                                        </p:attrNameLst>
                                      </p:cBhvr>
                                      <p:to>
                                        <p:strVal val="visible"/>
                                      </p:to>
                                    </p:set>
                                    <p:animEffect transition="in" filter="fade">
                                      <p:cBhvr>
                                        <p:cTn id="7" dur="1000">
                                          <p:stCondLst>
                                            <p:cond delay="0"/>
                                          </p:stCondLst>
                                        </p:cTn>
                                        <p:tgtEl>
                                          <p:spTgt spid="1054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477">
                                            <p:txEl>
                                              <p:pRg st="1" end="1"/>
                                            </p:txEl>
                                          </p:spTgt>
                                        </p:tgtEl>
                                        <p:attrNameLst>
                                          <p:attrName>style.visibility</p:attrName>
                                        </p:attrNameLst>
                                      </p:cBhvr>
                                      <p:to>
                                        <p:strVal val="visible"/>
                                      </p:to>
                                    </p:set>
                                    <p:animEffect transition="in" filter="fade">
                                      <p:cBhvr>
                                        <p:cTn id="12" dur="1000">
                                          <p:stCondLst>
                                            <p:cond delay="0"/>
                                          </p:stCondLst>
                                        </p:cTn>
                                        <p:tgtEl>
                                          <p:spTgt spid="1054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477">
                                            <p:txEl>
                                              <p:pRg st="2" end="2"/>
                                            </p:txEl>
                                          </p:spTgt>
                                        </p:tgtEl>
                                        <p:attrNameLst>
                                          <p:attrName>style.visibility</p:attrName>
                                        </p:attrNameLst>
                                      </p:cBhvr>
                                      <p:to>
                                        <p:strVal val="visible"/>
                                      </p:to>
                                    </p:set>
                                    <p:animEffect transition="in" filter="fade">
                                      <p:cBhvr>
                                        <p:cTn id="17" dur="1000">
                                          <p:stCondLst>
                                            <p:cond delay="0"/>
                                          </p:stCondLst>
                                        </p:cTn>
                                        <p:tgtEl>
                                          <p:spTgt spid="1054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477">
                                            <p:txEl>
                                              <p:pRg st="3" end="3"/>
                                            </p:txEl>
                                          </p:spTgt>
                                        </p:tgtEl>
                                        <p:attrNameLst>
                                          <p:attrName>style.visibility</p:attrName>
                                        </p:attrNameLst>
                                      </p:cBhvr>
                                      <p:to>
                                        <p:strVal val="visible"/>
                                      </p:to>
                                    </p:set>
                                    <p:animEffect transition="in" filter="fade">
                                      <p:cBhvr>
                                        <p:cTn id="22" dur="1000">
                                          <p:stCondLst>
                                            <p:cond delay="0"/>
                                          </p:stCondLst>
                                        </p:cTn>
                                        <p:tgtEl>
                                          <p:spTgt spid="105477">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5477">
                                            <p:txEl>
                                              <p:pRg st="4" end="4"/>
                                            </p:txEl>
                                          </p:spTgt>
                                        </p:tgtEl>
                                        <p:attrNameLst>
                                          <p:attrName>style.visibility</p:attrName>
                                        </p:attrNameLst>
                                      </p:cBhvr>
                                      <p:to>
                                        <p:strVal val="visible"/>
                                      </p:to>
                                    </p:set>
                                    <p:animEffect transition="in" filter="fade">
                                      <p:cBhvr>
                                        <p:cTn id="25" dur="1000">
                                          <p:stCondLst>
                                            <p:cond delay="0"/>
                                          </p:stCondLst>
                                        </p:cTn>
                                        <p:tgtEl>
                                          <p:spTgt spid="10547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477">
                                            <p:txEl>
                                              <p:pRg st="5" end="5"/>
                                            </p:txEl>
                                          </p:spTgt>
                                        </p:tgtEl>
                                        <p:attrNameLst>
                                          <p:attrName>style.visibility</p:attrName>
                                        </p:attrNameLst>
                                      </p:cBhvr>
                                      <p:to>
                                        <p:strVal val="visible"/>
                                      </p:to>
                                    </p:set>
                                    <p:animEffect transition="in" filter="fade">
                                      <p:cBhvr>
                                        <p:cTn id="28" dur="1000">
                                          <p:stCondLst>
                                            <p:cond delay="0"/>
                                          </p:stCondLst>
                                        </p:cTn>
                                        <p:tgtEl>
                                          <p:spTgt spid="105477">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5477">
                                            <p:txEl>
                                              <p:pRg st="6" end="6"/>
                                            </p:txEl>
                                          </p:spTgt>
                                        </p:tgtEl>
                                        <p:attrNameLst>
                                          <p:attrName>style.visibility</p:attrName>
                                        </p:attrNameLst>
                                      </p:cBhvr>
                                      <p:to>
                                        <p:strVal val="visible"/>
                                      </p:to>
                                    </p:set>
                                    <p:animEffect transition="in" filter="fade">
                                      <p:cBhvr>
                                        <p:cTn id="31" dur="1000">
                                          <p:stCondLst>
                                            <p:cond delay="0"/>
                                          </p:stCondLst>
                                        </p:cTn>
                                        <p:tgtEl>
                                          <p:spTgt spid="105477">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5477">
                                            <p:txEl>
                                              <p:pRg st="7" end="7"/>
                                            </p:txEl>
                                          </p:spTgt>
                                        </p:tgtEl>
                                        <p:attrNameLst>
                                          <p:attrName>style.visibility</p:attrName>
                                        </p:attrNameLst>
                                      </p:cBhvr>
                                      <p:to>
                                        <p:strVal val="visible"/>
                                      </p:to>
                                    </p:set>
                                    <p:animEffect transition="in" filter="fade">
                                      <p:cBhvr>
                                        <p:cTn id="34" dur="1000">
                                          <p:stCondLst>
                                            <p:cond delay="0"/>
                                          </p:stCondLst>
                                        </p:cTn>
                                        <p:tgtEl>
                                          <p:spTgt spid="10547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81" name="Picture 6">
            <a:extLst>
              <a:ext uri="{FF2B5EF4-FFF2-40B4-BE49-F238E27FC236}">
                <a16:creationId xmlns:a16="http://schemas.microsoft.com/office/drawing/2014/main" id="{C01A6EB0-7697-4823-A33E-85B48BDDF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061" y="1600200"/>
            <a:ext cx="2913599"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92794D4-6087-43BE-9351-690A6EF0EB50}"/>
              </a:ext>
            </a:extLst>
          </p:cNvPr>
          <p:cNvSpPr txBox="1"/>
          <p:nvPr/>
        </p:nvSpPr>
        <p:spPr>
          <a:xfrm>
            <a:off x="816781" y="1447800"/>
            <a:ext cx="5136992" cy="954107"/>
          </a:xfrm>
          <a:prstGeom prst="rect">
            <a:avLst/>
          </a:prstGeom>
          <a:noFill/>
        </p:spPr>
        <p:txBody>
          <a:bodyPr wrap="square" rtlCol="0" anchor="t">
            <a:spAutoFit/>
          </a:bodyPr>
          <a:lstStyle/>
          <a:p>
            <a:pPr marL="0" indent="0" eaLnBrk="1" hangingPunct="1">
              <a:spcBef>
                <a:spcPts val="0"/>
              </a:spcBef>
              <a:buNone/>
              <a:defRPr/>
            </a:pPr>
            <a:r>
              <a:rPr lang="en-US" sz="2800" dirty="0"/>
              <a:t>The intent of the </a:t>
            </a:r>
            <a:r>
              <a:rPr lang="en-US" sz="2800" b="1" dirty="0"/>
              <a:t>Maltreatment of Minors Act (MOMA)</a:t>
            </a:r>
            <a:r>
              <a:rPr lang="en-US" sz="2800" dirty="0"/>
              <a:t> is to:</a:t>
            </a:r>
          </a:p>
        </p:txBody>
      </p:sp>
      <p:sp>
        <p:nvSpPr>
          <p:cNvPr id="11" name="Rectangle 4">
            <a:extLst>
              <a:ext uri="{FF2B5EF4-FFF2-40B4-BE49-F238E27FC236}">
                <a16:creationId xmlns:a16="http://schemas.microsoft.com/office/drawing/2014/main" id="{96C1C538-9B1E-4F20-937E-DC57115A1EED}"/>
              </a:ext>
            </a:extLst>
          </p:cNvPr>
          <p:cNvSpPr txBox="1">
            <a:spLocks noRot="1" noChangeArrowheads="1"/>
          </p:cNvSpPr>
          <p:nvPr/>
        </p:nvSpPr>
        <p:spPr bwMode="auto">
          <a:xfrm>
            <a:off x="800100" y="393424"/>
            <a:ext cx="7886700" cy="1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dirty="0"/>
              <a:t>What is the Maltreatment of Minors Act?</a:t>
            </a:r>
          </a:p>
        </p:txBody>
      </p:sp>
      <p:sp>
        <p:nvSpPr>
          <p:cNvPr id="7" name="Rectangle 9">
            <a:extLst>
              <a:ext uri="{FF2B5EF4-FFF2-40B4-BE49-F238E27FC236}">
                <a16:creationId xmlns:a16="http://schemas.microsoft.com/office/drawing/2014/main" id="{3733AC49-711F-4A7F-AAA7-666C978F7FF6}"/>
              </a:ext>
            </a:extLst>
          </p:cNvPr>
          <p:cNvSpPr txBox="1">
            <a:spLocks noRot="1" noChangeArrowheads="1"/>
          </p:cNvSpPr>
          <p:nvPr/>
        </p:nvSpPr>
        <p:spPr bwMode="auto">
          <a:xfrm>
            <a:off x="6104449" y="-212980"/>
            <a:ext cx="3162698" cy="127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defRPr/>
            </a:pPr>
            <a:r>
              <a:rPr lang="en-US" sz="1900" dirty="0">
                <a:solidFill>
                  <a:schemeClr val="accent6"/>
                </a:solidFill>
                <a:ea typeface="+mj-lt"/>
                <a:cs typeface="+mj-lt"/>
              </a:rPr>
              <a:t>Maltreatment Awareness</a:t>
            </a:r>
            <a:endParaRPr lang="en-US" sz="1900">
              <a:solidFill>
                <a:schemeClr val="accent6"/>
              </a:solidFill>
              <a:cs typeface="Calibri Light"/>
            </a:endParaRPr>
          </a:p>
        </p:txBody>
      </p:sp>
      <p:sp>
        <p:nvSpPr>
          <p:cNvPr id="8" name="Arrow: Right 7">
            <a:extLst>
              <a:ext uri="{FF2B5EF4-FFF2-40B4-BE49-F238E27FC236}">
                <a16:creationId xmlns:a16="http://schemas.microsoft.com/office/drawing/2014/main" id="{6347162C-E585-4861-8DF7-AE178886E1B5}"/>
              </a:ext>
            </a:extLst>
          </p:cNvPr>
          <p:cNvSpPr/>
          <p:nvPr/>
        </p:nvSpPr>
        <p:spPr>
          <a:xfrm>
            <a:off x="6011062" y="316096"/>
            <a:ext cx="296657" cy="17450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70AD47"/>
              </a:solidFill>
            </a:endParaRPr>
          </a:p>
        </p:txBody>
      </p:sp>
      <p:sp>
        <p:nvSpPr>
          <p:cNvPr id="3" name="TextBox 2">
            <a:extLst>
              <a:ext uri="{FF2B5EF4-FFF2-40B4-BE49-F238E27FC236}">
                <a16:creationId xmlns:a16="http://schemas.microsoft.com/office/drawing/2014/main" id="{F5A16AD5-1FF1-4DFD-836A-20736890FBE4}"/>
              </a:ext>
            </a:extLst>
          </p:cNvPr>
          <p:cNvSpPr txBox="1"/>
          <p:nvPr/>
        </p:nvSpPr>
        <p:spPr>
          <a:xfrm>
            <a:off x="816781" y="2438400"/>
            <a:ext cx="5735170"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spcAft>
                <a:spcPct val="0"/>
              </a:spcAft>
              <a:buFont typeface="Arial"/>
              <a:buChar char="•"/>
            </a:pPr>
            <a:r>
              <a:rPr lang="en-US" sz="2000" dirty="0">
                <a:cs typeface="Calibri"/>
              </a:rPr>
              <a:t>protect children and promote child safety;</a:t>
            </a:r>
            <a:endParaRPr lang="en-US" sz="2000" dirty="0">
              <a:ea typeface="+mn-lt"/>
              <a:cs typeface="+mn-lt"/>
            </a:endParaRPr>
          </a:p>
          <a:p>
            <a:pPr marL="285750" indent="-285750">
              <a:lnSpc>
                <a:spcPct val="90000"/>
              </a:lnSpc>
              <a:spcBef>
                <a:spcPts val="750"/>
              </a:spcBef>
              <a:spcAft>
                <a:spcPct val="0"/>
              </a:spcAft>
              <a:buFont typeface="Arial"/>
              <a:buChar char="•"/>
            </a:pPr>
            <a:r>
              <a:rPr lang="en-US" sz="2000" dirty="0">
                <a:cs typeface="Calibri"/>
              </a:rPr>
              <a:t>strengthen the family;</a:t>
            </a:r>
            <a:endParaRPr lang="en-US" sz="2000" dirty="0">
              <a:ea typeface="+mn-lt"/>
              <a:cs typeface="+mn-lt"/>
            </a:endParaRPr>
          </a:p>
          <a:p>
            <a:pPr marL="285750" indent="-285750">
              <a:lnSpc>
                <a:spcPct val="90000"/>
              </a:lnSpc>
              <a:spcBef>
                <a:spcPts val="750"/>
              </a:spcBef>
              <a:spcAft>
                <a:spcPct val="0"/>
              </a:spcAft>
              <a:buFont typeface="Arial"/>
              <a:buChar char="•"/>
            </a:pPr>
            <a:r>
              <a:rPr lang="en-US" sz="2000" dirty="0">
                <a:cs typeface="Calibri"/>
              </a:rPr>
              <a:t>make the home, school, and community safe for children by promoting responsible child care in all settings; and</a:t>
            </a:r>
            <a:endParaRPr lang="en-US" sz="2000" dirty="0">
              <a:ea typeface="+mn-lt"/>
              <a:cs typeface="+mn-lt"/>
            </a:endParaRPr>
          </a:p>
          <a:p>
            <a:pPr marL="285750" indent="-285750">
              <a:lnSpc>
                <a:spcPct val="90000"/>
              </a:lnSpc>
              <a:spcBef>
                <a:spcPts val="750"/>
              </a:spcBef>
              <a:spcAft>
                <a:spcPct val="0"/>
              </a:spcAft>
              <a:buFont typeface="Arial"/>
              <a:buChar char="•"/>
            </a:pPr>
            <a:r>
              <a:rPr lang="en-US" sz="2000" dirty="0">
                <a:cs typeface="Calibri"/>
              </a:rPr>
              <a:t>provide, when necessary, a safe temporary or permanent home environment for physically or sexually abused or neglected children.</a:t>
            </a:r>
          </a:p>
        </p:txBody>
      </p:sp>
      <p:sp>
        <p:nvSpPr>
          <p:cNvPr id="4" name="Slide Number Placeholder 3">
            <a:extLst>
              <a:ext uri="{FF2B5EF4-FFF2-40B4-BE49-F238E27FC236}">
                <a16:creationId xmlns:a16="http://schemas.microsoft.com/office/drawing/2014/main" id="{AAC781E4-E83E-47DB-8278-643068DB84A1}"/>
              </a:ext>
            </a:extLst>
          </p:cNvPr>
          <p:cNvSpPr>
            <a:spLocks noGrp="1"/>
          </p:cNvSpPr>
          <p:nvPr>
            <p:ph type="sldNum" sz="quarter" idx="10"/>
          </p:nvPr>
        </p:nvSpPr>
        <p:spPr/>
        <p:txBody>
          <a:bodyPr/>
          <a:lstStyle/>
          <a:p>
            <a:pPr>
              <a:defRPr/>
            </a:pPr>
            <a:r>
              <a:rPr lang="en-US" sz="1000" dirty="0">
                <a:latin typeface="+mj-lt"/>
              </a:rPr>
              <a:t>  </a:t>
            </a:r>
            <a:fld id="{5E95E51F-7BE0-40B9-9982-033A63A612CB}" type="slidenum">
              <a:rPr lang="en-US" sz="1000" smtClean="0">
                <a:latin typeface="+mj-lt"/>
              </a:rPr>
              <a:pPr>
                <a:defRPr/>
              </a:pPr>
              <a:t>9</a:t>
            </a:fld>
            <a:endParaRPr lang="en-US" sz="1000" dirty="0">
              <a:latin typeface="+mj-lt"/>
            </a:endParaRPr>
          </a:p>
        </p:txBody>
      </p:sp>
    </p:spTree>
    <p:extLst>
      <p:ext uri="{BB962C8B-B14F-4D97-AF65-F5344CB8AC3E}">
        <p14:creationId xmlns:p14="http://schemas.microsoft.com/office/powerpoint/2010/main" val="2188047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886700" cy="1325563"/>
          </a:xfrm>
        </p:spPr>
        <p:txBody>
          <a:bodyPr/>
          <a:lstStyle/>
          <a:p>
            <a:pPr eaLnBrk="1" fontAlgn="auto" hangingPunct="1">
              <a:spcAft>
                <a:spcPts val="0"/>
              </a:spcAft>
              <a:defRPr/>
            </a:pPr>
            <a:r>
              <a:rPr lang="en-US" dirty="0">
                <a:ea typeface="+mj-ea"/>
                <a:cs typeface="+mj-cs"/>
              </a:rPr>
              <a:t>Vision Loss</a:t>
            </a:r>
          </a:p>
        </p:txBody>
      </p:sp>
      <p:sp>
        <p:nvSpPr>
          <p:cNvPr id="26626" name="Content Placeholder 2"/>
          <p:cNvSpPr>
            <a:spLocks noGrp="1"/>
          </p:cNvSpPr>
          <p:nvPr>
            <p:ph idx="1"/>
          </p:nvPr>
        </p:nvSpPr>
        <p:spPr>
          <a:xfrm>
            <a:off x="800100" y="1485900"/>
            <a:ext cx="7758953" cy="4351338"/>
          </a:xfrm>
        </p:spPr>
        <p:txBody>
          <a:bodyPr/>
          <a:lstStyle/>
          <a:p>
            <a:pPr eaLnBrk="1" hangingPunct="1"/>
            <a:r>
              <a:rPr lang="en-US" altLang="en-US" sz="2800" dirty="0"/>
              <a:t>More than 25 million people in the United States have some vision loss (American Foundation for the Blind)</a:t>
            </a:r>
            <a:endParaRPr lang="en-US" altLang="en-US" sz="2800" dirty="0">
              <a:cs typeface="Calibri"/>
            </a:endParaRPr>
          </a:p>
          <a:p>
            <a:pPr eaLnBrk="1" hangingPunct="1"/>
            <a:r>
              <a:rPr lang="en-US" altLang="en-US" sz="2800" dirty="0"/>
              <a:t>Vision loss may affect:</a:t>
            </a:r>
            <a:endParaRPr lang="en-US" altLang="en-US" sz="2800" dirty="0">
              <a:cs typeface="Calibri"/>
            </a:endParaRPr>
          </a:p>
          <a:p>
            <a:pPr lvl="1" eaLnBrk="1" hangingPunct="1"/>
            <a:r>
              <a:rPr lang="en-US" altLang="en-US" sz="2800" dirty="0"/>
              <a:t>Communication</a:t>
            </a:r>
            <a:endParaRPr lang="en-US" altLang="en-US" sz="2800" dirty="0">
              <a:cs typeface="Calibri"/>
            </a:endParaRPr>
          </a:p>
          <a:p>
            <a:pPr lvl="1" eaLnBrk="1" hangingPunct="1"/>
            <a:r>
              <a:rPr lang="en-US" altLang="en-US" sz="2800" dirty="0"/>
              <a:t>Independent Living</a:t>
            </a:r>
            <a:endParaRPr lang="en-US" altLang="en-US" sz="2800" dirty="0">
              <a:cs typeface="Calibri"/>
            </a:endParaRPr>
          </a:p>
          <a:p>
            <a:pPr lvl="1" eaLnBrk="1" hangingPunct="1"/>
            <a:r>
              <a:rPr lang="en-US" altLang="en-US" sz="2800" dirty="0"/>
              <a:t>Mobility</a:t>
            </a:r>
            <a:endParaRPr lang="en-US" altLang="en-US" sz="2800" dirty="0">
              <a:cs typeface="Calibri"/>
            </a:endParaRPr>
          </a:p>
          <a:p>
            <a:pPr eaLnBrk="1" hangingPunct="1"/>
            <a:r>
              <a:rPr lang="en-US" altLang="en-US" sz="2800" dirty="0"/>
              <a:t>Vision loss increases with age</a:t>
            </a:r>
            <a:endParaRPr lang="en-US" altLang="en-US" sz="2800" dirty="0">
              <a:cs typeface="Calibri"/>
            </a:endParaRPr>
          </a:p>
          <a:p>
            <a:pPr marL="0" indent="0" eaLnBrk="1" hangingPunct="1">
              <a:buNone/>
            </a:pPr>
            <a:endParaRPr lang="en-US" altLang="en-US" sz="2800" dirty="0">
              <a:cs typeface="Calibri"/>
            </a:endParaRPr>
          </a:p>
        </p:txBody>
      </p:sp>
      <p:sp>
        <p:nvSpPr>
          <p:cNvPr id="3" name="Slide Number Placeholder 2">
            <a:extLst>
              <a:ext uri="{FF2B5EF4-FFF2-40B4-BE49-F238E27FC236}">
                <a16:creationId xmlns:a16="http://schemas.microsoft.com/office/drawing/2014/main" id="{CA8E9C6F-D30E-4878-AAFE-FDC298C14253}"/>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90</a:t>
            </a:fld>
            <a:endParaRPr lang="en-US" dirty="0"/>
          </a:p>
        </p:txBody>
      </p:sp>
    </p:spTree>
    <p:extLst>
      <p:ext uri="{BB962C8B-B14F-4D97-AF65-F5344CB8AC3E}">
        <p14:creationId xmlns:p14="http://schemas.microsoft.com/office/powerpoint/2010/main" val="13509041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5080"/>
            <a:ext cx="7886700" cy="1325563"/>
          </a:xfrm>
        </p:spPr>
        <p:txBody>
          <a:bodyPr>
            <a:normAutofit/>
          </a:bodyPr>
          <a:lstStyle/>
          <a:p>
            <a:r>
              <a:rPr lang="en-US" dirty="0">
                <a:cs typeface="Calibri Light"/>
              </a:rPr>
              <a:t>Assisting Passengers with Vision Loss</a:t>
            </a:r>
            <a:endParaRPr lang="en-US" dirty="0"/>
          </a:p>
        </p:txBody>
      </p:sp>
      <p:sp>
        <p:nvSpPr>
          <p:cNvPr id="3" name="Content Placeholder 2"/>
          <p:cNvSpPr>
            <a:spLocks noGrp="1"/>
          </p:cNvSpPr>
          <p:nvPr>
            <p:ph idx="1"/>
          </p:nvPr>
        </p:nvSpPr>
        <p:spPr>
          <a:xfrm>
            <a:off x="800100" y="1516062"/>
            <a:ext cx="7886700" cy="4351338"/>
          </a:xfrm>
        </p:spPr>
        <p:txBody>
          <a:bodyPr/>
          <a:lstStyle/>
          <a:p>
            <a:pPr marL="457200" indent="-457200"/>
            <a:r>
              <a:rPr lang="en-US" sz="2800" dirty="0">
                <a:latin typeface="Calibri"/>
                <a:ea typeface="+mj-ea"/>
                <a:cs typeface="Calibri Light"/>
              </a:rPr>
              <a:t>If you will be guiding a passenger who is blind, ask how you may assist them. </a:t>
            </a:r>
            <a:endParaRPr lang="en-US" sz="2800" dirty="0">
              <a:latin typeface="Calibri"/>
              <a:ea typeface="+mj-ea"/>
              <a:cs typeface="Calibri"/>
            </a:endParaRPr>
          </a:p>
          <a:p>
            <a:pPr marL="457200" indent="-457200"/>
            <a:r>
              <a:rPr lang="en-US" sz="2800" dirty="0">
                <a:latin typeface="Calibri"/>
                <a:ea typeface="+mj-ea"/>
                <a:cs typeface="Calibri Light"/>
              </a:rPr>
              <a:t>Permit the passenger to grab your arm. </a:t>
            </a:r>
            <a:endParaRPr lang="en-US" sz="2800" dirty="0">
              <a:latin typeface="Calibri"/>
              <a:ea typeface="+mj-ea"/>
              <a:cs typeface="Calibri"/>
            </a:endParaRPr>
          </a:p>
          <a:p>
            <a:pPr marL="457200" indent="-457200"/>
            <a:r>
              <a:rPr lang="en-US" sz="2800" dirty="0">
                <a:latin typeface="Calibri"/>
                <a:ea typeface="+mj-ea"/>
                <a:cs typeface="Calibri Light"/>
              </a:rPr>
              <a:t>Show the passenger where your arm is by placing his/her hand on your arm. </a:t>
            </a:r>
            <a:endParaRPr lang="en-US" sz="2800" dirty="0">
              <a:latin typeface="Calibri"/>
              <a:ea typeface="+mj-ea"/>
              <a:cs typeface="Calibri"/>
            </a:endParaRPr>
          </a:p>
          <a:p>
            <a:pPr marL="457200" indent="-457200"/>
            <a:r>
              <a:rPr lang="en-US" sz="2800" dirty="0">
                <a:latin typeface="Calibri"/>
                <a:ea typeface="+mj-ea"/>
                <a:cs typeface="Calibri Light"/>
              </a:rPr>
              <a:t>Stand alongside and slightly ahead of the person you are guiding.</a:t>
            </a:r>
            <a:endParaRPr lang="en-US" sz="2800" dirty="0">
              <a:latin typeface="Calibri"/>
              <a:ea typeface="+mj-ea"/>
              <a:cs typeface="Calibri"/>
            </a:endParaRPr>
          </a:p>
        </p:txBody>
      </p:sp>
      <p:sp>
        <p:nvSpPr>
          <p:cNvPr id="5" name="Slide Number Placeholder 4">
            <a:extLst>
              <a:ext uri="{FF2B5EF4-FFF2-40B4-BE49-F238E27FC236}">
                <a16:creationId xmlns:a16="http://schemas.microsoft.com/office/drawing/2014/main" id="{B978D536-3FE0-4750-A8BC-D27E49EEEBAB}"/>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91</a:t>
            </a:fld>
            <a:endParaRPr lang="en-US" dirty="0"/>
          </a:p>
        </p:txBody>
      </p:sp>
    </p:spTree>
    <p:extLst>
      <p:ext uri="{BB962C8B-B14F-4D97-AF65-F5344CB8AC3E}">
        <p14:creationId xmlns:p14="http://schemas.microsoft.com/office/powerpoint/2010/main" val="3853300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7870" y="1046232"/>
            <a:ext cx="7758954" cy="4841967"/>
          </a:xfrm>
        </p:spPr>
        <p:txBody>
          <a:bodyPr/>
          <a:lstStyle/>
          <a:p>
            <a:pPr indent="0">
              <a:buNone/>
            </a:pPr>
            <a:r>
              <a:rPr lang="en-US" sz="5000" dirty="0">
                <a:solidFill>
                  <a:srgbClr val="003E6C"/>
                </a:solidFill>
                <a:latin typeface="+mj-lt"/>
                <a:ea typeface="+mj-ea"/>
                <a:cs typeface="+mj-cs"/>
              </a:rPr>
              <a:t>Use the word </a:t>
            </a:r>
            <a:r>
              <a:rPr lang="en-US" sz="5000" b="1" dirty="0">
                <a:solidFill>
                  <a:schemeClr val="accent6"/>
                </a:solidFill>
                <a:ea typeface="+mj-ea"/>
                <a:cs typeface="+mj-cs"/>
              </a:rPr>
              <a:t>STOP</a:t>
            </a:r>
            <a:r>
              <a:rPr lang="en-US" sz="5000" dirty="0">
                <a:solidFill>
                  <a:srgbClr val="003E6C"/>
                </a:solidFill>
                <a:latin typeface="+mj-lt"/>
                <a:ea typeface="+mj-ea"/>
                <a:cs typeface="+mj-cs"/>
              </a:rPr>
              <a:t>. It has only one meaning:</a:t>
            </a:r>
            <a:endParaRPr lang="en-US" sz="5000" dirty="0">
              <a:ea typeface="+mj-ea"/>
              <a:cs typeface="Calibri"/>
            </a:endParaRPr>
          </a:p>
          <a:p>
            <a:pPr indent="0" algn="ctr">
              <a:buNone/>
            </a:pPr>
            <a:endParaRPr lang="en-US" sz="5000" dirty="0">
              <a:solidFill>
                <a:srgbClr val="003E6C"/>
              </a:solidFill>
              <a:latin typeface="+mj-lt"/>
              <a:ea typeface="+mj-ea"/>
              <a:cs typeface="Calibri Light" panose="020F0302020204030204"/>
            </a:endParaRPr>
          </a:p>
          <a:p>
            <a:pPr lvl="2" indent="0" algn="ctr">
              <a:buNone/>
            </a:pPr>
            <a:r>
              <a:rPr lang="en-US" sz="5000" dirty="0">
                <a:solidFill>
                  <a:srgbClr val="003E6C"/>
                </a:solidFill>
                <a:latin typeface="+mj-lt"/>
                <a:ea typeface="+mj-ea"/>
                <a:cs typeface="+mj-cs"/>
              </a:rPr>
              <a:t>Cease doing what you are doing</a:t>
            </a:r>
            <a:endParaRPr lang="en-US" sz="5000" dirty="0">
              <a:solidFill>
                <a:srgbClr val="003E6C"/>
              </a:solidFill>
              <a:latin typeface="+mj-lt"/>
              <a:ea typeface="+mj-ea"/>
              <a:cs typeface="Calibri Light" panose="020F0302020204030204"/>
            </a:endParaRPr>
          </a:p>
        </p:txBody>
      </p:sp>
      <p:sp>
        <p:nvSpPr>
          <p:cNvPr id="2" name="Slide Number Placeholder 1">
            <a:extLst>
              <a:ext uri="{FF2B5EF4-FFF2-40B4-BE49-F238E27FC236}">
                <a16:creationId xmlns:a16="http://schemas.microsoft.com/office/drawing/2014/main" id="{A9D1E4E2-F365-4CAA-8363-A3AEF3F51884}"/>
              </a:ext>
            </a:extLst>
          </p:cNvPr>
          <p:cNvSpPr>
            <a:spLocks noGrp="1"/>
          </p:cNvSpPr>
          <p:nvPr>
            <p:ph type="sldNum" sz="quarter" idx="10"/>
          </p:nvPr>
        </p:nvSpPr>
        <p:spPr/>
        <p:txBody>
          <a:bodyPr/>
          <a:lstStyle/>
          <a:p>
            <a:pPr>
              <a:defRPr/>
            </a:pPr>
            <a:r>
              <a:rPr lang="en-US" dirty="0"/>
              <a:t> </a:t>
            </a:r>
            <a:fld id="{E837529E-641B-4F40-BD4E-256861E200A2}" type="slidenum">
              <a:rPr lang="en-US" smtClean="0"/>
              <a:pPr>
                <a:defRPr/>
              </a:pPr>
              <a:t>92</a:t>
            </a:fld>
            <a:endParaRPr lang="en-US" dirty="0"/>
          </a:p>
        </p:txBody>
      </p:sp>
    </p:spTree>
    <p:extLst>
      <p:ext uri="{BB962C8B-B14F-4D97-AF65-F5344CB8AC3E}">
        <p14:creationId xmlns:p14="http://schemas.microsoft.com/office/powerpoint/2010/main" val="1906435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0100" y="342900"/>
            <a:ext cx="7886700" cy="1325563"/>
          </a:xfrm>
          <a:extLst>
            <a:ext uri="{FAA26D3D-D897-4be2-8F04-BA451C77F1D7}">
              <ma14:placeholderFlag xmlns="" xmlns:ma14="http://schemas.microsoft.com/office/mac/drawingml/2011/main" val="1"/>
            </a:ext>
          </a:extLst>
        </p:spPr>
        <p:txBody>
          <a:bodyPr/>
          <a:lstStyle/>
          <a:p>
            <a:pPr eaLnBrk="1" hangingPunct="1">
              <a:defRPr/>
            </a:pPr>
            <a:r>
              <a:rPr lang="en-US" dirty="0">
                <a:ea typeface="+mj-ea"/>
                <a:cs typeface="+mj-cs"/>
              </a:rPr>
              <a:t>Technique</a:t>
            </a:r>
            <a:endParaRPr lang="en-US" dirty="0">
              <a:cs typeface="Calibri Light"/>
            </a:endParaRPr>
          </a:p>
        </p:txBody>
      </p:sp>
      <p:sp>
        <p:nvSpPr>
          <p:cNvPr id="13315" name="Rectangle 3"/>
          <p:cNvSpPr>
            <a:spLocks noGrp="1" noChangeArrowheads="1"/>
          </p:cNvSpPr>
          <p:nvPr>
            <p:ph idx="1"/>
          </p:nvPr>
        </p:nvSpPr>
        <p:spPr>
          <a:xfrm>
            <a:off x="800100" y="1485900"/>
            <a:ext cx="7886700" cy="4351338"/>
          </a:xfrm>
          <a:extLst>
            <a:ext uri="{FAA26D3D-D897-4be2-8F04-BA451C77F1D7}">
              <ma14:placeholderFlag xmlns="" xmlns:ma14="http://schemas.microsoft.com/office/mac/drawingml/2011/main" val="1"/>
            </a:ext>
          </a:extLst>
        </p:spPr>
        <p:txBody>
          <a:bodyPr/>
          <a:lstStyle/>
          <a:p>
            <a:pPr marL="0" indent="0" eaLnBrk="1" hangingPunct="1">
              <a:buNone/>
            </a:pPr>
            <a:r>
              <a:rPr lang="en-US" altLang="en-US" sz="3200" b="1" dirty="0"/>
              <a:t>Linking Arms </a:t>
            </a:r>
            <a:endParaRPr lang="en-US" sz="3200" dirty="0">
              <a:cs typeface="Calibri"/>
            </a:endParaRPr>
          </a:p>
          <a:p>
            <a:pPr lvl="1" eaLnBrk="1" hangingPunct="1"/>
            <a:r>
              <a:rPr lang="en-US" altLang="en-US" sz="3200" dirty="0"/>
              <a:t>Hold your arm relaxed and straight at your side</a:t>
            </a:r>
            <a:endParaRPr lang="en-US" altLang="en-US" sz="3200" dirty="0">
              <a:cs typeface="Calibri"/>
            </a:endParaRPr>
          </a:p>
          <a:p>
            <a:pPr lvl="1" eaLnBrk="1" hangingPunct="1"/>
            <a:r>
              <a:rPr lang="en-US" altLang="en-US" sz="3200" dirty="0"/>
              <a:t>After asking if customer has a guide side preference (when appropriate), customer grips arm just above elbow</a:t>
            </a:r>
            <a:endParaRPr lang="en-US" altLang="en-US" sz="3200" dirty="0">
              <a:cs typeface="Calibri"/>
            </a:endParaRPr>
          </a:p>
          <a:p>
            <a:pPr lvl="1" eaLnBrk="1" hangingPunct="1"/>
            <a:r>
              <a:rPr lang="en-US" altLang="en-US" sz="3200" dirty="0"/>
              <a:t>Customer stays ½ pace behind your step</a:t>
            </a:r>
            <a:endParaRPr lang="en-US" altLang="en-US" sz="3200" dirty="0">
              <a:cs typeface="Calibri"/>
            </a:endParaRPr>
          </a:p>
          <a:p>
            <a:pPr eaLnBrk="1" hangingPunct="1"/>
            <a:endParaRPr lang="en-US" altLang="en-US" sz="3200" dirty="0">
              <a:cs typeface="Calibri"/>
            </a:endParaRPr>
          </a:p>
        </p:txBody>
      </p:sp>
      <p:sp>
        <p:nvSpPr>
          <p:cNvPr id="2" name="Slide Number Placeholder 1">
            <a:extLst>
              <a:ext uri="{FF2B5EF4-FFF2-40B4-BE49-F238E27FC236}">
                <a16:creationId xmlns:a16="http://schemas.microsoft.com/office/drawing/2014/main" id="{1ECB4741-AA92-430A-B36B-3715B2BE5F4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93</a:t>
            </a:fld>
            <a:endParaRPr lang="en-US" dirty="0"/>
          </a:p>
        </p:txBody>
      </p:sp>
    </p:spTree>
    <p:extLst>
      <p:ext uri="{BB962C8B-B14F-4D97-AF65-F5344CB8AC3E}">
        <p14:creationId xmlns:p14="http://schemas.microsoft.com/office/powerpoint/2010/main" val="1156861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12" dur="500"/>
                                        <p:tgtEl>
                                          <p:spTgt spid="133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17"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8628"/>
            <a:ext cx="7886700" cy="1325563"/>
          </a:xfrm>
        </p:spPr>
        <p:txBody>
          <a:bodyPr>
            <a:normAutofit/>
          </a:bodyPr>
          <a:lstStyle/>
          <a:p>
            <a:r>
              <a:rPr lang="en-US" dirty="0"/>
              <a:t>Hearing Impairments</a:t>
            </a:r>
            <a:endParaRPr lang="en-US" b="1" dirty="0">
              <a:cs typeface="Calibri Light"/>
            </a:endParaRPr>
          </a:p>
        </p:txBody>
      </p:sp>
      <p:sp>
        <p:nvSpPr>
          <p:cNvPr id="3" name="Content Placeholder 2"/>
          <p:cNvSpPr>
            <a:spLocks noGrp="1"/>
          </p:cNvSpPr>
          <p:nvPr>
            <p:ph idx="1"/>
          </p:nvPr>
        </p:nvSpPr>
        <p:spPr>
          <a:xfrm>
            <a:off x="800100" y="1485900"/>
            <a:ext cx="7886700" cy="4351338"/>
          </a:xfrm>
        </p:spPr>
        <p:txBody>
          <a:bodyPr/>
          <a:lstStyle/>
          <a:p>
            <a:pPr marL="0" indent="0">
              <a:buNone/>
            </a:pPr>
            <a:r>
              <a:rPr lang="en-US" sz="3200" dirty="0"/>
              <a:t>The major barrier facing a person with a hearing impairment is one of communication. Unable to benefit from voice communication, persons with severe hearing impairment rely upon their eyes for signals to aid understanding.</a:t>
            </a:r>
            <a:endParaRPr lang="en-US" sz="3200" dirty="0">
              <a:cs typeface="Calibri"/>
            </a:endParaRPr>
          </a:p>
          <a:p>
            <a:pPr marL="0" indent="0">
              <a:buNone/>
            </a:pPr>
            <a:endParaRPr lang="en-US" sz="3200" dirty="0">
              <a:cs typeface="Calibri"/>
            </a:endParaRPr>
          </a:p>
        </p:txBody>
      </p:sp>
      <p:sp>
        <p:nvSpPr>
          <p:cNvPr id="5" name="Slide Number Placeholder 4">
            <a:extLst>
              <a:ext uri="{FF2B5EF4-FFF2-40B4-BE49-F238E27FC236}">
                <a16:creationId xmlns:a16="http://schemas.microsoft.com/office/drawing/2014/main" id="{30AAAFCB-6E2C-4095-B3D5-60B975BC8BCD}"/>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94</a:t>
            </a:fld>
            <a:endParaRPr lang="en-US" dirty="0"/>
          </a:p>
        </p:txBody>
      </p:sp>
    </p:spTree>
    <p:extLst>
      <p:ext uri="{BB962C8B-B14F-4D97-AF65-F5344CB8AC3E}">
        <p14:creationId xmlns:p14="http://schemas.microsoft.com/office/powerpoint/2010/main" val="3929940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87639"/>
            <a:ext cx="7886700" cy="1325563"/>
          </a:xfrm>
        </p:spPr>
        <p:txBody>
          <a:bodyPr>
            <a:normAutofit/>
          </a:bodyPr>
          <a:lstStyle/>
          <a:p>
            <a:r>
              <a:rPr lang="en-US" dirty="0"/>
              <a:t>National RTAP</a:t>
            </a:r>
            <a:br>
              <a:rPr lang="en-US" dirty="0"/>
            </a:br>
            <a:r>
              <a:rPr lang="en-US" sz="2200" b="0" dirty="0"/>
              <a:t>Transporting Non-Ambulatory Passengers Issue One: Your Responsibility</a:t>
            </a:r>
            <a:endParaRPr lang="en-US" sz="2200" dirty="0"/>
          </a:p>
        </p:txBody>
      </p:sp>
      <p:sp>
        <p:nvSpPr>
          <p:cNvPr id="3" name="Content Placeholder 2"/>
          <p:cNvSpPr>
            <a:spLocks noGrp="1"/>
          </p:cNvSpPr>
          <p:nvPr>
            <p:ph idx="1"/>
          </p:nvPr>
        </p:nvSpPr>
        <p:spPr>
          <a:xfrm>
            <a:off x="800100" y="1524000"/>
            <a:ext cx="7886700" cy="4351338"/>
          </a:xfrm>
        </p:spPr>
        <p:txBody>
          <a:bodyPr vert="horz" wrap="square" lIns="91440" tIns="45720" rIns="91440" bIns="45720" numCol="1" anchor="t" anchorCtr="0" compatLnSpc="1">
            <a:prstTxWarp prst="textNoShape">
              <a:avLst/>
            </a:prstTxWarp>
            <a:noAutofit/>
          </a:bodyPr>
          <a:lstStyle/>
          <a:p>
            <a:pPr marL="0" indent="0">
              <a:buNone/>
            </a:pPr>
            <a:r>
              <a:rPr lang="en-US" sz="2200" dirty="0"/>
              <a:t>As a driver, you are responsible for the safe boarding, securement, transport, and deboarding of people who use wheelchairs and other mobility devices. To a person who uses a wheelchair or other mobility device, a trained and empathetic driver makes a particularly large difference in their quality of life. </a:t>
            </a:r>
            <a:endParaRPr lang="en-US" sz="2200" dirty="0">
              <a:cs typeface="Calibri"/>
            </a:endParaRPr>
          </a:p>
          <a:p>
            <a:pPr marL="0" indent="0">
              <a:buNone/>
            </a:pPr>
            <a:endParaRPr lang="en-US" sz="2200" dirty="0">
              <a:cs typeface="Calibri"/>
            </a:endParaRPr>
          </a:p>
          <a:p>
            <a:pPr marL="0" indent="0">
              <a:buNone/>
            </a:pPr>
            <a:r>
              <a:rPr lang="en-US" sz="2200" dirty="0"/>
              <a:t>Regardless of the service you provide, you are expected to completely facilitate boarding and deboarding of people who use wheelchairs or other mobility devices. Understanding your agency’s policies is essential to fulfilling your responsibility to comply with the Americans with Disabilities Act (ADA) requirements and your responsibility to the safety of your passengers. </a:t>
            </a:r>
            <a:endParaRPr lang="en-US" sz="2200" dirty="0">
              <a:cs typeface="Calibri"/>
            </a:endParaRPr>
          </a:p>
        </p:txBody>
      </p:sp>
      <p:sp>
        <p:nvSpPr>
          <p:cNvPr id="5" name="Slide Number Placeholder 4">
            <a:extLst>
              <a:ext uri="{FF2B5EF4-FFF2-40B4-BE49-F238E27FC236}">
                <a16:creationId xmlns:a16="http://schemas.microsoft.com/office/drawing/2014/main" id="{EDCF500A-842C-42C5-BF46-C29C961A8491}"/>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95</a:t>
            </a:fld>
            <a:endParaRPr lang="en-US" dirty="0"/>
          </a:p>
        </p:txBody>
      </p:sp>
    </p:spTree>
    <p:extLst>
      <p:ext uri="{BB962C8B-B14F-4D97-AF65-F5344CB8AC3E}">
        <p14:creationId xmlns:p14="http://schemas.microsoft.com/office/powerpoint/2010/main" val="2490214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Walkers</a:t>
            </a:r>
            <a:endParaRPr lang="en-US" dirty="0"/>
          </a:p>
        </p:txBody>
      </p:sp>
      <p:sp>
        <p:nvSpPr>
          <p:cNvPr id="3" name="Content Placeholder 2"/>
          <p:cNvSpPr>
            <a:spLocks noGrp="1"/>
          </p:cNvSpPr>
          <p:nvPr>
            <p:ph idx="1"/>
          </p:nvPr>
        </p:nvSpPr>
        <p:spPr>
          <a:xfrm>
            <a:off x="800100" y="1485900"/>
            <a:ext cx="7886700" cy="4351338"/>
          </a:xfrm>
        </p:spPr>
        <p:txBody>
          <a:bodyPr>
            <a:normAutofit/>
          </a:bodyPr>
          <a:lstStyle/>
          <a:p>
            <a:pPr marL="0" indent="0">
              <a:buNone/>
            </a:pPr>
            <a:r>
              <a:rPr lang="en-US" sz="2800" dirty="0"/>
              <a:t>Passengers using this device will lean fairly heavily on it. This device is particularly common among the elderly and may have a “seat” attached so the user may rest.      </a:t>
            </a:r>
            <a:endParaRPr lang="en-US" sz="2800" dirty="0">
              <a:cs typeface="Calibri" panose="020F0502020204030204"/>
            </a:endParaRPr>
          </a:p>
          <a:p>
            <a:pPr>
              <a:buNone/>
            </a:pPr>
            <a:r>
              <a:rPr lang="en-US" sz="2800" dirty="0"/>
              <a:t>                             </a:t>
            </a:r>
            <a:r>
              <a:rPr lang="en-US" sz="2000" dirty="0"/>
              <a:t>knee walker</a:t>
            </a:r>
            <a:endParaRPr lang="en-US" sz="2000" dirty="0">
              <a:cs typeface="Calibri"/>
            </a:endParaRPr>
          </a:p>
          <a:p>
            <a:pPr lvl="8">
              <a:buNone/>
            </a:pPr>
            <a:endParaRPr lang="en-US" sz="2800" dirty="0">
              <a:cs typeface="Calibri"/>
            </a:endParaRPr>
          </a:p>
          <a:p>
            <a:pPr lvl="8">
              <a:buNone/>
            </a:pPr>
            <a:endParaRPr lang="en-US" sz="2800" dirty="0">
              <a:cs typeface="Calibri"/>
            </a:endParaRPr>
          </a:p>
          <a:p>
            <a:pPr lvl="8">
              <a:buNone/>
            </a:pPr>
            <a:endParaRPr lang="en-US" sz="2800" dirty="0">
              <a:cs typeface="Calibri"/>
            </a:endParaRPr>
          </a:p>
          <a:p>
            <a:pPr lvl="8">
              <a:buNone/>
            </a:pPr>
            <a:endParaRPr lang="en-US" sz="2800" dirty="0">
              <a:cs typeface="Calibri"/>
            </a:endParaRPr>
          </a:p>
          <a:p>
            <a:pPr lvl="8">
              <a:buNone/>
            </a:pPr>
            <a:endParaRPr lang="en-US" sz="2800" dirty="0">
              <a:cs typeface="Calibri"/>
            </a:endParaRPr>
          </a:p>
          <a:p>
            <a:pPr lvl="8">
              <a:buNone/>
            </a:pPr>
            <a:endParaRPr lang="en-US" sz="2800" dirty="0">
              <a:cs typeface="Calibri"/>
            </a:endParaRPr>
          </a:p>
          <a:p>
            <a:pPr lvl="8" algn="r">
              <a:buNone/>
            </a:pPr>
            <a:endParaRPr lang="en-US" sz="2800" dirty="0">
              <a:cs typeface="Calibri"/>
            </a:endParaRPr>
          </a:p>
          <a:p>
            <a:pPr>
              <a:buNone/>
            </a:pPr>
            <a:endParaRPr lang="en-US" sz="2800" dirty="0">
              <a:cs typeface="Calibri"/>
            </a:endParaRPr>
          </a:p>
        </p:txBody>
      </p:sp>
      <p:pic>
        <p:nvPicPr>
          <p:cNvPr id="6" name="Picture 3" descr="C:\Users\Jim\AppData\Local\Microsoft\Windows\Temporary Internet Files\Content.IE5\L33KTQSN\MP900314366[1].jpg"/>
          <p:cNvPicPr>
            <a:picLocks noChangeAspect="1" noChangeArrowheads="1"/>
          </p:cNvPicPr>
          <p:nvPr/>
        </p:nvPicPr>
        <p:blipFill>
          <a:blip r:embed="rId3" cstate="print"/>
          <a:srcRect/>
          <a:stretch>
            <a:fillRect/>
          </a:stretch>
        </p:blipFill>
        <p:spPr bwMode="auto">
          <a:xfrm>
            <a:off x="5562600" y="3810000"/>
            <a:ext cx="2027947" cy="2133600"/>
          </a:xfrm>
          <a:prstGeom prst="rect">
            <a:avLst/>
          </a:prstGeom>
          <a:noFill/>
        </p:spPr>
      </p:pic>
      <p:pic>
        <p:nvPicPr>
          <p:cNvPr id="9" name="Picture 8" descr="walker2.gif"/>
          <p:cNvPicPr>
            <a:picLocks noChangeAspect="1"/>
          </p:cNvPicPr>
          <p:nvPr/>
        </p:nvPicPr>
        <p:blipFill>
          <a:blip r:embed="rId4" cstate="print"/>
          <a:stretch>
            <a:fillRect/>
          </a:stretch>
        </p:blipFill>
        <p:spPr>
          <a:xfrm>
            <a:off x="838200" y="3810000"/>
            <a:ext cx="1828800" cy="2133600"/>
          </a:xfrm>
          <a:prstGeom prst="rect">
            <a:avLst/>
          </a:prstGeom>
        </p:spPr>
      </p:pic>
      <p:pic>
        <p:nvPicPr>
          <p:cNvPr id="8" name="Picture 7" descr="kneewalker.jpg"/>
          <p:cNvPicPr>
            <a:picLocks noChangeAspect="1"/>
          </p:cNvPicPr>
          <p:nvPr/>
        </p:nvPicPr>
        <p:blipFill>
          <a:blip r:embed="rId5" cstate="print"/>
          <a:stretch>
            <a:fillRect/>
          </a:stretch>
        </p:blipFill>
        <p:spPr>
          <a:xfrm>
            <a:off x="3048000" y="3810000"/>
            <a:ext cx="2019300" cy="2133600"/>
          </a:xfrm>
          <a:prstGeom prst="rect">
            <a:avLst/>
          </a:prstGeom>
        </p:spPr>
      </p:pic>
      <p:cxnSp>
        <p:nvCxnSpPr>
          <p:cNvPr id="11" name="Straight Arrow Connector 10"/>
          <p:cNvCxnSpPr/>
          <p:nvPr/>
        </p:nvCxnSpPr>
        <p:spPr>
          <a:xfrm rot="5400000">
            <a:off x="3810000" y="3657600"/>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68C7656-0064-4A32-ACAE-918E4E4F163F}"/>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96</a:t>
            </a:fld>
            <a:endParaRPr lang="en-US" dirty="0"/>
          </a:p>
        </p:txBody>
      </p:sp>
    </p:spTree>
    <p:extLst>
      <p:ext uri="{BB962C8B-B14F-4D97-AF65-F5344CB8AC3E}">
        <p14:creationId xmlns:p14="http://schemas.microsoft.com/office/powerpoint/2010/main" val="787338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34628"/>
            <a:ext cx="7886700" cy="1325563"/>
          </a:xfrm>
        </p:spPr>
        <p:txBody>
          <a:bodyPr>
            <a:normAutofit/>
          </a:bodyPr>
          <a:lstStyle/>
          <a:p>
            <a:r>
              <a:rPr lang="en-US" dirty="0">
                <a:cs typeface="Calibri Light"/>
              </a:rPr>
              <a:t>Walkers</a:t>
            </a:r>
            <a:endParaRPr lang="en-US" dirty="0"/>
          </a:p>
        </p:txBody>
      </p:sp>
      <p:sp>
        <p:nvSpPr>
          <p:cNvPr id="3" name="Content Placeholder 2"/>
          <p:cNvSpPr>
            <a:spLocks noGrp="1"/>
          </p:cNvSpPr>
          <p:nvPr>
            <p:ph idx="1"/>
          </p:nvPr>
        </p:nvSpPr>
        <p:spPr>
          <a:xfrm>
            <a:off x="800100" y="1485900"/>
            <a:ext cx="7886700" cy="4351338"/>
          </a:xfrm>
        </p:spPr>
        <p:txBody>
          <a:bodyPr/>
          <a:lstStyle/>
          <a:p>
            <a:pPr marL="0" indent="0">
              <a:buNone/>
            </a:pPr>
            <a:r>
              <a:rPr lang="en-US" sz="2800" dirty="0"/>
              <a:t>Passengers using walkers will be moving quite slowly since balance is a problem. Do not rush your passengers.</a:t>
            </a:r>
            <a:endParaRPr lang="en-US" sz="2800" dirty="0">
              <a:cs typeface="Calibri"/>
            </a:endParaRPr>
          </a:p>
          <a:p>
            <a:pPr marL="0" indent="0">
              <a:buNone/>
            </a:pPr>
            <a:r>
              <a:rPr lang="en-US" sz="2800" dirty="0"/>
              <a:t>  </a:t>
            </a:r>
            <a:endParaRPr lang="en-US" sz="2800" dirty="0">
              <a:cs typeface="Calibri" panose="020F0502020204030204"/>
            </a:endParaRPr>
          </a:p>
          <a:p>
            <a:pPr marL="0" indent="0">
              <a:buNone/>
            </a:pPr>
            <a:r>
              <a:rPr lang="en-US" sz="2800" dirty="0"/>
              <a:t>It will be extremely difficult, if not impossible, for the passenger to utilize the steps in your vehicle. Therefore, the ADA requires that this individual be permitted to use the accessible entrance for entry and exit of the vehicle.</a:t>
            </a:r>
            <a:endParaRPr lang="en-US" sz="2800" dirty="0">
              <a:cs typeface="Calibri" panose="020F0502020204030204"/>
            </a:endParaRPr>
          </a:p>
          <a:p>
            <a:pPr marL="0" indent="0">
              <a:buNone/>
            </a:pP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E7688E79-6FB6-42F9-A823-1CF907814EC5}"/>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97</a:t>
            </a:fld>
            <a:endParaRPr lang="en-US" dirty="0"/>
          </a:p>
        </p:txBody>
      </p:sp>
    </p:spTree>
    <p:extLst>
      <p:ext uri="{BB962C8B-B14F-4D97-AF65-F5344CB8AC3E}">
        <p14:creationId xmlns:p14="http://schemas.microsoft.com/office/powerpoint/2010/main" val="1928194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Canes</a:t>
            </a:r>
            <a:endParaRPr lang="en-US" dirty="0"/>
          </a:p>
        </p:txBody>
      </p:sp>
      <p:sp>
        <p:nvSpPr>
          <p:cNvPr id="3" name="Content Placeholder 2"/>
          <p:cNvSpPr>
            <a:spLocks noGrp="1"/>
          </p:cNvSpPr>
          <p:nvPr>
            <p:ph idx="1"/>
          </p:nvPr>
        </p:nvSpPr>
        <p:spPr>
          <a:xfrm>
            <a:off x="811306" y="1485900"/>
            <a:ext cx="7886700" cy="4351338"/>
          </a:xfrm>
        </p:spPr>
        <p:txBody>
          <a:bodyPr/>
          <a:lstStyle/>
          <a:p>
            <a:pPr marL="0" indent="0">
              <a:buNone/>
            </a:pPr>
            <a:r>
              <a:rPr lang="en-US" sz="2800" dirty="0"/>
              <a:t>The primary function of a cane is to maintain balance when walking or standing.</a:t>
            </a:r>
            <a:endParaRPr lang="en-US" sz="2800" u="sng" dirty="0">
              <a:cs typeface="Calibri" panose="020F0502020204030204"/>
            </a:endParaRPr>
          </a:p>
          <a:p>
            <a:pPr marL="0" indent="0">
              <a:buNone/>
            </a:pPr>
            <a:endParaRPr lang="en-US" sz="2800" dirty="0">
              <a:cs typeface="Calibri" panose="020F0502020204030204"/>
            </a:endParaRPr>
          </a:p>
        </p:txBody>
      </p:sp>
      <p:pic>
        <p:nvPicPr>
          <p:cNvPr id="6" name="Picture 3" descr="C:\Users\Jim\AppData\Local\Microsoft\Windows\Temporary Internet Files\Content.IE5\Q8U27KZ6\MP900175570[1].jpg"/>
          <p:cNvPicPr>
            <a:picLocks noChangeAspect="1" noChangeArrowheads="1"/>
          </p:cNvPicPr>
          <p:nvPr/>
        </p:nvPicPr>
        <p:blipFill>
          <a:blip r:embed="rId3" cstate="print"/>
          <a:srcRect/>
          <a:stretch>
            <a:fillRect/>
          </a:stretch>
        </p:blipFill>
        <p:spPr bwMode="auto">
          <a:xfrm>
            <a:off x="1676400" y="3275096"/>
            <a:ext cx="2057400" cy="2133600"/>
          </a:xfrm>
          <a:prstGeom prst="rect">
            <a:avLst/>
          </a:prstGeom>
          <a:noFill/>
        </p:spPr>
      </p:pic>
      <p:pic>
        <p:nvPicPr>
          <p:cNvPr id="9" name="Picture 4" descr="C:\Users\Jim\AppData\Local\Microsoft\Windows\Temporary Internet Files\Content.IE5\OVQGE0NY\MC900340438[1].wmf"/>
          <p:cNvPicPr>
            <a:picLocks noChangeAspect="1" noChangeArrowheads="1"/>
          </p:cNvPicPr>
          <p:nvPr/>
        </p:nvPicPr>
        <p:blipFill>
          <a:blip r:embed="rId4" cstate="print"/>
          <a:srcRect/>
          <a:stretch>
            <a:fillRect/>
          </a:stretch>
        </p:blipFill>
        <p:spPr bwMode="auto">
          <a:xfrm>
            <a:off x="5745079" y="3456572"/>
            <a:ext cx="1066800" cy="1950224"/>
          </a:xfrm>
          <a:prstGeom prst="rect">
            <a:avLst/>
          </a:prstGeom>
          <a:noFill/>
        </p:spPr>
      </p:pic>
      <p:sp>
        <p:nvSpPr>
          <p:cNvPr id="4" name="Slide Number Placeholder 3">
            <a:extLst>
              <a:ext uri="{FF2B5EF4-FFF2-40B4-BE49-F238E27FC236}">
                <a16:creationId xmlns:a16="http://schemas.microsoft.com/office/drawing/2014/main" id="{0D065A61-0163-4A48-9460-85A10942C0F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98</a:t>
            </a:fld>
            <a:endParaRPr lang="en-US" dirty="0"/>
          </a:p>
        </p:txBody>
      </p:sp>
    </p:spTree>
    <p:extLst>
      <p:ext uri="{BB962C8B-B14F-4D97-AF65-F5344CB8AC3E}">
        <p14:creationId xmlns:p14="http://schemas.microsoft.com/office/powerpoint/2010/main" val="2997987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42900"/>
            <a:ext cx="7886700" cy="1325563"/>
          </a:xfrm>
        </p:spPr>
        <p:txBody>
          <a:bodyPr>
            <a:normAutofit/>
          </a:bodyPr>
          <a:lstStyle/>
          <a:p>
            <a:r>
              <a:rPr lang="en-US" dirty="0">
                <a:cs typeface="Calibri Light"/>
              </a:rPr>
              <a:t>Canes</a:t>
            </a:r>
            <a:endParaRPr lang="en-US" dirty="0"/>
          </a:p>
        </p:txBody>
      </p:sp>
      <p:sp>
        <p:nvSpPr>
          <p:cNvPr id="3" name="Content Placeholder 2"/>
          <p:cNvSpPr>
            <a:spLocks noGrp="1"/>
          </p:cNvSpPr>
          <p:nvPr>
            <p:ph idx="1"/>
          </p:nvPr>
        </p:nvSpPr>
        <p:spPr>
          <a:xfrm>
            <a:off x="800100" y="1516062"/>
            <a:ext cx="7886700" cy="4351338"/>
          </a:xfrm>
        </p:spPr>
        <p:txBody>
          <a:bodyPr/>
          <a:lstStyle/>
          <a:p>
            <a:pPr marL="0" indent="0">
              <a:buNone/>
            </a:pPr>
            <a:r>
              <a:rPr lang="en-US" sz="2800" dirty="0"/>
              <a:t>The “white cane” is not used for support.</a:t>
            </a:r>
            <a:endParaRPr lang="en-US" sz="2800" dirty="0">
              <a:cs typeface="Calibri" panose="020F0502020204030204"/>
            </a:endParaRPr>
          </a:p>
          <a:p>
            <a:pPr marL="0" indent="0">
              <a:buNone/>
            </a:pPr>
            <a:endParaRPr lang="en-US" sz="2800" dirty="0">
              <a:cs typeface="Calibri" panose="020F0502020204030204"/>
            </a:endParaRPr>
          </a:p>
          <a:p>
            <a:pPr marL="0" indent="0">
              <a:buNone/>
            </a:pPr>
            <a:r>
              <a:rPr lang="en-US" sz="2800" dirty="0"/>
              <a:t>Only those individuals who are legally blind are entitled to use a “white cane”.    </a:t>
            </a:r>
            <a:endParaRPr lang="en-US" sz="2800" dirty="0">
              <a:cs typeface="Calibri" panose="020F0502020204030204"/>
            </a:endParaRPr>
          </a:p>
          <a:p>
            <a:pPr marL="0" indent="0">
              <a:buNone/>
            </a:pPr>
            <a:endParaRPr lang="en-US" sz="2800" dirty="0">
              <a:cs typeface="Calibri" panose="020F0502020204030204"/>
            </a:endParaRPr>
          </a:p>
        </p:txBody>
      </p:sp>
      <p:pic>
        <p:nvPicPr>
          <p:cNvPr id="6" name="Picture 13" descr="C:\Users\Jim\AppData\Local\Microsoft\Windows\Temporary Internet Files\Content.IE5\TF0M6L2A\MP900337273[1].jpg"/>
          <p:cNvPicPr>
            <a:picLocks noChangeAspect="1" noChangeArrowheads="1"/>
          </p:cNvPicPr>
          <p:nvPr/>
        </p:nvPicPr>
        <p:blipFill>
          <a:blip r:embed="rId3" cstate="print"/>
          <a:srcRect/>
          <a:stretch>
            <a:fillRect/>
          </a:stretch>
        </p:blipFill>
        <p:spPr bwMode="auto">
          <a:xfrm>
            <a:off x="2979320" y="3474747"/>
            <a:ext cx="2590800" cy="2508758"/>
          </a:xfrm>
          <a:prstGeom prst="rect">
            <a:avLst/>
          </a:prstGeom>
          <a:noFill/>
        </p:spPr>
      </p:pic>
      <p:sp>
        <p:nvSpPr>
          <p:cNvPr id="4" name="Slide Number Placeholder 3">
            <a:extLst>
              <a:ext uri="{FF2B5EF4-FFF2-40B4-BE49-F238E27FC236}">
                <a16:creationId xmlns:a16="http://schemas.microsoft.com/office/drawing/2014/main" id="{A92439D8-9CD4-4155-BB6F-4FCE40B99777}"/>
              </a:ext>
            </a:extLst>
          </p:cNvPr>
          <p:cNvSpPr>
            <a:spLocks noGrp="1"/>
          </p:cNvSpPr>
          <p:nvPr>
            <p:ph type="sldNum" sz="quarter" idx="10"/>
          </p:nvPr>
        </p:nvSpPr>
        <p:spPr/>
        <p:txBody>
          <a:bodyPr/>
          <a:lstStyle/>
          <a:p>
            <a:pPr>
              <a:defRPr/>
            </a:pPr>
            <a:r>
              <a:rPr lang="en-US" dirty="0"/>
              <a:t>  </a:t>
            </a:r>
            <a:fld id="{5E95E51F-7BE0-40B9-9982-033A63A612CB}" type="slidenum">
              <a:rPr lang="en-US" smtClean="0"/>
              <a:pPr>
                <a:defRPr/>
              </a:pPr>
              <a:t>99</a:t>
            </a:fld>
            <a:endParaRPr lang="en-US" dirty="0"/>
          </a:p>
        </p:txBody>
      </p:sp>
    </p:spTree>
    <p:extLst>
      <p:ext uri="{BB962C8B-B14F-4D97-AF65-F5344CB8AC3E}">
        <p14:creationId xmlns:p14="http://schemas.microsoft.com/office/powerpoint/2010/main" val="1521723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OICERECEIVED xmlns="938b48e1-7e3b-47e3-a0fe-af87b324f9b1">false</INVOICERECEIVED>
    <PAIDINVOICE_x002d_DRB xmlns="938b48e1-7e3b-47e3-a0fe-af87b324f9b1">false</PAIDINVOICE_x002d_DRB>
    <Consultant xmlns="938b48e1-7e3b-47e3-a0fe-af87b324f9b1" xsi:nil="true"/>
    <YEAR xmlns="938b48e1-7e3b-47e3-a0fe-af87b324f9b1" xsi:nil="true"/>
    <Typeofdocument xmlns="938b48e1-7e3b-47e3-a0fe-af87b324f9b1" xsi:nil="true"/>
    <ACTUALAMOUNTPAID xmlns="938b48e1-7e3b-47e3-a0fe-af87b324f9b1" xsi:nil="true"/>
    <DateofMeeting xmlns="938b48e1-7e3b-47e3-a0fe-af87b324f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82975B66FABA4FB2183A1F5045CF82" ma:contentTypeVersion="23" ma:contentTypeDescription="Create a new document." ma:contentTypeScope="" ma:versionID="c40a80f7af2111d06dea58ae689c41aa">
  <xsd:schema xmlns:xsd="http://www.w3.org/2001/XMLSchema" xmlns:xs="http://www.w3.org/2001/XMLSchema" xmlns:p="http://schemas.microsoft.com/office/2006/metadata/properties" xmlns:ns2="938b48e1-7e3b-47e3-a0fe-af87b324f9b1" xmlns:ns3="49f88142-05fc-4063-821d-0119ee3c6fca" targetNamespace="http://schemas.microsoft.com/office/2006/metadata/properties" ma:root="true" ma:fieldsID="58a1a0fa3f49699253af775dea99979e" ns2:_="" ns3:_="">
    <xsd:import namespace="938b48e1-7e3b-47e3-a0fe-af87b324f9b1"/>
    <xsd:import namespace="49f88142-05fc-4063-821d-0119ee3c6fca"/>
    <xsd:element name="properties">
      <xsd:complexType>
        <xsd:sequence>
          <xsd:element name="documentManagement">
            <xsd:complexType>
              <xsd:all>
                <xsd:element ref="ns2:MediaServiceMetadata" minOccurs="0"/>
                <xsd:element ref="ns2:MediaServiceFastMetadata" minOccurs="0"/>
                <xsd:element ref="ns2:Consultant" minOccurs="0"/>
                <xsd:element ref="ns2:Typeofdocument" minOccurs="0"/>
                <xsd:element ref="ns2:MediaServiceAutoKeyPoints" minOccurs="0"/>
                <xsd:element ref="ns2:MediaServiceKeyPoints" minOccurs="0"/>
                <xsd:element ref="ns2:ACTUALAMOUNTPAID" minOccurs="0"/>
                <xsd:element ref="ns2:INVOICERECEIVED" minOccurs="0"/>
                <xsd:element ref="ns2:PAIDINVOICE_x002d_DRB"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YEAR" minOccurs="0"/>
                <xsd:element ref="ns2:MediaServiceLocation" minOccurs="0"/>
                <xsd:element ref="ns3:SharedWithUsers" minOccurs="0"/>
                <xsd:element ref="ns3:SharedWithDetails" minOccurs="0"/>
                <xsd:element ref="ns2:DateofMeet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48e1-7e3b-47e3-a0fe-af87b324f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nsultant" ma:index="10" nillable="true" ma:displayName="Consultant " ma:description="Consultant name " ma:format="Dropdown" ma:internalName="Consultant">
      <xsd:simpleType>
        <xsd:restriction base="dms:Choice">
          <xsd:enumeration value="DRB Consulting"/>
          <xsd:enumeration value="AECOM"/>
          <xsd:enumeration value="RLS"/>
          <xsd:enumeration value="CAZARIN (WEB SITE)"/>
          <xsd:enumeration value="N/A"/>
        </xsd:restriction>
      </xsd:simpleType>
    </xsd:element>
    <xsd:element name="Typeofdocument" ma:index="11" nillable="true" ma:displayName="Type of document " ma:description="the document correlates to what " ma:format="Dropdown" ma:internalName="Typeofdocument">
      <xsd:simpleType>
        <xsd:restriction base="dms:Choice">
          <xsd:enumeration value="Agreement"/>
          <xsd:enumeration value="Contract"/>
          <xsd:enumeration value="Invoice"/>
          <xsd:enumeration value="Proposal"/>
          <xsd:enumeration value="Receipt"/>
          <xsd:enumeration value="Review Form"/>
          <xsd:enumeration value="Template"/>
          <xsd:enumeration value="Work Order"/>
          <xsd:enumeration value="Event Detail"/>
          <xsd:enumeration value="N/A"/>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ACTUALAMOUNTPAID" ma:index="14" nillable="true" ma:displayName="PAID AMOUNT " ma:decimals="2" ma:description="Paid Amount " ma:format="Dropdown" ma:LCID="1033" ma:internalName="ACTUALAMOUNTPAID">
      <xsd:simpleType>
        <xsd:restriction base="dms:Currency"/>
      </xsd:simpleType>
    </xsd:element>
    <xsd:element name="INVOICERECEIVED" ma:index="15" nillable="true" ma:displayName="INVOICE RECEIVED" ma:default="0" ma:format="Dropdown" ma:internalName="INVOICERECEIVED">
      <xsd:simpleType>
        <xsd:restriction base="dms:Boolean"/>
      </xsd:simpleType>
    </xsd:element>
    <xsd:element name="PAIDINVOICE_x002d_DRB" ma:index="16" nillable="true" ma:displayName="PAID INVOICE - DRB " ma:default="0" ma:format="Dropdown" ma:internalName="PAIDINVOICE_x002d_DRB">
      <xsd:simpleType>
        <xsd:restriction base="dms:Boolea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YEAR" ma:index="22" nillable="true" ma:displayName="YEAR" ma:format="Dropdown" ma:internalName="YEAR">
      <xsd:simpleType>
        <xsd:restriction base="dms:Text">
          <xsd:maxLength value="255"/>
        </xsd:restriction>
      </xsd:simpleType>
    </xsd:element>
    <xsd:element name="MediaServiceLocation" ma:index="23" nillable="true" ma:displayName="Location" ma:internalName="MediaServiceLocation" ma:readOnly="true">
      <xsd:simpleType>
        <xsd:restriction base="dms:Text"/>
      </xsd:simpleType>
    </xsd:element>
    <xsd:element name="DateofMeeting" ma:index="26" nillable="true" ma:displayName="Date of Meeting " ma:description="Meeting date " ma:format="DateOnly" ma:internalName="DateofMeeti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9f88142-05fc-4063-821d-0119ee3c6fca"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3E2B6D-389A-4FC8-9171-8115FD26D499}">
  <ds:schemaRefs>
    <ds:schemaRef ds:uri="http://www.w3.org/XML/1998/namespace"/>
    <ds:schemaRef ds:uri="http://purl.org/dc/terms/"/>
    <ds:schemaRef ds:uri="http://purl.org/dc/elements/1.1/"/>
    <ds:schemaRef ds:uri="938b48e1-7e3b-47e3-a0fe-af87b324f9b1"/>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72BC0A0-183C-433A-A0CD-69C2393494A8}"/>
</file>

<file path=customXml/itemProps3.xml><?xml version="1.0" encoding="utf-8"?>
<ds:datastoreItem xmlns:ds="http://schemas.openxmlformats.org/officeDocument/2006/customXml" ds:itemID="{599F6FDE-1720-4BE0-B115-3AB032A8F6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MnDOT</Template>
  <TotalTime>5827</TotalTime>
  <Words>10386</Words>
  <Application>Microsoft Office PowerPoint</Application>
  <PresentationFormat>On-screen Show (4:3)</PresentationFormat>
  <Paragraphs>1103</Paragraphs>
  <Slides>160</Slides>
  <Notes>117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Arial</vt:lpstr>
      <vt:lpstr>Arial,Sans-Serif</vt:lpstr>
      <vt:lpstr>Calibri</vt:lpstr>
      <vt:lpstr>Calibri Light</vt:lpstr>
      <vt:lpstr>Cambria</vt:lpstr>
      <vt:lpstr>Gill Sans MT</vt:lpstr>
      <vt:lpstr>Gill Sans MT,Sans-Serif</vt:lpstr>
      <vt:lpstr>Gill Sans Nova</vt:lpstr>
      <vt:lpstr>Times New Roman</vt:lpstr>
      <vt:lpstr>Office Theme</vt:lpstr>
      <vt:lpstr>Driver Refresher Course</vt:lpstr>
      <vt:lpstr>Welcome Drivers…</vt:lpstr>
      <vt:lpstr>Class Overview…</vt:lpstr>
      <vt:lpstr>Abuse Prevention</vt:lpstr>
      <vt:lpstr>Who is a vulnerable adult?</vt:lpstr>
      <vt:lpstr>A vulnerable adult can be anyone over the age of 18 who: </vt:lpstr>
      <vt:lpstr>Vulnerable Adults and Minors…</vt:lpstr>
      <vt:lpstr>What can be done to protect vulnerable adults and minors?</vt:lpstr>
      <vt:lpstr>PowerPoint Presentation</vt:lpstr>
      <vt:lpstr>What is maltreatment of a vulnerable adult?</vt:lpstr>
      <vt:lpstr>What is maltreatment of a vulnerable adult?</vt:lpstr>
      <vt:lpstr>Who is a minor?</vt:lpstr>
      <vt:lpstr>What is maltreatment of a minor?</vt:lpstr>
      <vt:lpstr>PowerPoint Presentation</vt:lpstr>
      <vt:lpstr>What is the Vulnerable Adults Act?</vt:lpstr>
      <vt:lpstr>Who is Required to Report Maltreatment?</vt:lpstr>
      <vt:lpstr>How to report maltreatment…</vt:lpstr>
      <vt:lpstr>Who is required to report maltreatment?</vt:lpstr>
      <vt:lpstr>PowerPoint Presentation</vt:lpstr>
      <vt:lpstr>Who is required to report maltreatment?</vt:lpstr>
      <vt:lpstr>Statistics</vt:lpstr>
      <vt:lpstr>Statistics</vt:lpstr>
      <vt:lpstr>Statistics</vt:lpstr>
      <vt:lpstr>Statistics</vt:lpstr>
      <vt:lpstr>Statistics</vt:lpstr>
      <vt:lpstr>Statistics</vt:lpstr>
      <vt:lpstr>PowerPoint Presentation</vt:lpstr>
      <vt:lpstr>PowerPoint Presentation</vt:lpstr>
      <vt:lpstr>Recognizing something may be wrong</vt:lpstr>
      <vt:lpstr>PowerPoint Presentation</vt:lpstr>
      <vt:lpstr>PowerPoint Presentation</vt:lpstr>
      <vt:lpstr>PowerPoint Presentation</vt:lpstr>
      <vt:lpstr>Recognizing something may be wrong</vt:lpstr>
      <vt:lpstr>Recognizing something may be wrong</vt:lpstr>
      <vt:lpstr>Recognizing something may be wrong</vt:lpstr>
      <vt:lpstr>Recognizing something may be wrong</vt:lpstr>
      <vt:lpstr>Recognizing something may be wrong</vt:lpstr>
      <vt:lpstr>Recognizing something may be wrong </vt:lpstr>
      <vt:lpstr>PowerPoint Presentation</vt:lpstr>
      <vt:lpstr>PowerPoint Presentation</vt:lpstr>
      <vt:lpstr>What you can do to prevent maltreatment…</vt:lpstr>
      <vt:lpstr>Defensive Driving</vt:lpstr>
      <vt:lpstr>Why driving a bus is different…</vt:lpstr>
      <vt:lpstr>Pre-trip vehicle inspection</vt:lpstr>
      <vt:lpstr>Risk on the road</vt:lpstr>
      <vt:lpstr>Risk on the road</vt:lpstr>
      <vt:lpstr>The Five KEYS</vt:lpstr>
      <vt:lpstr>Defensive Driving</vt:lpstr>
      <vt:lpstr>PowerPoint Presentation</vt:lpstr>
      <vt:lpstr>Defensive Driving</vt:lpstr>
      <vt:lpstr>Pages 26 &amp; 27  If you were the driver of “A” in this situation, how would you handle this situation?</vt:lpstr>
      <vt:lpstr>Cell Phone Use</vt:lpstr>
      <vt:lpstr>Distractions</vt:lpstr>
      <vt:lpstr>Distractions</vt:lpstr>
      <vt:lpstr>Distractions</vt:lpstr>
      <vt:lpstr>Remember, a defensive driver:  </vt:lpstr>
      <vt:lpstr>Skills for driving defensively…</vt:lpstr>
      <vt:lpstr>Driver Review and Discussion…</vt:lpstr>
      <vt:lpstr>Passenger Assistance </vt:lpstr>
      <vt:lpstr>Characteristics of a Professional</vt:lpstr>
      <vt:lpstr>Characteristics of a Professional</vt:lpstr>
      <vt:lpstr>Professionals are prepared…</vt:lpstr>
      <vt:lpstr>PowerPoint Presentation</vt:lpstr>
      <vt:lpstr>Characteristics of a professional</vt:lpstr>
      <vt:lpstr>PowerPoint Presentation</vt:lpstr>
      <vt:lpstr>Tips for talking with passengers</vt:lpstr>
      <vt:lpstr>Three basic rules or skills that you must know and follow: </vt:lpstr>
      <vt:lpstr>The driver is the most important asset of a transit agency. However, the most important person of the transit agency is the customer. Without the customer, there is no agency. </vt:lpstr>
      <vt:lpstr>Consider these facts</vt:lpstr>
      <vt:lpstr>PowerPoint Presentation</vt:lpstr>
      <vt:lpstr>Passenger Assistance</vt:lpstr>
      <vt:lpstr>PowerPoint Presentation</vt:lpstr>
      <vt:lpstr>Pre-trip inspection: A MUST</vt:lpstr>
      <vt:lpstr>Working with wheelchairs and lifts…</vt:lpstr>
      <vt:lpstr>Working with your passengers…</vt:lpstr>
      <vt:lpstr>PowerPoint Presentation</vt:lpstr>
      <vt:lpstr>Tips on communicating with passengers</vt:lpstr>
      <vt:lpstr>Accommodating Service Animals…</vt:lpstr>
      <vt:lpstr>Accommodating Service Animals...</vt:lpstr>
      <vt:lpstr>Accommodating Service Animals...</vt:lpstr>
      <vt:lpstr>Accommodating Service Animals</vt:lpstr>
      <vt:lpstr>Accommodating Service Animals</vt:lpstr>
      <vt:lpstr>Accommodating Service Animals</vt:lpstr>
      <vt:lpstr>Accommodating Service Animals</vt:lpstr>
      <vt:lpstr>Accommodating Service Animals</vt:lpstr>
      <vt:lpstr>Safety Issues</vt:lpstr>
      <vt:lpstr>Safety Issues</vt:lpstr>
      <vt:lpstr>Tips on Providing Assistance</vt:lpstr>
      <vt:lpstr>Guiding Your Passengers…</vt:lpstr>
      <vt:lpstr>Vision Loss</vt:lpstr>
      <vt:lpstr>Assisting Passengers with Vision Loss</vt:lpstr>
      <vt:lpstr>PowerPoint Presentation</vt:lpstr>
      <vt:lpstr>Technique</vt:lpstr>
      <vt:lpstr>Hearing Impairments</vt:lpstr>
      <vt:lpstr>National RTAP Transporting Non-Ambulatory Passengers Issue One: Your Responsibility</vt:lpstr>
      <vt:lpstr>Walkers</vt:lpstr>
      <vt:lpstr>Walkers</vt:lpstr>
      <vt:lpstr>Canes</vt:lpstr>
      <vt:lpstr>Canes</vt:lpstr>
      <vt:lpstr>Canes</vt:lpstr>
      <vt:lpstr>What type of passenger assistance should I provide?</vt:lpstr>
      <vt:lpstr> Definition of a Wheelchair</vt:lpstr>
      <vt:lpstr>Wheelchairs</vt:lpstr>
      <vt:lpstr>Wheelchairs</vt:lpstr>
      <vt:lpstr>Wheelchairs</vt:lpstr>
      <vt:lpstr>Wheelchairs</vt:lpstr>
      <vt:lpstr>Wheelchairs</vt:lpstr>
      <vt:lpstr>Wheelchairs</vt:lpstr>
      <vt:lpstr>Wheelchairs</vt:lpstr>
      <vt:lpstr>Wheelchairs</vt:lpstr>
      <vt:lpstr>Wheelchairs</vt:lpstr>
      <vt:lpstr>Tips for drivers</vt:lpstr>
      <vt:lpstr>Tips for Drivers</vt:lpstr>
      <vt:lpstr>PowerPoint Presentation</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Vehicle Lift Operations</vt:lpstr>
      <vt:lpstr>Manual Operation of the Lift</vt:lpstr>
      <vt:lpstr>Manual Operation of the Lift</vt:lpstr>
      <vt:lpstr>Manual Operation of the Lift</vt:lpstr>
      <vt:lpstr>Manual Operation of the Lift</vt:lpstr>
      <vt:lpstr>Vehicle Lift Operations</vt:lpstr>
      <vt:lpstr>403-Compliant Lifts</vt:lpstr>
      <vt:lpstr>Vehicle Lift Operations</vt:lpstr>
      <vt:lpstr>Wheelchair Securement</vt:lpstr>
      <vt:lpstr>Wheelchair Securement</vt:lpstr>
      <vt:lpstr>Wheelchair Securement</vt:lpstr>
      <vt:lpstr>Wheelchair Securement</vt:lpstr>
      <vt:lpstr>PowerPoint Presentation</vt:lpstr>
      <vt:lpstr>Wheelchair Securement</vt:lpstr>
      <vt:lpstr>Wheelchair Securement</vt:lpstr>
      <vt:lpstr>PowerPoint Presentation</vt:lpstr>
      <vt:lpstr>Accident and Emergency Handling Procedures</vt:lpstr>
      <vt:lpstr>Accident and Emergency Handling Procedures </vt:lpstr>
      <vt:lpstr>Accident and Emergency Handling Procedures</vt:lpstr>
      <vt:lpstr>Accident and Emergency Handling Procedures </vt:lpstr>
      <vt:lpstr>Accident and Emergency Handling Procedures</vt:lpstr>
      <vt:lpstr>Evacuation</vt:lpstr>
      <vt:lpstr>The Evacuation Decision</vt:lpstr>
      <vt:lpstr>Evacuation</vt:lpstr>
      <vt:lpstr>Evacuation</vt:lpstr>
      <vt:lpstr>Evacuation</vt:lpstr>
      <vt:lpstr>Communicating with passengers and helpers</vt:lpstr>
      <vt:lpstr>Communicating with passengers and helpers </vt:lpstr>
      <vt:lpstr>Communicating with passengers and helpers </vt:lpstr>
      <vt:lpstr>Fire extinguishers</vt:lpstr>
      <vt:lpstr>Fire extinguisher operation</vt:lpstr>
      <vt:lpstr>Special considerations for fires</vt:lpstr>
      <vt:lpstr>Review what you’ve learned…</vt:lpstr>
      <vt:lpstr>Any more questions?</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Peterson</dc:creator>
  <cp:lastModifiedBy>Thomas Kathan</cp:lastModifiedBy>
  <cp:revision>3053</cp:revision>
  <dcterms:created xsi:type="dcterms:W3CDTF">2011-09-13T21:05:29Z</dcterms:created>
  <dcterms:modified xsi:type="dcterms:W3CDTF">2019-12-17T21:05:04Z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0x0101001F82975B66FABA4FB2183A1F5045CF82</vt:lpwstr>
  </property>
</Properties>
</file>