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8" r:id="rId4"/>
  </p:sldMasterIdLst>
  <p:notesMasterIdLst>
    <p:notesMasterId r:id="rId116"/>
  </p:notesMasterIdLst>
  <p:handoutMasterIdLst>
    <p:handoutMasterId r:id="rId117"/>
  </p:handoutMasterIdLst>
  <p:sldIdLst>
    <p:sldId id="256" r:id="rId5"/>
    <p:sldId id="257" r:id="rId6"/>
    <p:sldId id="258" r:id="rId7"/>
    <p:sldId id="259" r:id="rId8"/>
    <p:sldId id="260" r:id="rId9"/>
    <p:sldId id="261" r:id="rId10"/>
    <p:sldId id="262" r:id="rId11"/>
    <p:sldId id="263" r:id="rId12"/>
    <p:sldId id="264" r:id="rId13"/>
    <p:sldId id="266" r:id="rId14"/>
    <p:sldId id="265" r:id="rId15"/>
    <p:sldId id="267" r:id="rId16"/>
    <p:sldId id="268" r:id="rId17"/>
    <p:sldId id="269" r:id="rId18"/>
    <p:sldId id="270" r:id="rId19"/>
    <p:sldId id="271" r:id="rId20"/>
    <p:sldId id="272" r:id="rId21"/>
    <p:sldId id="273" r:id="rId22"/>
    <p:sldId id="274" r:id="rId23"/>
    <p:sldId id="275" r:id="rId24"/>
    <p:sldId id="276" r:id="rId25"/>
    <p:sldId id="278" r:id="rId26"/>
    <p:sldId id="277" r:id="rId27"/>
    <p:sldId id="279" r:id="rId28"/>
    <p:sldId id="280" r:id="rId29"/>
    <p:sldId id="281" r:id="rId30"/>
    <p:sldId id="282" r:id="rId31"/>
    <p:sldId id="283" r:id="rId32"/>
    <p:sldId id="284" r:id="rId33"/>
    <p:sldId id="285" r:id="rId34"/>
    <p:sldId id="286" r:id="rId35"/>
    <p:sldId id="287" r:id="rId36"/>
    <p:sldId id="288"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6" r:id="rId53"/>
    <p:sldId id="305" r:id="rId54"/>
    <p:sldId id="307" r:id="rId55"/>
    <p:sldId id="308" r:id="rId56"/>
    <p:sldId id="309" r:id="rId57"/>
    <p:sldId id="310" r:id="rId58"/>
    <p:sldId id="311" r:id="rId59"/>
    <p:sldId id="338" r:id="rId60"/>
    <p:sldId id="313" r:id="rId61"/>
    <p:sldId id="317" r:id="rId62"/>
    <p:sldId id="314" r:id="rId63"/>
    <p:sldId id="315" r:id="rId64"/>
    <p:sldId id="316" r:id="rId65"/>
    <p:sldId id="318" r:id="rId66"/>
    <p:sldId id="319" r:id="rId67"/>
    <p:sldId id="320" r:id="rId68"/>
    <p:sldId id="321" r:id="rId69"/>
    <p:sldId id="340" r:id="rId70"/>
    <p:sldId id="323" r:id="rId71"/>
    <p:sldId id="324" r:id="rId72"/>
    <p:sldId id="325" r:id="rId73"/>
    <p:sldId id="327" r:id="rId74"/>
    <p:sldId id="326" r:id="rId75"/>
    <p:sldId id="328" r:id="rId76"/>
    <p:sldId id="339" r:id="rId77"/>
    <p:sldId id="341" r:id="rId78"/>
    <p:sldId id="342" r:id="rId79"/>
    <p:sldId id="343" r:id="rId80"/>
    <p:sldId id="329" r:id="rId81"/>
    <p:sldId id="330" r:id="rId82"/>
    <p:sldId id="331" r:id="rId83"/>
    <p:sldId id="336" r:id="rId84"/>
    <p:sldId id="337" r:id="rId85"/>
    <p:sldId id="332" r:id="rId86"/>
    <p:sldId id="333" r:id="rId87"/>
    <p:sldId id="334" r:id="rId88"/>
    <p:sldId id="335" r:id="rId89"/>
    <p:sldId id="344" r:id="rId90"/>
    <p:sldId id="345" r:id="rId91"/>
    <p:sldId id="346" r:id="rId92"/>
    <p:sldId id="347" r:id="rId93"/>
    <p:sldId id="348" r:id="rId94"/>
    <p:sldId id="289" r:id="rId95"/>
    <p:sldId id="349" r:id="rId96"/>
    <p:sldId id="350" r:id="rId97"/>
    <p:sldId id="351" r:id="rId98"/>
    <p:sldId id="352" r:id="rId99"/>
    <p:sldId id="353" r:id="rId100"/>
    <p:sldId id="354" r:id="rId101"/>
    <p:sldId id="368"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Lst>
  <p:sldSz cx="9144000" cy="6858000" type="screen4x3"/>
  <p:notesSz cx="6985000" cy="92837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6C"/>
    <a:srgbClr val="006699"/>
    <a:srgbClr val="008000"/>
    <a:srgbClr val="00ABCD"/>
    <a:srgbClr val="71BF44"/>
    <a:srgbClr val="004D74"/>
    <a:srgbClr val="2D3F3F"/>
    <a:srgbClr val="2C3340"/>
    <a:srgbClr val="0066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F02EDD-A13E-6914-C302-D7D4B280BEEE}" v="711" dt="2020-10-13T21:52:48.477"/>
    <p1510:client id="{7ACB2362-4F95-8293-B4CF-48506A7BA233}" v="285" dt="2020-08-16T19:20:35.590"/>
    <p1510:client id="{8C31BD53-4D78-1E70-7171-36947E87A65B}" v="57" dt="2020-10-20T17:23:13.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1087" autoAdjust="0"/>
  </p:normalViewPr>
  <p:slideViewPr>
    <p:cSldViewPr>
      <p:cViewPr varScale="1">
        <p:scale>
          <a:sx n="82" d="100"/>
          <a:sy n="82" d="100"/>
        </p:scale>
        <p:origin x="1411"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Farley" userId="S::ashleyfarleyshimota_gmail.com#ext#@drbconsult.onmicrosoft.com::d9b7d963-cb95-4204-8e2e-4dca062e75c9" providerId="AD" clId="Web-{8C31BD53-4D78-1E70-7171-36947E87A65B}"/>
    <pc:docChg chg="modSld">
      <pc:chgData name="Ashley Farley" userId="S::ashleyfarleyshimota_gmail.com#ext#@drbconsult.onmicrosoft.com::d9b7d963-cb95-4204-8e2e-4dca062e75c9" providerId="AD" clId="Web-{8C31BD53-4D78-1E70-7171-36947E87A65B}" dt="2020-10-20T17:23:13.779" v="50" actId="1076"/>
      <pc:docMkLst>
        <pc:docMk/>
      </pc:docMkLst>
      <pc:sldChg chg="modSp">
        <pc:chgData name="Ashley Farley" userId="S::ashleyfarleyshimota_gmail.com#ext#@drbconsult.onmicrosoft.com::d9b7d963-cb95-4204-8e2e-4dca062e75c9" providerId="AD" clId="Web-{8C31BD53-4D78-1E70-7171-36947E87A65B}" dt="2020-10-20T17:17:43.462" v="2" actId="1076"/>
        <pc:sldMkLst>
          <pc:docMk/>
          <pc:sldMk cId="0" sldId="357"/>
        </pc:sldMkLst>
        <pc:picChg chg="mod">
          <ac:chgData name="Ashley Farley" userId="S::ashleyfarleyshimota_gmail.com#ext#@drbconsult.onmicrosoft.com::d9b7d963-cb95-4204-8e2e-4dca062e75c9" providerId="AD" clId="Web-{8C31BD53-4D78-1E70-7171-36947E87A65B}" dt="2020-10-20T17:17:43.462" v="2" actId="1076"/>
          <ac:picMkLst>
            <pc:docMk/>
            <pc:sldMk cId="0" sldId="357"/>
            <ac:picMk id="106501" creationId="{F6FDF8BC-76B4-4C5E-8267-8D98240E6607}"/>
          </ac:picMkLst>
        </pc:picChg>
      </pc:sldChg>
      <pc:sldChg chg="modSp">
        <pc:chgData name="Ashley Farley" userId="S::ashleyfarleyshimota_gmail.com#ext#@drbconsult.onmicrosoft.com::d9b7d963-cb95-4204-8e2e-4dca062e75c9" providerId="AD" clId="Web-{8C31BD53-4D78-1E70-7171-36947E87A65B}" dt="2020-10-20T17:23:13.779" v="50" actId="1076"/>
        <pc:sldMkLst>
          <pc:docMk/>
          <pc:sldMk cId="0" sldId="359"/>
        </pc:sldMkLst>
        <pc:spChg chg="mod">
          <ac:chgData name="Ashley Farley" userId="S::ashleyfarleyshimota_gmail.com#ext#@drbconsult.onmicrosoft.com::d9b7d963-cb95-4204-8e2e-4dca062e75c9" providerId="AD" clId="Web-{8C31BD53-4D78-1E70-7171-36947E87A65B}" dt="2020-10-20T17:23:13.779" v="50" actId="1076"/>
          <ac:spMkLst>
            <pc:docMk/>
            <pc:sldMk cId="0" sldId="359"/>
            <ac:spMk id="275461" creationId="{582C229C-C760-4194-A4DD-5FAEE2DD8E55}"/>
          </ac:spMkLst>
        </pc:spChg>
        <pc:picChg chg="mod">
          <ac:chgData name="Ashley Farley" userId="S::ashleyfarleyshimota_gmail.com#ext#@drbconsult.onmicrosoft.com::d9b7d963-cb95-4204-8e2e-4dca062e75c9" providerId="AD" clId="Web-{8C31BD53-4D78-1E70-7171-36947E87A65B}" dt="2020-10-20T17:18:11.712" v="3" actId="1076"/>
          <ac:picMkLst>
            <pc:docMk/>
            <pc:sldMk cId="0" sldId="359"/>
            <ac:picMk id="108549" creationId="{EF72EE8F-ECAE-48FA-81AA-CB33DE44E047}"/>
          </ac:picMkLst>
        </pc:picChg>
      </pc:sldChg>
      <pc:sldChg chg="modSp">
        <pc:chgData name="Ashley Farley" userId="S::ashleyfarleyshimota_gmail.com#ext#@drbconsult.onmicrosoft.com::d9b7d963-cb95-4204-8e2e-4dca062e75c9" providerId="AD" clId="Web-{8C31BD53-4D78-1E70-7171-36947E87A65B}" dt="2020-10-20T17:20:06.433" v="13" actId="20577"/>
        <pc:sldMkLst>
          <pc:docMk/>
          <pc:sldMk cId="0" sldId="360"/>
        </pc:sldMkLst>
        <pc:spChg chg="mod">
          <ac:chgData name="Ashley Farley" userId="S::ashleyfarleyshimota_gmail.com#ext#@drbconsult.onmicrosoft.com::d9b7d963-cb95-4204-8e2e-4dca062e75c9" providerId="AD" clId="Web-{8C31BD53-4D78-1E70-7171-36947E87A65B}" dt="2020-10-20T17:20:06.433" v="13" actId="20577"/>
          <ac:spMkLst>
            <pc:docMk/>
            <pc:sldMk cId="0" sldId="360"/>
            <ac:spMk id="277506" creationId="{D81A9FA8-C6FD-496A-A795-B5E76A972C81}"/>
          </ac:spMkLst>
        </pc:spChg>
        <pc:spChg chg="mod">
          <ac:chgData name="Ashley Farley" userId="S::ashleyfarleyshimota_gmail.com#ext#@drbconsult.onmicrosoft.com::d9b7d963-cb95-4204-8e2e-4dca062e75c9" providerId="AD" clId="Web-{8C31BD53-4D78-1E70-7171-36947E87A65B}" dt="2020-10-20T17:18:31.525" v="4" actId="1076"/>
          <ac:spMkLst>
            <pc:docMk/>
            <pc:sldMk cId="0" sldId="360"/>
            <ac:spMk id="277507" creationId="{2DF9800D-3D7F-4E04-AC7D-3EFC216F9EE8}"/>
          </ac:spMkLst>
        </pc:spChg>
      </pc:sldChg>
      <pc:sldChg chg="modSp">
        <pc:chgData name="Ashley Farley" userId="S::ashleyfarleyshimota_gmail.com#ext#@drbconsult.onmicrosoft.com::d9b7d963-cb95-4204-8e2e-4dca062e75c9" providerId="AD" clId="Web-{8C31BD53-4D78-1E70-7171-36947E87A65B}" dt="2020-10-20T17:20:02.995" v="12" actId="20577"/>
        <pc:sldMkLst>
          <pc:docMk/>
          <pc:sldMk cId="0" sldId="362"/>
        </pc:sldMkLst>
        <pc:spChg chg="mod">
          <ac:chgData name="Ashley Farley" userId="S::ashleyfarleyshimota_gmail.com#ext#@drbconsult.onmicrosoft.com::d9b7d963-cb95-4204-8e2e-4dca062e75c9" providerId="AD" clId="Web-{8C31BD53-4D78-1E70-7171-36947E87A65B}" dt="2020-10-20T17:20:02.995" v="12" actId="20577"/>
          <ac:spMkLst>
            <pc:docMk/>
            <pc:sldMk cId="0" sldId="362"/>
            <ac:spMk id="280578" creationId="{84C6BE82-015E-4A8D-AF15-28FAD5CC71A2}"/>
          </ac:spMkLst>
        </pc:spChg>
      </pc:sldChg>
      <pc:sldChg chg="modSp">
        <pc:chgData name="Ashley Farley" userId="S::ashleyfarleyshimota_gmail.com#ext#@drbconsult.onmicrosoft.com::d9b7d963-cb95-4204-8e2e-4dca062e75c9" providerId="AD" clId="Web-{8C31BD53-4D78-1E70-7171-36947E87A65B}" dt="2020-10-20T17:21:49.231" v="36" actId="1076"/>
        <pc:sldMkLst>
          <pc:docMk/>
          <pc:sldMk cId="0" sldId="363"/>
        </pc:sldMkLst>
        <pc:spChg chg="mod">
          <ac:chgData name="Ashley Farley" userId="S::ashleyfarleyshimota_gmail.com#ext#@drbconsult.onmicrosoft.com::d9b7d963-cb95-4204-8e2e-4dca062e75c9" providerId="AD" clId="Web-{8C31BD53-4D78-1E70-7171-36947E87A65B}" dt="2020-10-20T17:21:49.231" v="36" actId="1076"/>
          <ac:spMkLst>
            <pc:docMk/>
            <pc:sldMk cId="0" sldId="363"/>
            <ac:spMk id="281602" creationId="{F08228EE-CA38-45F8-A2DF-77E06B109A25}"/>
          </ac:spMkLst>
        </pc:spChg>
        <pc:spChg chg="mod">
          <ac:chgData name="Ashley Farley" userId="S::ashleyfarleyshimota_gmail.com#ext#@drbconsult.onmicrosoft.com::d9b7d963-cb95-4204-8e2e-4dca062e75c9" providerId="AD" clId="Web-{8C31BD53-4D78-1E70-7171-36947E87A65B}" dt="2020-10-20T17:20:53.480" v="25" actId="1076"/>
          <ac:spMkLst>
            <pc:docMk/>
            <pc:sldMk cId="0" sldId="363"/>
            <ac:spMk id="281603" creationId="{2C670DF1-55E2-4F70-9CE0-F151AD0EDDAB}"/>
          </ac:spMkLst>
        </pc:spChg>
      </pc:sldChg>
      <pc:sldChg chg="modSp">
        <pc:chgData name="Ashley Farley" userId="S::ashleyfarleyshimota_gmail.com#ext#@drbconsult.onmicrosoft.com::d9b7d963-cb95-4204-8e2e-4dca062e75c9" providerId="AD" clId="Web-{8C31BD53-4D78-1E70-7171-36947E87A65B}" dt="2020-10-20T17:22:01.981" v="38" actId="1076"/>
        <pc:sldMkLst>
          <pc:docMk/>
          <pc:sldMk cId="0" sldId="364"/>
        </pc:sldMkLst>
        <pc:picChg chg="mod">
          <ac:chgData name="Ashley Farley" userId="S::ashleyfarleyshimota_gmail.com#ext#@drbconsult.onmicrosoft.com::d9b7d963-cb95-4204-8e2e-4dca062e75c9" providerId="AD" clId="Web-{8C31BD53-4D78-1E70-7171-36947E87A65B}" dt="2020-10-20T17:22:01.981" v="38" actId="1076"/>
          <ac:picMkLst>
            <pc:docMk/>
            <pc:sldMk cId="0" sldId="364"/>
            <ac:picMk id="113669" creationId="{F62B2EEB-43BF-4BE9-A1CD-332D954D9A2C}"/>
          </ac:picMkLst>
        </pc:picChg>
      </pc:sldChg>
      <pc:sldChg chg="modSp">
        <pc:chgData name="Ashley Farley" userId="S::ashleyfarleyshimota_gmail.com#ext#@drbconsult.onmicrosoft.com::d9b7d963-cb95-4204-8e2e-4dca062e75c9" providerId="AD" clId="Web-{8C31BD53-4D78-1E70-7171-36947E87A65B}" dt="2020-10-20T17:22:43.279" v="45" actId="1076"/>
        <pc:sldMkLst>
          <pc:docMk/>
          <pc:sldMk cId="0" sldId="365"/>
        </pc:sldMkLst>
        <pc:spChg chg="mod">
          <ac:chgData name="Ashley Farley" userId="S::ashleyfarleyshimota_gmail.com#ext#@drbconsult.onmicrosoft.com::d9b7d963-cb95-4204-8e2e-4dca062e75c9" providerId="AD" clId="Web-{8C31BD53-4D78-1E70-7171-36947E87A65B}" dt="2020-10-20T17:22:10.075" v="41" actId="20577"/>
          <ac:spMkLst>
            <pc:docMk/>
            <pc:sldMk cId="0" sldId="365"/>
            <ac:spMk id="284674" creationId="{E2DA99F9-A0DA-40F9-88A5-143B02D21189}"/>
          </ac:spMkLst>
        </pc:spChg>
        <pc:spChg chg="mod">
          <ac:chgData name="Ashley Farley" userId="S::ashleyfarleyshimota_gmail.com#ext#@drbconsult.onmicrosoft.com::d9b7d963-cb95-4204-8e2e-4dca062e75c9" providerId="AD" clId="Web-{8C31BD53-4D78-1E70-7171-36947E87A65B}" dt="2020-10-20T17:22:43.232" v="44" actId="1076"/>
          <ac:spMkLst>
            <pc:docMk/>
            <pc:sldMk cId="0" sldId="365"/>
            <ac:spMk id="284677" creationId="{AC866D21-0925-4D4F-B2B8-336ACC574DCC}"/>
          </ac:spMkLst>
        </pc:spChg>
        <pc:picChg chg="mod">
          <ac:chgData name="Ashley Farley" userId="S::ashleyfarleyshimota_gmail.com#ext#@drbconsult.onmicrosoft.com::d9b7d963-cb95-4204-8e2e-4dca062e75c9" providerId="AD" clId="Web-{8C31BD53-4D78-1E70-7171-36947E87A65B}" dt="2020-10-20T17:22:43.279" v="45" actId="1076"/>
          <ac:picMkLst>
            <pc:docMk/>
            <pc:sldMk cId="0" sldId="365"/>
            <ac:picMk id="114693" creationId="{B77CF12D-0ED4-4D0A-B923-495614C5B670}"/>
          </ac:picMkLst>
        </pc:picChg>
      </pc:sldChg>
      <pc:sldChg chg="modSp">
        <pc:chgData name="Ashley Farley" userId="S::ashleyfarleyshimota_gmail.com#ext#@drbconsult.onmicrosoft.com::d9b7d963-cb95-4204-8e2e-4dca062e75c9" providerId="AD" clId="Web-{8C31BD53-4D78-1E70-7171-36947E87A65B}" dt="2020-10-20T17:22:49.498" v="47" actId="20577"/>
        <pc:sldMkLst>
          <pc:docMk/>
          <pc:sldMk cId="0" sldId="366"/>
        </pc:sldMkLst>
        <pc:spChg chg="mod">
          <ac:chgData name="Ashley Farley" userId="S::ashleyfarleyshimota_gmail.com#ext#@drbconsult.onmicrosoft.com::d9b7d963-cb95-4204-8e2e-4dca062e75c9" providerId="AD" clId="Web-{8C31BD53-4D78-1E70-7171-36947E87A65B}" dt="2020-10-20T17:22:49.498" v="47" actId="20577"/>
          <ac:spMkLst>
            <pc:docMk/>
            <pc:sldMk cId="0" sldId="366"/>
            <ac:spMk id="286722" creationId="{3E2E1F8E-8524-4037-B9E8-AF4A84F34C52}"/>
          </ac:spMkLst>
        </pc:spChg>
      </pc:sldChg>
      <pc:sldChg chg="modSp">
        <pc:chgData name="Ashley Farley" userId="S::ashleyfarleyshimota_gmail.com#ext#@drbconsult.onmicrosoft.com::d9b7d963-cb95-4204-8e2e-4dca062e75c9" providerId="AD" clId="Web-{8C31BD53-4D78-1E70-7171-36947E87A65B}" dt="2020-10-20T17:22:58.670" v="48" actId="20577"/>
        <pc:sldMkLst>
          <pc:docMk/>
          <pc:sldMk cId="0" sldId="367"/>
        </pc:sldMkLst>
        <pc:spChg chg="mod">
          <ac:chgData name="Ashley Farley" userId="S::ashleyfarleyshimota_gmail.com#ext#@drbconsult.onmicrosoft.com::d9b7d963-cb95-4204-8e2e-4dca062e75c9" providerId="AD" clId="Web-{8C31BD53-4D78-1E70-7171-36947E87A65B}" dt="2020-10-20T17:22:58.670" v="48" actId="20577"/>
          <ac:spMkLst>
            <pc:docMk/>
            <pc:sldMk cId="0" sldId="367"/>
            <ac:spMk id="116740" creationId="{FBC3170D-946D-4EC7-A499-0C3CD1C1E892}"/>
          </ac:spMkLst>
        </pc:spChg>
      </pc:sldChg>
    </pc:docChg>
  </pc:docChgLst>
  <pc:docChgLst>
    <pc:chgData name="Shan Bolen" userId="S::shan@drbconsult.onmicrosoft.com::62e4a112-447b-48c8-a0d2-15fa57472f77" providerId="AD" clId="Web-{7ACB2362-4F95-8293-B4CF-48506A7BA233}"/>
    <pc:docChg chg="addSld delSld modSld">
      <pc:chgData name="Shan Bolen" userId="S::shan@drbconsult.onmicrosoft.com::62e4a112-447b-48c8-a0d2-15fa57472f77" providerId="AD" clId="Web-{7ACB2362-4F95-8293-B4CF-48506A7BA233}" dt="2020-08-16T19:20:35.590" v="281"/>
      <pc:docMkLst>
        <pc:docMk/>
      </pc:docMkLst>
      <pc:sldChg chg="addSp delSp modSp">
        <pc:chgData name="Shan Bolen" userId="S::shan@drbconsult.onmicrosoft.com::62e4a112-447b-48c8-a0d2-15fa57472f77" providerId="AD" clId="Web-{7ACB2362-4F95-8293-B4CF-48506A7BA233}" dt="2020-08-16T19:11:10.382" v="56"/>
        <pc:sldMkLst>
          <pc:docMk/>
          <pc:sldMk cId="0" sldId="256"/>
        </pc:sldMkLst>
        <pc:spChg chg="add del mod">
          <ac:chgData name="Shan Bolen" userId="S::shan@drbconsult.onmicrosoft.com::62e4a112-447b-48c8-a0d2-15fa57472f77" providerId="AD" clId="Web-{7ACB2362-4F95-8293-B4CF-48506A7BA233}" dt="2020-08-16T19:10:54.507" v="51"/>
          <ac:spMkLst>
            <pc:docMk/>
            <pc:sldMk cId="0" sldId="256"/>
            <ac:spMk id="2" creationId="{33FB06F1-595E-42A0-8B78-DDBD2FED10B6}"/>
          </ac:spMkLst>
        </pc:spChg>
        <pc:spChg chg="del mod">
          <ac:chgData name="Shan Bolen" userId="S::shan@drbconsult.onmicrosoft.com::62e4a112-447b-48c8-a0d2-15fa57472f77" providerId="AD" clId="Web-{7ACB2362-4F95-8293-B4CF-48506A7BA233}" dt="2020-08-16T19:09:58.054" v="48"/>
          <ac:spMkLst>
            <pc:docMk/>
            <pc:sldMk cId="0" sldId="256"/>
            <ac:spMk id="3" creationId="{00000000-0000-0000-0000-000000000000}"/>
          </ac:spMkLst>
        </pc:spChg>
        <pc:spChg chg="add">
          <ac:chgData name="Shan Bolen" userId="S::shan@drbconsult.onmicrosoft.com::62e4a112-447b-48c8-a0d2-15fa57472f77" providerId="AD" clId="Web-{7ACB2362-4F95-8293-B4CF-48506A7BA233}" dt="2020-08-16T19:11:10.382" v="56"/>
          <ac:spMkLst>
            <pc:docMk/>
            <pc:sldMk cId="0" sldId="256"/>
            <ac:spMk id="4" creationId="{0EDF1A68-6BD8-497F-BEED-93159917E708}"/>
          </ac:spMkLst>
        </pc:spChg>
        <pc:spChg chg="del mod">
          <ac:chgData name="Shan Bolen" userId="S::shan@drbconsult.onmicrosoft.com::62e4a112-447b-48c8-a0d2-15fa57472f77" providerId="AD" clId="Web-{7ACB2362-4F95-8293-B4CF-48506A7BA233}" dt="2020-08-16T19:05:14.020" v="11"/>
          <ac:spMkLst>
            <pc:docMk/>
            <pc:sldMk cId="0" sldId="256"/>
            <ac:spMk id="5" creationId="{7D0FDD13-59DC-40D7-9C3C-890B07CDFA26}"/>
          </ac:spMkLst>
        </pc:spChg>
        <pc:spChg chg="add del">
          <ac:chgData name="Shan Bolen" userId="S::shan@drbconsult.onmicrosoft.com::62e4a112-447b-48c8-a0d2-15fa57472f77" providerId="AD" clId="Web-{7ACB2362-4F95-8293-B4CF-48506A7BA233}" dt="2020-08-16T19:10:48.413" v="50"/>
          <ac:spMkLst>
            <pc:docMk/>
            <pc:sldMk cId="0" sldId="256"/>
            <ac:spMk id="8" creationId="{A2B53583-E4B7-4157-AB33-35C2EAB37DBE}"/>
          </ac:spMkLst>
        </pc:spChg>
        <pc:spChg chg="add del">
          <ac:chgData name="Shan Bolen" userId="S::shan@drbconsult.onmicrosoft.com::62e4a112-447b-48c8-a0d2-15fa57472f77" providerId="AD" clId="Web-{7ACB2362-4F95-8293-B4CF-48506A7BA233}" dt="2020-08-16T19:11:09.679" v="55"/>
          <ac:spMkLst>
            <pc:docMk/>
            <pc:sldMk cId="0" sldId="256"/>
            <ac:spMk id="9" creationId="{A2B53583-E4B7-4157-AB33-35C2EAB37DBE}"/>
          </ac:spMkLst>
        </pc:spChg>
        <pc:spChg chg="mod">
          <ac:chgData name="Shan Bolen" userId="S::shan@drbconsult.onmicrosoft.com::62e4a112-447b-48c8-a0d2-15fa57472f77" providerId="AD" clId="Web-{7ACB2362-4F95-8293-B4CF-48506A7BA233}" dt="2020-08-16T19:04:35.473" v="5" actId="20577"/>
          <ac:spMkLst>
            <pc:docMk/>
            <pc:sldMk cId="0" sldId="256"/>
            <ac:spMk id="2051" creationId="{EECFAE76-626C-46C6-869D-0034D0B11F71}"/>
          </ac:spMkLst>
        </pc:spChg>
      </pc:sldChg>
      <pc:sldChg chg="addSp delSp">
        <pc:chgData name="Shan Bolen" userId="S::shan@drbconsult.onmicrosoft.com::62e4a112-447b-48c8-a0d2-15fa57472f77" providerId="AD" clId="Web-{7ACB2362-4F95-8293-B4CF-48506A7BA233}" dt="2020-08-16T19:11:02.710" v="54"/>
        <pc:sldMkLst>
          <pc:docMk/>
          <pc:sldMk cId="0" sldId="257"/>
        </pc:sldMkLst>
        <pc:spChg chg="del">
          <ac:chgData name="Shan Bolen" userId="S::shan@drbconsult.onmicrosoft.com::62e4a112-447b-48c8-a0d2-15fa57472f77" providerId="AD" clId="Web-{7ACB2362-4F95-8293-B4CF-48506A7BA233}" dt="2020-08-16T19:11:02.070" v="53"/>
          <ac:spMkLst>
            <pc:docMk/>
            <pc:sldMk cId="0" sldId="257"/>
            <ac:spMk id="6" creationId="{990F0889-9513-47D7-831C-DCA72603CAE0}"/>
          </ac:spMkLst>
        </pc:spChg>
        <pc:spChg chg="add">
          <ac:chgData name="Shan Bolen" userId="S::shan@drbconsult.onmicrosoft.com::62e4a112-447b-48c8-a0d2-15fa57472f77" providerId="AD" clId="Web-{7ACB2362-4F95-8293-B4CF-48506A7BA233}" dt="2020-08-16T19:11:02.710" v="54"/>
          <ac:spMkLst>
            <pc:docMk/>
            <pc:sldMk cId="0" sldId="257"/>
            <ac:spMk id="7" creationId="{A2B53583-E4B7-4157-AB33-35C2EAB37DBE}"/>
          </ac:spMkLst>
        </pc:spChg>
      </pc:sldChg>
      <pc:sldChg chg="addSp delSp">
        <pc:chgData name="Shan Bolen" userId="S::shan@drbconsult.onmicrosoft.com::62e4a112-447b-48c8-a0d2-15fa57472f77" providerId="AD" clId="Web-{7ACB2362-4F95-8293-B4CF-48506A7BA233}" dt="2020-08-16T19:11:16.773" v="58"/>
        <pc:sldMkLst>
          <pc:docMk/>
          <pc:sldMk cId="0" sldId="258"/>
        </pc:sldMkLst>
        <pc:spChg chg="add">
          <ac:chgData name="Shan Bolen" userId="S::shan@drbconsult.onmicrosoft.com::62e4a112-447b-48c8-a0d2-15fa57472f77" providerId="AD" clId="Web-{7ACB2362-4F95-8293-B4CF-48506A7BA233}" dt="2020-08-16T19:11:16.773" v="58"/>
          <ac:spMkLst>
            <pc:docMk/>
            <pc:sldMk cId="0" sldId="258"/>
            <ac:spMk id="2" creationId="{ECF86606-59E3-4706-9ED6-0F8CB5B5EEC6}"/>
          </ac:spMkLst>
        </pc:spChg>
        <pc:spChg chg="del">
          <ac:chgData name="Shan Bolen" userId="S::shan@drbconsult.onmicrosoft.com::62e4a112-447b-48c8-a0d2-15fa57472f77" providerId="AD" clId="Web-{7ACB2362-4F95-8293-B4CF-48506A7BA233}" dt="2020-08-16T19:11:16.601" v="57"/>
          <ac:spMkLst>
            <pc:docMk/>
            <pc:sldMk cId="0" sldId="258"/>
            <ac:spMk id="6" creationId="{33CBCCB2-79FA-4054-89FE-7FC48037CA4A}"/>
          </ac:spMkLst>
        </pc:spChg>
      </pc:sldChg>
      <pc:sldChg chg="addSp delSp">
        <pc:chgData name="Shan Bolen" userId="S::shan@drbconsult.onmicrosoft.com::62e4a112-447b-48c8-a0d2-15fa57472f77" providerId="AD" clId="Web-{7ACB2362-4F95-8293-B4CF-48506A7BA233}" dt="2020-08-16T19:11:23.195" v="60"/>
        <pc:sldMkLst>
          <pc:docMk/>
          <pc:sldMk cId="0" sldId="259"/>
        </pc:sldMkLst>
        <pc:spChg chg="add">
          <ac:chgData name="Shan Bolen" userId="S::shan@drbconsult.onmicrosoft.com::62e4a112-447b-48c8-a0d2-15fa57472f77" providerId="AD" clId="Web-{7ACB2362-4F95-8293-B4CF-48506A7BA233}" dt="2020-08-16T19:11:23.195" v="60"/>
          <ac:spMkLst>
            <pc:docMk/>
            <pc:sldMk cId="0" sldId="259"/>
            <ac:spMk id="3" creationId="{FA765959-6A25-467D-84EE-D40CE973CB4F}"/>
          </ac:spMkLst>
        </pc:spChg>
        <pc:spChg chg="del">
          <ac:chgData name="Shan Bolen" userId="S::shan@drbconsult.onmicrosoft.com::62e4a112-447b-48c8-a0d2-15fa57472f77" providerId="AD" clId="Web-{7ACB2362-4F95-8293-B4CF-48506A7BA233}" dt="2020-08-16T19:11:22.523" v="59"/>
          <ac:spMkLst>
            <pc:docMk/>
            <pc:sldMk cId="0" sldId="259"/>
            <ac:spMk id="7" creationId="{88564CDD-4A68-44CE-87D4-5D197D815BC6}"/>
          </ac:spMkLst>
        </pc:spChg>
      </pc:sldChg>
      <pc:sldChg chg="addSp delSp">
        <pc:chgData name="Shan Bolen" userId="S::shan@drbconsult.onmicrosoft.com::62e4a112-447b-48c8-a0d2-15fa57472f77" providerId="AD" clId="Web-{7ACB2362-4F95-8293-B4CF-48506A7BA233}" dt="2020-08-16T19:11:30.726" v="62"/>
        <pc:sldMkLst>
          <pc:docMk/>
          <pc:sldMk cId="0" sldId="260"/>
        </pc:sldMkLst>
        <pc:spChg chg="add">
          <ac:chgData name="Shan Bolen" userId="S::shan@drbconsult.onmicrosoft.com::62e4a112-447b-48c8-a0d2-15fa57472f77" providerId="AD" clId="Web-{7ACB2362-4F95-8293-B4CF-48506A7BA233}" dt="2020-08-16T19:11:30.726" v="62"/>
          <ac:spMkLst>
            <pc:docMk/>
            <pc:sldMk cId="0" sldId="260"/>
            <ac:spMk id="2" creationId="{2829BA00-4DB5-4AB3-828D-DDB7D9929E71}"/>
          </ac:spMkLst>
        </pc:spChg>
        <pc:spChg chg="del">
          <ac:chgData name="Shan Bolen" userId="S::shan@drbconsult.onmicrosoft.com::62e4a112-447b-48c8-a0d2-15fa57472f77" providerId="AD" clId="Web-{7ACB2362-4F95-8293-B4CF-48506A7BA233}" dt="2020-08-16T19:11:29.726" v="61"/>
          <ac:spMkLst>
            <pc:docMk/>
            <pc:sldMk cId="0" sldId="260"/>
            <ac:spMk id="5" creationId="{CA9A716A-0546-4EB7-A245-79E584F3795D}"/>
          </ac:spMkLst>
        </pc:spChg>
      </pc:sldChg>
      <pc:sldChg chg="addSp delSp modSp">
        <pc:chgData name="Shan Bolen" userId="S::shan@drbconsult.onmicrosoft.com::62e4a112-447b-48c8-a0d2-15fa57472f77" providerId="AD" clId="Web-{7ACB2362-4F95-8293-B4CF-48506A7BA233}" dt="2020-08-16T19:11:44.789" v="65"/>
        <pc:sldMkLst>
          <pc:docMk/>
          <pc:sldMk cId="0" sldId="261"/>
        </pc:sldMkLst>
        <pc:spChg chg="add">
          <ac:chgData name="Shan Bolen" userId="S::shan@drbconsult.onmicrosoft.com::62e4a112-447b-48c8-a0d2-15fa57472f77" providerId="AD" clId="Web-{7ACB2362-4F95-8293-B4CF-48506A7BA233}" dt="2020-08-16T19:11:44.789" v="65"/>
          <ac:spMkLst>
            <pc:docMk/>
            <pc:sldMk cId="0" sldId="261"/>
            <ac:spMk id="2" creationId="{0F6252D5-A76E-407B-9065-FE38887AAB75}"/>
          </ac:spMkLst>
        </pc:spChg>
        <pc:spChg chg="del mod">
          <ac:chgData name="Shan Bolen" userId="S::shan@drbconsult.onmicrosoft.com::62e4a112-447b-48c8-a0d2-15fa57472f77" providerId="AD" clId="Web-{7ACB2362-4F95-8293-B4CF-48506A7BA233}" dt="2020-08-16T19:11:44.086" v="64"/>
          <ac:spMkLst>
            <pc:docMk/>
            <pc:sldMk cId="0" sldId="261"/>
            <ac:spMk id="6" creationId="{5D3B03E6-9C9D-43C3-B183-7579DE9EDE4E}"/>
          </ac:spMkLst>
        </pc:spChg>
      </pc:sldChg>
      <pc:sldChg chg="addSp delSp">
        <pc:chgData name="Shan Bolen" userId="S::shan@drbconsult.onmicrosoft.com::62e4a112-447b-48c8-a0d2-15fa57472f77" providerId="AD" clId="Web-{7ACB2362-4F95-8293-B4CF-48506A7BA233}" dt="2020-08-16T19:11:50.648" v="67"/>
        <pc:sldMkLst>
          <pc:docMk/>
          <pc:sldMk cId="0" sldId="262"/>
        </pc:sldMkLst>
        <pc:spChg chg="add">
          <ac:chgData name="Shan Bolen" userId="S::shan@drbconsult.onmicrosoft.com::62e4a112-447b-48c8-a0d2-15fa57472f77" providerId="AD" clId="Web-{7ACB2362-4F95-8293-B4CF-48506A7BA233}" dt="2020-08-16T19:11:50.648" v="67"/>
          <ac:spMkLst>
            <pc:docMk/>
            <pc:sldMk cId="0" sldId="262"/>
            <ac:spMk id="2" creationId="{9D7E6253-6FF7-4B75-9302-ADE6FAE78E20}"/>
          </ac:spMkLst>
        </pc:spChg>
        <pc:spChg chg="del">
          <ac:chgData name="Shan Bolen" userId="S::shan@drbconsult.onmicrosoft.com::62e4a112-447b-48c8-a0d2-15fa57472f77" providerId="AD" clId="Web-{7ACB2362-4F95-8293-B4CF-48506A7BA233}" dt="2020-08-16T19:11:50.086" v="66"/>
          <ac:spMkLst>
            <pc:docMk/>
            <pc:sldMk cId="0" sldId="262"/>
            <ac:spMk id="6" creationId="{F1561BB6-CC62-4DD2-8A1C-5DA7FB03AC60}"/>
          </ac:spMkLst>
        </pc:spChg>
      </pc:sldChg>
      <pc:sldChg chg="addSp delSp">
        <pc:chgData name="Shan Bolen" userId="S::shan@drbconsult.onmicrosoft.com::62e4a112-447b-48c8-a0d2-15fa57472f77" providerId="AD" clId="Web-{7ACB2362-4F95-8293-B4CF-48506A7BA233}" dt="2020-08-16T19:11:54.789" v="69"/>
        <pc:sldMkLst>
          <pc:docMk/>
          <pc:sldMk cId="0" sldId="263"/>
        </pc:sldMkLst>
        <pc:spChg chg="add">
          <ac:chgData name="Shan Bolen" userId="S::shan@drbconsult.onmicrosoft.com::62e4a112-447b-48c8-a0d2-15fa57472f77" providerId="AD" clId="Web-{7ACB2362-4F95-8293-B4CF-48506A7BA233}" dt="2020-08-16T19:11:54.789" v="69"/>
          <ac:spMkLst>
            <pc:docMk/>
            <pc:sldMk cId="0" sldId="263"/>
            <ac:spMk id="2" creationId="{6E76D2B1-2C8D-4E83-B31B-7434FBB1C3F8}"/>
          </ac:spMkLst>
        </pc:spChg>
        <pc:spChg chg="del">
          <ac:chgData name="Shan Bolen" userId="S::shan@drbconsult.onmicrosoft.com::62e4a112-447b-48c8-a0d2-15fa57472f77" providerId="AD" clId="Web-{7ACB2362-4F95-8293-B4CF-48506A7BA233}" dt="2020-08-16T19:11:54.133" v="68"/>
          <ac:spMkLst>
            <pc:docMk/>
            <pc:sldMk cId="0" sldId="263"/>
            <ac:spMk id="6" creationId="{2F4A3766-50A6-4E1A-AB3F-EB5668A316D3}"/>
          </ac:spMkLst>
        </pc:spChg>
      </pc:sldChg>
      <pc:sldChg chg="addSp delSp modSp">
        <pc:chgData name="Shan Bolen" userId="S::shan@drbconsult.onmicrosoft.com::62e4a112-447b-48c8-a0d2-15fa57472f77" providerId="AD" clId="Web-{7ACB2362-4F95-8293-B4CF-48506A7BA233}" dt="2020-08-16T19:12:05.883" v="72"/>
        <pc:sldMkLst>
          <pc:docMk/>
          <pc:sldMk cId="0" sldId="264"/>
        </pc:sldMkLst>
        <pc:spChg chg="add">
          <ac:chgData name="Shan Bolen" userId="S::shan@drbconsult.onmicrosoft.com::62e4a112-447b-48c8-a0d2-15fa57472f77" providerId="AD" clId="Web-{7ACB2362-4F95-8293-B4CF-48506A7BA233}" dt="2020-08-16T19:12:05.883" v="72"/>
          <ac:spMkLst>
            <pc:docMk/>
            <pc:sldMk cId="0" sldId="264"/>
            <ac:spMk id="2" creationId="{162EDB69-F81D-4D89-8A91-93C74AFC8D61}"/>
          </ac:spMkLst>
        </pc:spChg>
        <pc:spChg chg="del mod">
          <ac:chgData name="Shan Bolen" userId="S::shan@drbconsult.onmicrosoft.com::62e4a112-447b-48c8-a0d2-15fa57472f77" providerId="AD" clId="Web-{7ACB2362-4F95-8293-B4CF-48506A7BA233}" dt="2020-08-16T19:12:05.258" v="71"/>
          <ac:spMkLst>
            <pc:docMk/>
            <pc:sldMk cId="0" sldId="264"/>
            <ac:spMk id="6" creationId="{E775D9CF-97FD-4680-B3C2-619702F68D76}"/>
          </ac:spMkLst>
        </pc:spChg>
      </pc:sldChg>
      <pc:sldChg chg="addSp delSp">
        <pc:chgData name="Shan Bolen" userId="S::shan@drbconsult.onmicrosoft.com::62e4a112-447b-48c8-a0d2-15fa57472f77" providerId="AD" clId="Web-{7ACB2362-4F95-8293-B4CF-48506A7BA233}" dt="2020-08-16T19:12:20.961" v="76"/>
        <pc:sldMkLst>
          <pc:docMk/>
          <pc:sldMk cId="0" sldId="265"/>
        </pc:sldMkLst>
        <pc:spChg chg="add">
          <ac:chgData name="Shan Bolen" userId="S::shan@drbconsult.onmicrosoft.com::62e4a112-447b-48c8-a0d2-15fa57472f77" providerId="AD" clId="Web-{7ACB2362-4F95-8293-B4CF-48506A7BA233}" dt="2020-08-16T19:12:20.961" v="76"/>
          <ac:spMkLst>
            <pc:docMk/>
            <pc:sldMk cId="0" sldId="265"/>
            <ac:spMk id="3" creationId="{AB6E81AA-8CBF-4013-B770-E950FBBE2BC8}"/>
          </ac:spMkLst>
        </pc:spChg>
        <pc:spChg chg="del">
          <ac:chgData name="Shan Bolen" userId="S::shan@drbconsult.onmicrosoft.com::62e4a112-447b-48c8-a0d2-15fa57472f77" providerId="AD" clId="Web-{7ACB2362-4F95-8293-B4CF-48506A7BA233}" dt="2020-08-16T19:12:20.352" v="75"/>
          <ac:spMkLst>
            <pc:docMk/>
            <pc:sldMk cId="0" sldId="265"/>
            <ac:spMk id="6" creationId="{9E05E5BC-2204-45B4-B398-82659A76C5BA}"/>
          </ac:spMkLst>
        </pc:spChg>
      </pc:sldChg>
      <pc:sldChg chg="addSp delSp modSp">
        <pc:chgData name="Shan Bolen" userId="S::shan@drbconsult.onmicrosoft.com::62e4a112-447b-48c8-a0d2-15fa57472f77" providerId="AD" clId="Web-{7ACB2362-4F95-8293-B4CF-48506A7BA233}" dt="2020-08-16T19:12:14.758" v="74"/>
        <pc:sldMkLst>
          <pc:docMk/>
          <pc:sldMk cId="0" sldId="266"/>
        </pc:sldMkLst>
        <pc:spChg chg="add del mod">
          <ac:chgData name="Shan Bolen" userId="S::shan@drbconsult.onmicrosoft.com::62e4a112-447b-48c8-a0d2-15fa57472f77" providerId="AD" clId="Web-{7ACB2362-4F95-8293-B4CF-48506A7BA233}" dt="2020-08-16T19:12:14.149" v="73"/>
          <ac:spMkLst>
            <pc:docMk/>
            <pc:sldMk cId="0" sldId="266"/>
            <ac:spMk id="2" creationId="{863B54AB-E078-449E-B9BF-FEEFF070EDF5}"/>
          </ac:spMkLst>
        </pc:spChg>
        <pc:spChg chg="add">
          <ac:chgData name="Shan Bolen" userId="S::shan@drbconsult.onmicrosoft.com::62e4a112-447b-48c8-a0d2-15fa57472f77" providerId="AD" clId="Web-{7ACB2362-4F95-8293-B4CF-48506A7BA233}" dt="2020-08-16T19:12:14.758" v="74"/>
          <ac:spMkLst>
            <pc:docMk/>
            <pc:sldMk cId="0" sldId="266"/>
            <ac:spMk id="3" creationId="{6E66458D-F6AD-484B-932F-664D9CD15F55}"/>
          </ac:spMkLst>
        </pc:spChg>
        <pc:spChg chg="del">
          <ac:chgData name="Shan Bolen" userId="S::shan@drbconsult.onmicrosoft.com::62e4a112-447b-48c8-a0d2-15fa57472f77" providerId="AD" clId="Web-{7ACB2362-4F95-8293-B4CF-48506A7BA233}" dt="2020-08-16T19:08:13.365" v="32"/>
          <ac:spMkLst>
            <pc:docMk/>
            <pc:sldMk cId="0" sldId="266"/>
            <ac:spMk id="5" creationId="{52D8E8D9-7D81-4740-B13D-CEB149142280}"/>
          </ac:spMkLst>
        </pc:spChg>
      </pc:sldChg>
      <pc:sldChg chg="addSp delSp">
        <pc:chgData name="Shan Bolen" userId="S::shan@drbconsult.onmicrosoft.com::62e4a112-447b-48c8-a0d2-15fa57472f77" providerId="AD" clId="Web-{7ACB2362-4F95-8293-B4CF-48506A7BA233}" dt="2020-08-16T19:12:27.274" v="78"/>
        <pc:sldMkLst>
          <pc:docMk/>
          <pc:sldMk cId="0" sldId="267"/>
        </pc:sldMkLst>
        <pc:spChg chg="add">
          <ac:chgData name="Shan Bolen" userId="S::shan@drbconsult.onmicrosoft.com::62e4a112-447b-48c8-a0d2-15fa57472f77" providerId="AD" clId="Web-{7ACB2362-4F95-8293-B4CF-48506A7BA233}" dt="2020-08-16T19:12:27.274" v="78"/>
          <ac:spMkLst>
            <pc:docMk/>
            <pc:sldMk cId="0" sldId="267"/>
            <ac:spMk id="2" creationId="{8BAD35AF-A819-4575-ADBF-E0E16B8BC7AB}"/>
          </ac:spMkLst>
        </pc:spChg>
        <pc:spChg chg="del">
          <ac:chgData name="Shan Bolen" userId="S::shan@drbconsult.onmicrosoft.com::62e4a112-447b-48c8-a0d2-15fa57472f77" providerId="AD" clId="Web-{7ACB2362-4F95-8293-B4CF-48506A7BA233}" dt="2020-08-16T19:12:26.633" v="77"/>
          <ac:spMkLst>
            <pc:docMk/>
            <pc:sldMk cId="0" sldId="267"/>
            <ac:spMk id="6" creationId="{F100285F-3673-4E39-A064-123D7FE18DEC}"/>
          </ac:spMkLst>
        </pc:spChg>
      </pc:sldChg>
      <pc:sldChg chg="addSp delSp">
        <pc:chgData name="Shan Bolen" userId="S::shan@drbconsult.onmicrosoft.com::62e4a112-447b-48c8-a0d2-15fa57472f77" providerId="AD" clId="Web-{7ACB2362-4F95-8293-B4CF-48506A7BA233}" dt="2020-08-16T19:12:31.836" v="80"/>
        <pc:sldMkLst>
          <pc:docMk/>
          <pc:sldMk cId="0" sldId="268"/>
        </pc:sldMkLst>
        <pc:spChg chg="add">
          <ac:chgData name="Shan Bolen" userId="S::shan@drbconsult.onmicrosoft.com::62e4a112-447b-48c8-a0d2-15fa57472f77" providerId="AD" clId="Web-{7ACB2362-4F95-8293-B4CF-48506A7BA233}" dt="2020-08-16T19:12:31.836" v="80"/>
          <ac:spMkLst>
            <pc:docMk/>
            <pc:sldMk cId="0" sldId="268"/>
            <ac:spMk id="3" creationId="{6E35702F-256C-4F22-8DEE-EA3AF8203245}"/>
          </ac:spMkLst>
        </pc:spChg>
        <pc:spChg chg="del">
          <ac:chgData name="Shan Bolen" userId="S::shan@drbconsult.onmicrosoft.com::62e4a112-447b-48c8-a0d2-15fa57472f77" providerId="AD" clId="Web-{7ACB2362-4F95-8293-B4CF-48506A7BA233}" dt="2020-08-16T19:12:31.430" v="79"/>
          <ac:spMkLst>
            <pc:docMk/>
            <pc:sldMk cId="0" sldId="268"/>
            <ac:spMk id="6" creationId="{2F43F987-040C-4EBB-9157-7B5B04579204}"/>
          </ac:spMkLst>
        </pc:spChg>
      </pc:sldChg>
      <pc:sldChg chg="addSp delSp">
        <pc:chgData name="Shan Bolen" userId="S::shan@drbconsult.onmicrosoft.com::62e4a112-447b-48c8-a0d2-15fa57472f77" providerId="AD" clId="Web-{7ACB2362-4F95-8293-B4CF-48506A7BA233}" dt="2020-08-16T19:12:37.008" v="82"/>
        <pc:sldMkLst>
          <pc:docMk/>
          <pc:sldMk cId="0" sldId="269"/>
        </pc:sldMkLst>
        <pc:spChg chg="add">
          <ac:chgData name="Shan Bolen" userId="S::shan@drbconsult.onmicrosoft.com::62e4a112-447b-48c8-a0d2-15fa57472f77" providerId="AD" clId="Web-{7ACB2362-4F95-8293-B4CF-48506A7BA233}" dt="2020-08-16T19:12:37.008" v="82"/>
          <ac:spMkLst>
            <pc:docMk/>
            <pc:sldMk cId="0" sldId="269"/>
            <ac:spMk id="2" creationId="{3C47D6A0-D491-400D-B258-36F7A324ECA2}"/>
          </ac:spMkLst>
        </pc:spChg>
        <pc:spChg chg="del">
          <ac:chgData name="Shan Bolen" userId="S::shan@drbconsult.onmicrosoft.com::62e4a112-447b-48c8-a0d2-15fa57472f77" providerId="AD" clId="Web-{7ACB2362-4F95-8293-B4CF-48506A7BA233}" dt="2020-08-16T19:12:36.571" v="81"/>
          <ac:spMkLst>
            <pc:docMk/>
            <pc:sldMk cId="0" sldId="269"/>
            <ac:spMk id="6" creationId="{E6B2B732-DDC0-469C-9DFC-795CB934E8BB}"/>
          </ac:spMkLst>
        </pc:spChg>
      </pc:sldChg>
      <pc:sldChg chg="addSp delSp">
        <pc:chgData name="Shan Bolen" userId="S::shan@drbconsult.onmicrosoft.com::62e4a112-447b-48c8-a0d2-15fa57472f77" providerId="AD" clId="Web-{7ACB2362-4F95-8293-B4CF-48506A7BA233}" dt="2020-08-16T19:12:42.118" v="84"/>
        <pc:sldMkLst>
          <pc:docMk/>
          <pc:sldMk cId="0" sldId="270"/>
        </pc:sldMkLst>
        <pc:spChg chg="add">
          <ac:chgData name="Shan Bolen" userId="S::shan@drbconsult.onmicrosoft.com::62e4a112-447b-48c8-a0d2-15fa57472f77" providerId="AD" clId="Web-{7ACB2362-4F95-8293-B4CF-48506A7BA233}" dt="2020-08-16T19:12:42.118" v="84"/>
          <ac:spMkLst>
            <pc:docMk/>
            <pc:sldMk cId="0" sldId="270"/>
            <ac:spMk id="2" creationId="{F4CB93B7-3001-42F7-8EEE-B5DCE2DB6C23}"/>
          </ac:spMkLst>
        </pc:spChg>
        <pc:spChg chg="del">
          <ac:chgData name="Shan Bolen" userId="S::shan@drbconsult.onmicrosoft.com::62e4a112-447b-48c8-a0d2-15fa57472f77" providerId="AD" clId="Web-{7ACB2362-4F95-8293-B4CF-48506A7BA233}" dt="2020-08-16T19:12:41.696" v="83"/>
          <ac:spMkLst>
            <pc:docMk/>
            <pc:sldMk cId="0" sldId="270"/>
            <ac:spMk id="6" creationId="{AF3403F2-27FB-49CB-8052-6CA1368BCA31}"/>
          </ac:spMkLst>
        </pc:spChg>
      </pc:sldChg>
      <pc:sldChg chg="addSp delSp modSp">
        <pc:chgData name="Shan Bolen" userId="S::shan@drbconsult.onmicrosoft.com::62e4a112-447b-48c8-a0d2-15fa57472f77" providerId="AD" clId="Web-{7ACB2362-4F95-8293-B4CF-48506A7BA233}" dt="2020-08-16T19:12:47.727" v="86"/>
        <pc:sldMkLst>
          <pc:docMk/>
          <pc:sldMk cId="0" sldId="271"/>
        </pc:sldMkLst>
        <pc:spChg chg="add del mod">
          <ac:chgData name="Shan Bolen" userId="S::shan@drbconsult.onmicrosoft.com::62e4a112-447b-48c8-a0d2-15fa57472f77" providerId="AD" clId="Web-{7ACB2362-4F95-8293-B4CF-48506A7BA233}" dt="2020-08-16T19:12:47.289" v="85"/>
          <ac:spMkLst>
            <pc:docMk/>
            <pc:sldMk cId="0" sldId="271"/>
            <ac:spMk id="2" creationId="{6EBCDB49-2C15-4CEC-9849-8CB8BAB18A28}"/>
          </ac:spMkLst>
        </pc:spChg>
        <pc:spChg chg="add">
          <ac:chgData name="Shan Bolen" userId="S::shan@drbconsult.onmicrosoft.com::62e4a112-447b-48c8-a0d2-15fa57472f77" providerId="AD" clId="Web-{7ACB2362-4F95-8293-B4CF-48506A7BA233}" dt="2020-08-16T19:12:47.727" v="86"/>
          <ac:spMkLst>
            <pc:docMk/>
            <pc:sldMk cId="0" sldId="271"/>
            <ac:spMk id="3" creationId="{23EFC4F1-6308-4C3C-ACB3-7A53F0C42471}"/>
          </ac:spMkLst>
        </pc:spChg>
        <pc:spChg chg="del">
          <ac:chgData name="Shan Bolen" userId="S::shan@drbconsult.onmicrosoft.com::62e4a112-447b-48c8-a0d2-15fa57472f77" providerId="AD" clId="Web-{7ACB2362-4F95-8293-B4CF-48506A7BA233}" dt="2020-08-16T19:08:23.397" v="35"/>
          <ac:spMkLst>
            <pc:docMk/>
            <pc:sldMk cId="0" sldId="271"/>
            <ac:spMk id="5" creationId="{835F809D-57A7-4704-B8D6-8AE1D9471839}"/>
          </ac:spMkLst>
        </pc:spChg>
      </pc:sldChg>
      <pc:sldChg chg="addSp delSp">
        <pc:chgData name="Shan Bolen" userId="S::shan@drbconsult.onmicrosoft.com::62e4a112-447b-48c8-a0d2-15fa57472f77" providerId="AD" clId="Web-{7ACB2362-4F95-8293-B4CF-48506A7BA233}" dt="2020-08-16T19:12:51.868" v="88"/>
        <pc:sldMkLst>
          <pc:docMk/>
          <pc:sldMk cId="0" sldId="272"/>
        </pc:sldMkLst>
        <pc:spChg chg="add">
          <ac:chgData name="Shan Bolen" userId="S::shan@drbconsult.onmicrosoft.com::62e4a112-447b-48c8-a0d2-15fa57472f77" providerId="AD" clId="Web-{7ACB2362-4F95-8293-B4CF-48506A7BA233}" dt="2020-08-16T19:12:51.868" v="88"/>
          <ac:spMkLst>
            <pc:docMk/>
            <pc:sldMk cId="0" sldId="272"/>
            <ac:spMk id="2" creationId="{33BE03FF-8AAF-404C-ADDC-F002973E69DB}"/>
          </ac:spMkLst>
        </pc:spChg>
        <pc:spChg chg="del">
          <ac:chgData name="Shan Bolen" userId="S::shan@drbconsult.onmicrosoft.com::62e4a112-447b-48c8-a0d2-15fa57472f77" providerId="AD" clId="Web-{7ACB2362-4F95-8293-B4CF-48506A7BA233}" dt="2020-08-16T19:12:51.461" v="87"/>
          <ac:spMkLst>
            <pc:docMk/>
            <pc:sldMk cId="0" sldId="272"/>
            <ac:spMk id="9" creationId="{3919D324-0D78-4EE6-B01E-019DB9A7F5CC}"/>
          </ac:spMkLst>
        </pc:spChg>
      </pc:sldChg>
      <pc:sldChg chg="addSp delSp">
        <pc:chgData name="Shan Bolen" userId="S::shan@drbconsult.onmicrosoft.com::62e4a112-447b-48c8-a0d2-15fa57472f77" providerId="AD" clId="Web-{7ACB2362-4F95-8293-B4CF-48506A7BA233}" dt="2020-08-16T19:12:56.899" v="90"/>
        <pc:sldMkLst>
          <pc:docMk/>
          <pc:sldMk cId="0" sldId="273"/>
        </pc:sldMkLst>
        <pc:spChg chg="add">
          <ac:chgData name="Shan Bolen" userId="S::shan@drbconsult.onmicrosoft.com::62e4a112-447b-48c8-a0d2-15fa57472f77" providerId="AD" clId="Web-{7ACB2362-4F95-8293-B4CF-48506A7BA233}" dt="2020-08-16T19:12:56.899" v="90"/>
          <ac:spMkLst>
            <pc:docMk/>
            <pc:sldMk cId="0" sldId="273"/>
            <ac:spMk id="2" creationId="{E01F3E20-2966-415A-BB09-8FA14BB36365}"/>
          </ac:spMkLst>
        </pc:spChg>
        <pc:spChg chg="del">
          <ac:chgData name="Shan Bolen" userId="S::shan@drbconsult.onmicrosoft.com::62e4a112-447b-48c8-a0d2-15fa57472f77" providerId="AD" clId="Web-{7ACB2362-4F95-8293-B4CF-48506A7BA233}" dt="2020-08-16T19:12:56.493" v="89"/>
          <ac:spMkLst>
            <pc:docMk/>
            <pc:sldMk cId="0" sldId="273"/>
            <ac:spMk id="5" creationId="{D7D2A310-72CE-45F0-893F-08B36B915E7C}"/>
          </ac:spMkLst>
        </pc:spChg>
      </pc:sldChg>
      <pc:sldChg chg="addSp delSp">
        <pc:chgData name="Shan Bolen" userId="S::shan@drbconsult.onmicrosoft.com::62e4a112-447b-48c8-a0d2-15fa57472f77" providerId="AD" clId="Web-{7ACB2362-4F95-8293-B4CF-48506A7BA233}" dt="2020-08-16T19:13:03.758" v="92"/>
        <pc:sldMkLst>
          <pc:docMk/>
          <pc:sldMk cId="0" sldId="274"/>
        </pc:sldMkLst>
        <pc:spChg chg="add">
          <ac:chgData name="Shan Bolen" userId="S::shan@drbconsult.onmicrosoft.com::62e4a112-447b-48c8-a0d2-15fa57472f77" providerId="AD" clId="Web-{7ACB2362-4F95-8293-B4CF-48506A7BA233}" dt="2020-08-16T19:13:03.758" v="92"/>
          <ac:spMkLst>
            <pc:docMk/>
            <pc:sldMk cId="0" sldId="274"/>
            <ac:spMk id="3" creationId="{A692271E-777D-47C3-9776-045DC83602C2}"/>
          </ac:spMkLst>
        </pc:spChg>
        <pc:spChg chg="del">
          <ac:chgData name="Shan Bolen" userId="S::shan@drbconsult.onmicrosoft.com::62e4a112-447b-48c8-a0d2-15fa57472f77" providerId="AD" clId="Web-{7ACB2362-4F95-8293-B4CF-48506A7BA233}" dt="2020-08-16T19:13:03.102" v="91"/>
          <ac:spMkLst>
            <pc:docMk/>
            <pc:sldMk cId="0" sldId="274"/>
            <ac:spMk id="6" creationId="{C7FF13E8-4A8C-41D0-B107-8D9F93EF87BB}"/>
          </ac:spMkLst>
        </pc:spChg>
      </pc:sldChg>
      <pc:sldChg chg="addSp delSp">
        <pc:chgData name="Shan Bolen" userId="S::shan@drbconsult.onmicrosoft.com::62e4a112-447b-48c8-a0d2-15fa57472f77" providerId="AD" clId="Web-{7ACB2362-4F95-8293-B4CF-48506A7BA233}" dt="2020-08-16T19:13:09.305" v="94"/>
        <pc:sldMkLst>
          <pc:docMk/>
          <pc:sldMk cId="0" sldId="275"/>
        </pc:sldMkLst>
        <pc:spChg chg="add">
          <ac:chgData name="Shan Bolen" userId="S::shan@drbconsult.onmicrosoft.com::62e4a112-447b-48c8-a0d2-15fa57472f77" providerId="AD" clId="Web-{7ACB2362-4F95-8293-B4CF-48506A7BA233}" dt="2020-08-16T19:13:09.305" v="94"/>
          <ac:spMkLst>
            <pc:docMk/>
            <pc:sldMk cId="0" sldId="275"/>
            <ac:spMk id="2" creationId="{4BB2EFF0-C281-4408-9CB6-3E9433DE1D2C}"/>
          </ac:spMkLst>
        </pc:spChg>
        <pc:spChg chg="del">
          <ac:chgData name="Shan Bolen" userId="S::shan@drbconsult.onmicrosoft.com::62e4a112-447b-48c8-a0d2-15fa57472f77" providerId="AD" clId="Web-{7ACB2362-4F95-8293-B4CF-48506A7BA233}" dt="2020-08-16T19:13:08.899" v="93"/>
          <ac:spMkLst>
            <pc:docMk/>
            <pc:sldMk cId="0" sldId="275"/>
            <ac:spMk id="6" creationId="{B1DA5ACB-2183-4330-A82E-4451758601CC}"/>
          </ac:spMkLst>
        </pc:spChg>
      </pc:sldChg>
      <pc:sldChg chg="addSp delSp">
        <pc:chgData name="Shan Bolen" userId="S::shan@drbconsult.onmicrosoft.com::62e4a112-447b-48c8-a0d2-15fa57472f77" providerId="AD" clId="Web-{7ACB2362-4F95-8293-B4CF-48506A7BA233}" dt="2020-08-16T19:13:13.524" v="96"/>
        <pc:sldMkLst>
          <pc:docMk/>
          <pc:sldMk cId="0" sldId="276"/>
        </pc:sldMkLst>
        <pc:spChg chg="add">
          <ac:chgData name="Shan Bolen" userId="S::shan@drbconsult.onmicrosoft.com::62e4a112-447b-48c8-a0d2-15fa57472f77" providerId="AD" clId="Web-{7ACB2362-4F95-8293-B4CF-48506A7BA233}" dt="2020-08-16T19:13:13.524" v="96"/>
          <ac:spMkLst>
            <pc:docMk/>
            <pc:sldMk cId="0" sldId="276"/>
            <ac:spMk id="2" creationId="{E3C31F59-DA77-4B55-BA28-72B0A75AF9A4}"/>
          </ac:spMkLst>
        </pc:spChg>
        <pc:spChg chg="del">
          <ac:chgData name="Shan Bolen" userId="S::shan@drbconsult.onmicrosoft.com::62e4a112-447b-48c8-a0d2-15fa57472f77" providerId="AD" clId="Web-{7ACB2362-4F95-8293-B4CF-48506A7BA233}" dt="2020-08-16T19:13:13.071" v="95"/>
          <ac:spMkLst>
            <pc:docMk/>
            <pc:sldMk cId="0" sldId="276"/>
            <ac:spMk id="5" creationId="{53C02231-68C0-4581-A2D0-AB3A46930FE6}"/>
          </ac:spMkLst>
        </pc:spChg>
      </pc:sldChg>
      <pc:sldChg chg="addSp delSp">
        <pc:chgData name="Shan Bolen" userId="S::shan@drbconsult.onmicrosoft.com::62e4a112-447b-48c8-a0d2-15fa57472f77" providerId="AD" clId="Web-{7ACB2362-4F95-8293-B4CF-48506A7BA233}" dt="2020-08-16T19:13:23.993" v="100"/>
        <pc:sldMkLst>
          <pc:docMk/>
          <pc:sldMk cId="0" sldId="277"/>
        </pc:sldMkLst>
        <pc:spChg chg="add">
          <ac:chgData name="Shan Bolen" userId="S::shan@drbconsult.onmicrosoft.com::62e4a112-447b-48c8-a0d2-15fa57472f77" providerId="AD" clId="Web-{7ACB2362-4F95-8293-B4CF-48506A7BA233}" dt="2020-08-16T19:13:23.993" v="100"/>
          <ac:spMkLst>
            <pc:docMk/>
            <pc:sldMk cId="0" sldId="277"/>
            <ac:spMk id="2" creationId="{BDA93C0E-CCBA-4884-B0C4-F1C77E728801}"/>
          </ac:spMkLst>
        </pc:spChg>
        <pc:spChg chg="del">
          <ac:chgData name="Shan Bolen" userId="S::shan@drbconsult.onmicrosoft.com::62e4a112-447b-48c8-a0d2-15fa57472f77" providerId="AD" clId="Web-{7ACB2362-4F95-8293-B4CF-48506A7BA233}" dt="2020-08-16T19:13:23.258" v="99"/>
          <ac:spMkLst>
            <pc:docMk/>
            <pc:sldMk cId="0" sldId="277"/>
            <ac:spMk id="6" creationId="{38680485-21B6-4E66-8B7A-DE4E6A3A0BC7}"/>
          </ac:spMkLst>
        </pc:spChg>
      </pc:sldChg>
      <pc:sldChg chg="addSp delSp">
        <pc:chgData name="Shan Bolen" userId="S::shan@drbconsult.onmicrosoft.com::62e4a112-447b-48c8-a0d2-15fa57472f77" providerId="AD" clId="Web-{7ACB2362-4F95-8293-B4CF-48506A7BA233}" dt="2020-08-16T19:13:18.305" v="98"/>
        <pc:sldMkLst>
          <pc:docMk/>
          <pc:sldMk cId="0" sldId="278"/>
        </pc:sldMkLst>
        <pc:spChg chg="add">
          <ac:chgData name="Shan Bolen" userId="S::shan@drbconsult.onmicrosoft.com::62e4a112-447b-48c8-a0d2-15fa57472f77" providerId="AD" clId="Web-{7ACB2362-4F95-8293-B4CF-48506A7BA233}" dt="2020-08-16T19:13:18.305" v="98"/>
          <ac:spMkLst>
            <pc:docMk/>
            <pc:sldMk cId="0" sldId="278"/>
            <ac:spMk id="2" creationId="{216A440C-FD6B-40DE-A589-177AB2EB4CF1}"/>
          </ac:spMkLst>
        </pc:spChg>
        <pc:spChg chg="del">
          <ac:chgData name="Shan Bolen" userId="S::shan@drbconsult.onmicrosoft.com::62e4a112-447b-48c8-a0d2-15fa57472f77" providerId="AD" clId="Web-{7ACB2362-4F95-8293-B4CF-48506A7BA233}" dt="2020-08-16T19:13:17.993" v="97"/>
          <ac:spMkLst>
            <pc:docMk/>
            <pc:sldMk cId="0" sldId="278"/>
            <ac:spMk id="6" creationId="{3568ACC6-D6D0-45C0-8788-A87E072E885C}"/>
          </ac:spMkLst>
        </pc:spChg>
      </pc:sldChg>
      <pc:sldChg chg="addSp delSp">
        <pc:chgData name="Shan Bolen" userId="S::shan@drbconsult.onmicrosoft.com::62e4a112-447b-48c8-a0d2-15fa57472f77" providerId="AD" clId="Web-{7ACB2362-4F95-8293-B4CF-48506A7BA233}" dt="2020-08-16T19:13:29.774" v="102"/>
        <pc:sldMkLst>
          <pc:docMk/>
          <pc:sldMk cId="0" sldId="279"/>
        </pc:sldMkLst>
        <pc:spChg chg="add">
          <ac:chgData name="Shan Bolen" userId="S::shan@drbconsult.onmicrosoft.com::62e4a112-447b-48c8-a0d2-15fa57472f77" providerId="AD" clId="Web-{7ACB2362-4F95-8293-B4CF-48506A7BA233}" dt="2020-08-16T19:13:29.774" v="102"/>
          <ac:spMkLst>
            <pc:docMk/>
            <pc:sldMk cId="0" sldId="279"/>
            <ac:spMk id="2" creationId="{3174F7A3-9BBE-44DF-8B29-F5CA6C115ACA}"/>
          </ac:spMkLst>
        </pc:spChg>
        <pc:spChg chg="del">
          <ac:chgData name="Shan Bolen" userId="S::shan@drbconsult.onmicrosoft.com::62e4a112-447b-48c8-a0d2-15fa57472f77" providerId="AD" clId="Web-{7ACB2362-4F95-8293-B4CF-48506A7BA233}" dt="2020-08-16T19:13:29.399" v="101"/>
          <ac:spMkLst>
            <pc:docMk/>
            <pc:sldMk cId="0" sldId="279"/>
            <ac:spMk id="5" creationId="{6E7E7146-2209-4057-8688-D1B32A8800E7}"/>
          </ac:spMkLst>
        </pc:spChg>
      </pc:sldChg>
      <pc:sldChg chg="addSp delSp">
        <pc:chgData name="Shan Bolen" userId="S::shan@drbconsult.onmicrosoft.com::62e4a112-447b-48c8-a0d2-15fa57472f77" providerId="AD" clId="Web-{7ACB2362-4F95-8293-B4CF-48506A7BA233}" dt="2020-08-16T19:13:34.884" v="104"/>
        <pc:sldMkLst>
          <pc:docMk/>
          <pc:sldMk cId="0" sldId="280"/>
        </pc:sldMkLst>
        <pc:spChg chg="add">
          <ac:chgData name="Shan Bolen" userId="S::shan@drbconsult.onmicrosoft.com::62e4a112-447b-48c8-a0d2-15fa57472f77" providerId="AD" clId="Web-{7ACB2362-4F95-8293-B4CF-48506A7BA233}" dt="2020-08-16T19:13:34.884" v="104"/>
          <ac:spMkLst>
            <pc:docMk/>
            <pc:sldMk cId="0" sldId="280"/>
            <ac:spMk id="2" creationId="{6F62E1E9-D4E8-4728-9104-7B50258A3A63}"/>
          </ac:spMkLst>
        </pc:spChg>
        <pc:spChg chg="del">
          <ac:chgData name="Shan Bolen" userId="S::shan@drbconsult.onmicrosoft.com::62e4a112-447b-48c8-a0d2-15fa57472f77" providerId="AD" clId="Web-{7ACB2362-4F95-8293-B4CF-48506A7BA233}" dt="2020-08-16T19:13:34.430" v="103"/>
          <ac:spMkLst>
            <pc:docMk/>
            <pc:sldMk cId="0" sldId="280"/>
            <ac:spMk id="6" creationId="{F20ECD05-82C9-4D47-A4C1-E85296F02279}"/>
          </ac:spMkLst>
        </pc:spChg>
      </pc:sldChg>
      <pc:sldChg chg="addSp delSp">
        <pc:chgData name="Shan Bolen" userId="S::shan@drbconsult.onmicrosoft.com::62e4a112-447b-48c8-a0d2-15fa57472f77" providerId="AD" clId="Web-{7ACB2362-4F95-8293-B4CF-48506A7BA233}" dt="2020-08-16T19:13:39.477" v="106"/>
        <pc:sldMkLst>
          <pc:docMk/>
          <pc:sldMk cId="0" sldId="281"/>
        </pc:sldMkLst>
        <pc:spChg chg="add">
          <ac:chgData name="Shan Bolen" userId="S::shan@drbconsult.onmicrosoft.com::62e4a112-447b-48c8-a0d2-15fa57472f77" providerId="AD" clId="Web-{7ACB2362-4F95-8293-B4CF-48506A7BA233}" dt="2020-08-16T19:13:39.477" v="106"/>
          <ac:spMkLst>
            <pc:docMk/>
            <pc:sldMk cId="0" sldId="281"/>
            <ac:spMk id="2" creationId="{3A2BDAAC-931C-4473-B351-9D29034C7113}"/>
          </ac:spMkLst>
        </pc:spChg>
        <pc:spChg chg="del">
          <ac:chgData name="Shan Bolen" userId="S::shan@drbconsult.onmicrosoft.com::62e4a112-447b-48c8-a0d2-15fa57472f77" providerId="AD" clId="Web-{7ACB2362-4F95-8293-B4CF-48506A7BA233}" dt="2020-08-16T19:13:38.915" v="105"/>
          <ac:spMkLst>
            <pc:docMk/>
            <pc:sldMk cId="0" sldId="281"/>
            <ac:spMk id="6" creationId="{340F6717-4F74-444E-B551-2E41A8449278}"/>
          </ac:spMkLst>
        </pc:spChg>
      </pc:sldChg>
      <pc:sldChg chg="addSp delSp">
        <pc:chgData name="Shan Bolen" userId="S::shan@drbconsult.onmicrosoft.com::62e4a112-447b-48c8-a0d2-15fa57472f77" providerId="AD" clId="Web-{7ACB2362-4F95-8293-B4CF-48506A7BA233}" dt="2020-08-16T19:13:44.415" v="108"/>
        <pc:sldMkLst>
          <pc:docMk/>
          <pc:sldMk cId="0" sldId="282"/>
        </pc:sldMkLst>
        <pc:spChg chg="add">
          <ac:chgData name="Shan Bolen" userId="S::shan@drbconsult.onmicrosoft.com::62e4a112-447b-48c8-a0d2-15fa57472f77" providerId="AD" clId="Web-{7ACB2362-4F95-8293-B4CF-48506A7BA233}" dt="2020-08-16T19:13:44.415" v="108"/>
          <ac:spMkLst>
            <pc:docMk/>
            <pc:sldMk cId="0" sldId="282"/>
            <ac:spMk id="2" creationId="{AFE2005D-5916-463D-9A34-9F6E4F6F2834}"/>
          </ac:spMkLst>
        </pc:spChg>
        <pc:spChg chg="del">
          <ac:chgData name="Shan Bolen" userId="S::shan@drbconsult.onmicrosoft.com::62e4a112-447b-48c8-a0d2-15fa57472f77" providerId="AD" clId="Web-{7ACB2362-4F95-8293-B4CF-48506A7BA233}" dt="2020-08-16T19:13:43.962" v="107"/>
          <ac:spMkLst>
            <pc:docMk/>
            <pc:sldMk cId="0" sldId="282"/>
            <ac:spMk id="9" creationId="{CB11BCCA-61A3-42A4-B9E2-9B84899C15C5}"/>
          </ac:spMkLst>
        </pc:spChg>
      </pc:sldChg>
      <pc:sldChg chg="addSp delSp">
        <pc:chgData name="Shan Bolen" userId="S::shan@drbconsult.onmicrosoft.com::62e4a112-447b-48c8-a0d2-15fa57472f77" providerId="AD" clId="Web-{7ACB2362-4F95-8293-B4CF-48506A7BA233}" dt="2020-08-16T19:13:48.524" v="110"/>
        <pc:sldMkLst>
          <pc:docMk/>
          <pc:sldMk cId="0" sldId="283"/>
        </pc:sldMkLst>
        <pc:spChg chg="add">
          <ac:chgData name="Shan Bolen" userId="S::shan@drbconsult.onmicrosoft.com::62e4a112-447b-48c8-a0d2-15fa57472f77" providerId="AD" clId="Web-{7ACB2362-4F95-8293-B4CF-48506A7BA233}" dt="2020-08-16T19:13:48.524" v="110"/>
          <ac:spMkLst>
            <pc:docMk/>
            <pc:sldMk cId="0" sldId="283"/>
            <ac:spMk id="2" creationId="{9E7B43BA-B87A-4E68-8183-B40C5222A6CB}"/>
          </ac:spMkLst>
        </pc:spChg>
        <pc:spChg chg="del">
          <ac:chgData name="Shan Bolen" userId="S::shan@drbconsult.onmicrosoft.com::62e4a112-447b-48c8-a0d2-15fa57472f77" providerId="AD" clId="Web-{7ACB2362-4F95-8293-B4CF-48506A7BA233}" dt="2020-08-16T19:13:48.149" v="109"/>
          <ac:spMkLst>
            <pc:docMk/>
            <pc:sldMk cId="0" sldId="283"/>
            <ac:spMk id="26" creationId="{C4D87377-505B-41B7-AB13-2F1602924533}"/>
          </ac:spMkLst>
        </pc:spChg>
      </pc:sldChg>
      <pc:sldChg chg="addSp delSp">
        <pc:chgData name="Shan Bolen" userId="S::shan@drbconsult.onmicrosoft.com::62e4a112-447b-48c8-a0d2-15fa57472f77" providerId="AD" clId="Web-{7ACB2362-4F95-8293-B4CF-48506A7BA233}" dt="2020-08-16T19:13:53.524" v="112"/>
        <pc:sldMkLst>
          <pc:docMk/>
          <pc:sldMk cId="0" sldId="284"/>
        </pc:sldMkLst>
        <pc:spChg chg="add">
          <ac:chgData name="Shan Bolen" userId="S::shan@drbconsult.onmicrosoft.com::62e4a112-447b-48c8-a0d2-15fa57472f77" providerId="AD" clId="Web-{7ACB2362-4F95-8293-B4CF-48506A7BA233}" dt="2020-08-16T19:13:53.524" v="112"/>
          <ac:spMkLst>
            <pc:docMk/>
            <pc:sldMk cId="0" sldId="284"/>
            <ac:spMk id="2" creationId="{1A7C5B5B-4A4C-47EB-B054-9ED46FFFEECA}"/>
          </ac:spMkLst>
        </pc:spChg>
        <pc:spChg chg="del">
          <ac:chgData name="Shan Bolen" userId="S::shan@drbconsult.onmicrosoft.com::62e4a112-447b-48c8-a0d2-15fa57472f77" providerId="AD" clId="Web-{7ACB2362-4F95-8293-B4CF-48506A7BA233}" dt="2020-08-16T19:13:53.149" v="111"/>
          <ac:spMkLst>
            <pc:docMk/>
            <pc:sldMk cId="0" sldId="284"/>
            <ac:spMk id="5" creationId="{949B5952-CF46-4AD0-840B-97BD7DD9B6B7}"/>
          </ac:spMkLst>
        </pc:spChg>
      </pc:sldChg>
      <pc:sldChg chg="addSp delSp">
        <pc:chgData name="Shan Bolen" userId="S::shan@drbconsult.onmicrosoft.com::62e4a112-447b-48c8-a0d2-15fa57472f77" providerId="AD" clId="Web-{7ACB2362-4F95-8293-B4CF-48506A7BA233}" dt="2020-08-16T19:13:59.118" v="114"/>
        <pc:sldMkLst>
          <pc:docMk/>
          <pc:sldMk cId="0" sldId="285"/>
        </pc:sldMkLst>
        <pc:spChg chg="add">
          <ac:chgData name="Shan Bolen" userId="S::shan@drbconsult.onmicrosoft.com::62e4a112-447b-48c8-a0d2-15fa57472f77" providerId="AD" clId="Web-{7ACB2362-4F95-8293-B4CF-48506A7BA233}" dt="2020-08-16T19:13:59.118" v="114"/>
          <ac:spMkLst>
            <pc:docMk/>
            <pc:sldMk cId="0" sldId="285"/>
            <ac:spMk id="2" creationId="{5B368DC0-F5FB-47EE-B5FB-1520AED33C35}"/>
          </ac:spMkLst>
        </pc:spChg>
        <pc:spChg chg="del">
          <ac:chgData name="Shan Bolen" userId="S::shan@drbconsult.onmicrosoft.com::62e4a112-447b-48c8-a0d2-15fa57472f77" providerId="AD" clId="Web-{7ACB2362-4F95-8293-B4CF-48506A7BA233}" dt="2020-08-16T19:13:58.540" v="113"/>
          <ac:spMkLst>
            <pc:docMk/>
            <pc:sldMk cId="0" sldId="285"/>
            <ac:spMk id="6" creationId="{F6BBAA2F-11CF-47C7-82B9-C0F040CCD2F4}"/>
          </ac:spMkLst>
        </pc:spChg>
      </pc:sldChg>
      <pc:sldChg chg="addSp delSp">
        <pc:chgData name="Shan Bolen" userId="S::shan@drbconsult.onmicrosoft.com::62e4a112-447b-48c8-a0d2-15fa57472f77" providerId="AD" clId="Web-{7ACB2362-4F95-8293-B4CF-48506A7BA233}" dt="2020-08-16T19:14:03.118" v="116"/>
        <pc:sldMkLst>
          <pc:docMk/>
          <pc:sldMk cId="0" sldId="286"/>
        </pc:sldMkLst>
        <pc:spChg chg="add">
          <ac:chgData name="Shan Bolen" userId="S::shan@drbconsult.onmicrosoft.com::62e4a112-447b-48c8-a0d2-15fa57472f77" providerId="AD" clId="Web-{7ACB2362-4F95-8293-B4CF-48506A7BA233}" dt="2020-08-16T19:14:03.118" v="116"/>
          <ac:spMkLst>
            <pc:docMk/>
            <pc:sldMk cId="0" sldId="286"/>
            <ac:spMk id="2" creationId="{358D22DB-B1F9-4A2E-99B4-92A3636A52BC}"/>
          </ac:spMkLst>
        </pc:spChg>
        <pc:spChg chg="del">
          <ac:chgData name="Shan Bolen" userId="S::shan@drbconsult.onmicrosoft.com::62e4a112-447b-48c8-a0d2-15fa57472f77" providerId="AD" clId="Web-{7ACB2362-4F95-8293-B4CF-48506A7BA233}" dt="2020-08-16T19:14:02.728" v="115"/>
          <ac:spMkLst>
            <pc:docMk/>
            <pc:sldMk cId="0" sldId="286"/>
            <ac:spMk id="5" creationId="{A5EE184A-B6A7-4BEC-854E-B4C6D23DE1EF}"/>
          </ac:spMkLst>
        </pc:spChg>
      </pc:sldChg>
      <pc:sldChg chg="addSp delSp">
        <pc:chgData name="Shan Bolen" userId="S::shan@drbconsult.onmicrosoft.com::62e4a112-447b-48c8-a0d2-15fa57472f77" providerId="AD" clId="Web-{7ACB2362-4F95-8293-B4CF-48506A7BA233}" dt="2020-08-16T19:14:07.399" v="118"/>
        <pc:sldMkLst>
          <pc:docMk/>
          <pc:sldMk cId="0" sldId="287"/>
        </pc:sldMkLst>
        <pc:spChg chg="add">
          <ac:chgData name="Shan Bolen" userId="S::shan@drbconsult.onmicrosoft.com::62e4a112-447b-48c8-a0d2-15fa57472f77" providerId="AD" clId="Web-{7ACB2362-4F95-8293-B4CF-48506A7BA233}" dt="2020-08-16T19:14:07.399" v="118"/>
          <ac:spMkLst>
            <pc:docMk/>
            <pc:sldMk cId="0" sldId="287"/>
            <ac:spMk id="2" creationId="{3CD31888-8AFD-4C44-BC0C-246A7B743352}"/>
          </ac:spMkLst>
        </pc:spChg>
        <pc:spChg chg="del">
          <ac:chgData name="Shan Bolen" userId="S::shan@drbconsult.onmicrosoft.com::62e4a112-447b-48c8-a0d2-15fa57472f77" providerId="AD" clId="Web-{7ACB2362-4F95-8293-B4CF-48506A7BA233}" dt="2020-08-16T19:14:06.931" v="117"/>
          <ac:spMkLst>
            <pc:docMk/>
            <pc:sldMk cId="0" sldId="287"/>
            <ac:spMk id="5" creationId="{96EDDBC8-B94A-459A-83E6-770B44E1677E}"/>
          </ac:spMkLst>
        </pc:spChg>
      </pc:sldChg>
      <pc:sldChg chg="addSp delSp">
        <pc:chgData name="Shan Bolen" userId="S::shan@drbconsult.onmicrosoft.com::62e4a112-447b-48c8-a0d2-15fa57472f77" providerId="AD" clId="Web-{7ACB2362-4F95-8293-B4CF-48506A7BA233}" dt="2020-08-16T19:14:12.431" v="120"/>
        <pc:sldMkLst>
          <pc:docMk/>
          <pc:sldMk cId="0" sldId="288"/>
        </pc:sldMkLst>
        <pc:spChg chg="add">
          <ac:chgData name="Shan Bolen" userId="S::shan@drbconsult.onmicrosoft.com::62e4a112-447b-48c8-a0d2-15fa57472f77" providerId="AD" clId="Web-{7ACB2362-4F95-8293-B4CF-48506A7BA233}" dt="2020-08-16T19:14:12.431" v="120"/>
          <ac:spMkLst>
            <pc:docMk/>
            <pc:sldMk cId="0" sldId="288"/>
            <ac:spMk id="2" creationId="{1624BC03-16F6-41C0-81D0-A27AEFE11470}"/>
          </ac:spMkLst>
        </pc:spChg>
        <pc:spChg chg="del">
          <ac:chgData name="Shan Bolen" userId="S::shan@drbconsult.onmicrosoft.com::62e4a112-447b-48c8-a0d2-15fa57472f77" providerId="AD" clId="Web-{7ACB2362-4F95-8293-B4CF-48506A7BA233}" dt="2020-08-16T19:14:12.071" v="119"/>
          <ac:spMkLst>
            <pc:docMk/>
            <pc:sldMk cId="0" sldId="288"/>
            <ac:spMk id="5" creationId="{100D4B23-A21A-4030-A063-BB69BE0FF5F3}"/>
          </ac:spMkLst>
        </pc:spChg>
      </pc:sldChg>
      <pc:sldChg chg="addSp delSp">
        <pc:chgData name="Shan Bolen" userId="S::shan@drbconsult.onmicrosoft.com::62e4a112-447b-48c8-a0d2-15fa57472f77" providerId="AD" clId="Web-{7ACB2362-4F95-8293-B4CF-48506A7BA233}" dt="2020-08-16T19:18:56.089" v="240"/>
        <pc:sldMkLst>
          <pc:docMk/>
          <pc:sldMk cId="0" sldId="289"/>
        </pc:sldMkLst>
        <pc:spChg chg="add">
          <ac:chgData name="Shan Bolen" userId="S::shan@drbconsult.onmicrosoft.com::62e4a112-447b-48c8-a0d2-15fa57472f77" providerId="AD" clId="Web-{7ACB2362-4F95-8293-B4CF-48506A7BA233}" dt="2020-08-16T19:18:56.089" v="240"/>
          <ac:spMkLst>
            <pc:docMk/>
            <pc:sldMk cId="0" sldId="289"/>
            <ac:spMk id="2" creationId="{63282475-E041-4843-AFE2-4D47189E51B6}"/>
          </ac:spMkLst>
        </pc:spChg>
        <pc:spChg chg="del">
          <ac:chgData name="Shan Bolen" userId="S::shan@drbconsult.onmicrosoft.com::62e4a112-447b-48c8-a0d2-15fa57472f77" providerId="AD" clId="Web-{7ACB2362-4F95-8293-B4CF-48506A7BA233}" dt="2020-08-16T19:18:55.402" v="239"/>
          <ac:spMkLst>
            <pc:docMk/>
            <pc:sldMk cId="0" sldId="289"/>
            <ac:spMk id="6" creationId="{6BBCE065-DA5A-4EA0-ABFD-8BE7FFFFD498}"/>
          </ac:spMkLst>
        </pc:spChg>
      </pc:sldChg>
      <pc:sldChg chg="addSp delSp">
        <pc:chgData name="Shan Bolen" userId="S::shan@drbconsult.onmicrosoft.com::62e4a112-447b-48c8-a0d2-15fa57472f77" providerId="AD" clId="Web-{7ACB2362-4F95-8293-B4CF-48506A7BA233}" dt="2020-08-16T19:14:29.462" v="124"/>
        <pc:sldMkLst>
          <pc:docMk/>
          <pc:sldMk cId="0" sldId="290"/>
        </pc:sldMkLst>
        <pc:spChg chg="add">
          <ac:chgData name="Shan Bolen" userId="S::shan@drbconsult.onmicrosoft.com::62e4a112-447b-48c8-a0d2-15fa57472f77" providerId="AD" clId="Web-{7ACB2362-4F95-8293-B4CF-48506A7BA233}" dt="2020-08-16T19:14:29.462" v="124"/>
          <ac:spMkLst>
            <pc:docMk/>
            <pc:sldMk cId="0" sldId="290"/>
            <ac:spMk id="2" creationId="{11CCF910-8A38-4FD5-BFD2-ADFED2A32198}"/>
          </ac:spMkLst>
        </pc:spChg>
        <pc:spChg chg="del">
          <ac:chgData name="Shan Bolen" userId="S::shan@drbconsult.onmicrosoft.com::62e4a112-447b-48c8-a0d2-15fa57472f77" providerId="AD" clId="Web-{7ACB2362-4F95-8293-B4CF-48506A7BA233}" dt="2020-08-16T19:14:16.212" v="121"/>
          <ac:spMkLst>
            <pc:docMk/>
            <pc:sldMk cId="0" sldId="290"/>
            <ac:spMk id="6" creationId="{87C233EE-46D8-45C1-8979-BE01607F3A50}"/>
          </ac:spMkLst>
        </pc:spChg>
      </pc:sldChg>
      <pc:sldChg chg="addSp delSp">
        <pc:chgData name="Shan Bolen" userId="S::shan@drbconsult.onmicrosoft.com::62e4a112-447b-48c8-a0d2-15fa57472f77" providerId="AD" clId="Web-{7ACB2362-4F95-8293-B4CF-48506A7BA233}" dt="2020-08-16T19:14:34.150" v="126"/>
        <pc:sldMkLst>
          <pc:docMk/>
          <pc:sldMk cId="0" sldId="291"/>
        </pc:sldMkLst>
        <pc:spChg chg="add">
          <ac:chgData name="Shan Bolen" userId="S::shan@drbconsult.onmicrosoft.com::62e4a112-447b-48c8-a0d2-15fa57472f77" providerId="AD" clId="Web-{7ACB2362-4F95-8293-B4CF-48506A7BA233}" dt="2020-08-16T19:14:34.150" v="126"/>
          <ac:spMkLst>
            <pc:docMk/>
            <pc:sldMk cId="0" sldId="291"/>
            <ac:spMk id="2" creationId="{10C33593-C69B-4055-ABD4-EEECBA7D34A4}"/>
          </ac:spMkLst>
        </pc:spChg>
        <pc:spChg chg="del">
          <ac:chgData name="Shan Bolen" userId="S::shan@drbconsult.onmicrosoft.com::62e4a112-447b-48c8-a0d2-15fa57472f77" providerId="AD" clId="Web-{7ACB2362-4F95-8293-B4CF-48506A7BA233}" dt="2020-08-16T19:14:33.103" v="125"/>
          <ac:spMkLst>
            <pc:docMk/>
            <pc:sldMk cId="0" sldId="291"/>
            <ac:spMk id="6" creationId="{82926F2F-6C68-4F2F-9644-95D000DD5C27}"/>
          </ac:spMkLst>
        </pc:spChg>
      </pc:sldChg>
      <pc:sldChg chg="addSp delSp">
        <pc:chgData name="Shan Bolen" userId="S::shan@drbconsult.onmicrosoft.com::62e4a112-447b-48c8-a0d2-15fa57472f77" providerId="AD" clId="Web-{7ACB2362-4F95-8293-B4CF-48506A7BA233}" dt="2020-08-16T19:14:37.962" v="128"/>
        <pc:sldMkLst>
          <pc:docMk/>
          <pc:sldMk cId="0" sldId="292"/>
        </pc:sldMkLst>
        <pc:spChg chg="add">
          <ac:chgData name="Shan Bolen" userId="S::shan@drbconsult.onmicrosoft.com::62e4a112-447b-48c8-a0d2-15fa57472f77" providerId="AD" clId="Web-{7ACB2362-4F95-8293-B4CF-48506A7BA233}" dt="2020-08-16T19:14:37.962" v="128"/>
          <ac:spMkLst>
            <pc:docMk/>
            <pc:sldMk cId="0" sldId="292"/>
            <ac:spMk id="2" creationId="{50A04AD3-A3F6-4D3B-B96E-6431A88ED223}"/>
          </ac:spMkLst>
        </pc:spChg>
        <pc:spChg chg="del">
          <ac:chgData name="Shan Bolen" userId="S::shan@drbconsult.onmicrosoft.com::62e4a112-447b-48c8-a0d2-15fa57472f77" providerId="AD" clId="Web-{7ACB2362-4F95-8293-B4CF-48506A7BA233}" dt="2020-08-16T19:14:37.525" v="127"/>
          <ac:spMkLst>
            <pc:docMk/>
            <pc:sldMk cId="0" sldId="292"/>
            <ac:spMk id="6" creationId="{DC680311-7BCC-45A1-9477-34318B012FCC}"/>
          </ac:spMkLst>
        </pc:spChg>
      </pc:sldChg>
      <pc:sldChg chg="addSp delSp">
        <pc:chgData name="Shan Bolen" userId="S::shan@drbconsult.onmicrosoft.com::62e4a112-447b-48c8-a0d2-15fa57472f77" providerId="AD" clId="Web-{7ACB2362-4F95-8293-B4CF-48506A7BA233}" dt="2020-08-16T19:14:42.712" v="130"/>
        <pc:sldMkLst>
          <pc:docMk/>
          <pc:sldMk cId="0" sldId="293"/>
        </pc:sldMkLst>
        <pc:spChg chg="add">
          <ac:chgData name="Shan Bolen" userId="S::shan@drbconsult.onmicrosoft.com::62e4a112-447b-48c8-a0d2-15fa57472f77" providerId="AD" clId="Web-{7ACB2362-4F95-8293-B4CF-48506A7BA233}" dt="2020-08-16T19:14:42.712" v="130"/>
          <ac:spMkLst>
            <pc:docMk/>
            <pc:sldMk cId="0" sldId="293"/>
            <ac:spMk id="3" creationId="{22DE8106-FD23-469B-BE95-2672AA25C14A}"/>
          </ac:spMkLst>
        </pc:spChg>
        <pc:spChg chg="del">
          <ac:chgData name="Shan Bolen" userId="S::shan@drbconsult.onmicrosoft.com::62e4a112-447b-48c8-a0d2-15fa57472f77" providerId="AD" clId="Web-{7ACB2362-4F95-8293-B4CF-48506A7BA233}" dt="2020-08-16T19:14:42.118" v="129"/>
          <ac:spMkLst>
            <pc:docMk/>
            <pc:sldMk cId="0" sldId="293"/>
            <ac:spMk id="6" creationId="{0BD86850-B8AE-419A-9C49-8A180FC84911}"/>
          </ac:spMkLst>
        </pc:spChg>
      </pc:sldChg>
      <pc:sldChg chg="addSp delSp">
        <pc:chgData name="Shan Bolen" userId="S::shan@drbconsult.onmicrosoft.com::62e4a112-447b-48c8-a0d2-15fa57472f77" providerId="AD" clId="Web-{7ACB2362-4F95-8293-B4CF-48506A7BA233}" dt="2020-08-16T19:14:47.150" v="132"/>
        <pc:sldMkLst>
          <pc:docMk/>
          <pc:sldMk cId="0" sldId="294"/>
        </pc:sldMkLst>
        <pc:spChg chg="add">
          <ac:chgData name="Shan Bolen" userId="S::shan@drbconsult.onmicrosoft.com::62e4a112-447b-48c8-a0d2-15fa57472f77" providerId="AD" clId="Web-{7ACB2362-4F95-8293-B4CF-48506A7BA233}" dt="2020-08-16T19:14:47.150" v="132"/>
          <ac:spMkLst>
            <pc:docMk/>
            <pc:sldMk cId="0" sldId="294"/>
            <ac:spMk id="2" creationId="{6735394C-098B-4528-8E31-DAD878A19DA3}"/>
          </ac:spMkLst>
        </pc:spChg>
        <pc:spChg chg="del">
          <ac:chgData name="Shan Bolen" userId="S::shan@drbconsult.onmicrosoft.com::62e4a112-447b-48c8-a0d2-15fa57472f77" providerId="AD" clId="Web-{7ACB2362-4F95-8293-B4CF-48506A7BA233}" dt="2020-08-16T19:14:45.869" v="131"/>
          <ac:spMkLst>
            <pc:docMk/>
            <pc:sldMk cId="0" sldId="294"/>
            <ac:spMk id="6" creationId="{ED901D26-2169-4D87-B889-907BABE6762A}"/>
          </ac:spMkLst>
        </pc:spChg>
      </pc:sldChg>
      <pc:sldChg chg="addSp delSp">
        <pc:chgData name="Shan Bolen" userId="S::shan@drbconsult.onmicrosoft.com::62e4a112-447b-48c8-a0d2-15fa57472f77" providerId="AD" clId="Web-{7ACB2362-4F95-8293-B4CF-48506A7BA233}" dt="2020-08-16T19:14:51.290" v="134"/>
        <pc:sldMkLst>
          <pc:docMk/>
          <pc:sldMk cId="0" sldId="295"/>
        </pc:sldMkLst>
        <pc:spChg chg="add">
          <ac:chgData name="Shan Bolen" userId="S::shan@drbconsult.onmicrosoft.com::62e4a112-447b-48c8-a0d2-15fa57472f77" providerId="AD" clId="Web-{7ACB2362-4F95-8293-B4CF-48506A7BA233}" dt="2020-08-16T19:14:51.290" v="134"/>
          <ac:spMkLst>
            <pc:docMk/>
            <pc:sldMk cId="0" sldId="295"/>
            <ac:spMk id="2" creationId="{EF2FAF57-8B87-4E7F-8DAF-F230D062AD12}"/>
          </ac:spMkLst>
        </pc:spChg>
        <pc:spChg chg="del">
          <ac:chgData name="Shan Bolen" userId="S::shan@drbconsult.onmicrosoft.com::62e4a112-447b-48c8-a0d2-15fa57472f77" providerId="AD" clId="Web-{7ACB2362-4F95-8293-B4CF-48506A7BA233}" dt="2020-08-16T19:14:50.353" v="133"/>
          <ac:spMkLst>
            <pc:docMk/>
            <pc:sldMk cId="0" sldId="295"/>
            <ac:spMk id="7" creationId="{9A6B6BDE-6A9C-4A9E-8D41-134DB6A77380}"/>
          </ac:spMkLst>
        </pc:spChg>
      </pc:sldChg>
      <pc:sldChg chg="addSp delSp">
        <pc:chgData name="Shan Bolen" userId="S::shan@drbconsult.onmicrosoft.com::62e4a112-447b-48c8-a0d2-15fa57472f77" providerId="AD" clId="Web-{7ACB2362-4F95-8293-B4CF-48506A7BA233}" dt="2020-08-16T19:14:55.462" v="136"/>
        <pc:sldMkLst>
          <pc:docMk/>
          <pc:sldMk cId="0" sldId="296"/>
        </pc:sldMkLst>
        <pc:spChg chg="add">
          <ac:chgData name="Shan Bolen" userId="S::shan@drbconsult.onmicrosoft.com::62e4a112-447b-48c8-a0d2-15fa57472f77" providerId="AD" clId="Web-{7ACB2362-4F95-8293-B4CF-48506A7BA233}" dt="2020-08-16T19:14:55.462" v="136"/>
          <ac:spMkLst>
            <pc:docMk/>
            <pc:sldMk cId="0" sldId="296"/>
            <ac:spMk id="2" creationId="{20EE5D1F-46D9-4AF1-B2EB-A751E25356D9}"/>
          </ac:spMkLst>
        </pc:spChg>
        <pc:spChg chg="del">
          <ac:chgData name="Shan Bolen" userId="S::shan@drbconsult.onmicrosoft.com::62e4a112-447b-48c8-a0d2-15fa57472f77" providerId="AD" clId="Web-{7ACB2362-4F95-8293-B4CF-48506A7BA233}" dt="2020-08-16T19:14:54.853" v="135"/>
          <ac:spMkLst>
            <pc:docMk/>
            <pc:sldMk cId="0" sldId="296"/>
            <ac:spMk id="6" creationId="{52A46798-6ED9-4444-94BE-D4BB4E7FBF8A}"/>
          </ac:spMkLst>
        </pc:spChg>
      </pc:sldChg>
      <pc:sldChg chg="addSp delSp modSp">
        <pc:chgData name="Shan Bolen" userId="S::shan@drbconsult.onmicrosoft.com::62e4a112-447b-48c8-a0d2-15fa57472f77" providerId="AD" clId="Web-{7ACB2362-4F95-8293-B4CF-48506A7BA233}" dt="2020-08-16T19:15:01.494" v="138"/>
        <pc:sldMkLst>
          <pc:docMk/>
          <pc:sldMk cId="0" sldId="297"/>
        </pc:sldMkLst>
        <pc:spChg chg="add del mod">
          <ac:chgData name="Shan Bolen" userId="S::shan@drbconsult.onmicrosoft.com::62e4a112-447b-48c8-a0d2-15fa57472f77" providerId="AD" clId="Web-{7ACB2362-4F95-8293-B4CF-48506A7BA233}" dt="2020-08-16T19:14:59.931" v="137"/>
          <ac:spMkLst>
            <pc:docMk/>
            <pc:sldMk cId="0" sldId="297"/>
            <ac:spMk id="2" creationId="{BBCFDA7F-A01B-45EB-B240-BB84013B328C}"/>
          </ac:spMkLst>
        </pc:spChg>
        <pc:spChg chg="add">
          <ac:chgData name="Shan Bolen" userId="S::shan@drbconsult.onmicrosoft.com::62e4a112-447b-48c8-a0d2-15fa57472f77" providerId="AD" clId="Web-{7ACB2362-4F95-8293-B4CF-48506A7BA233}" dt="2020-08-16T19:15:01.494" v="138"/>
          <ac:spMkLst>
            <pc:docMk/>
            <pc:sldMk cId="0" sldId="297"/>
            <ac:spMk id="3" creationId="{DBBD28E6-B047-4E11-97E1-DB803D789C90}"/>
          </ac:spMkLst>
        </pc:spChg>
        <pc:spChg chg="del">
          <ac:chgData name="Shan Bolen" userId="S::shan@drbconsult.onmicrosoft.com::62e4a112-447b-48c8-a0d2-15fa57472f77" providerId="AD" clId="Web-{7ACB2362-4F95-8293-B4CF-48506A7BA233}" dt="2020-08-16T19:08:43.365" v="38"/>
          <ac:spMkLst>
            <pc:docMk/>
            <pc:sldMk cId="0" sldId="297"/>
            <ac:spMk id="5" creationId="{2BD07929-857B-4449-892D-80322C1F3BBE}"/>
          </ac:spMkLst>
        </pc:spChg>
      </pc:sldChg>
      <pc:sldChg chg="addSp delSp">
        <pc:chgData name="Shan Bolen" userId="S::shan@drbconsult.onmicrosoft.com::62e4a112-447b-48c8-a0d2-15fa57472f77" providerId="AD" clId="Web-{7ACB2362-4F95-8293-B4CF-48506A7BA233}" dt="2020-08-16T19:15:06.369" v="140"/>
        <pc:sldMkLst>
          <pc:docMk/>
          <pc:sldMk cId="0" sldId="298"/>
        </pc:sldMkLst>
        <pc:spChg chg="add">
          <ac:chgData name="Shan Bolen" userId="S::shan@drbconsult.onmicrosoft.com::62e4a112-447b-48c8-a0d2-15fa57472f77" providerId="AD" clId="Web-{7ACB2362-4F95-8293-B4CF-48506A7BA233}" dt="2020-08-16T19:15:06.369" v="140"/>
          <ac:spMkLst>
            <pc:docMk/>
            <pc:sldMk cId="0" sldId="298"/>
            <ac:spMk id="2" creationId="{5C91226B-5397-40FF-8005-590BE3819D6E}"/>
          </ac:spMkLst>
        </pc:spChg>
        <pc:spChg chg="del">
          <ac:chgData name="Shan Bolen" userId="S::shan@drbconsult.onmicrosoft.com::62e4a112-447b-48c8-a0d2-15fa57472f77" providerId="AD" clId="Web-{7ACB2362-4F95-8293-B4CF-48506A7BA233}" dt="2020-08-16T19:15:05.650" v="139"/>
          <ac:spMkLst>
            <pc:docMk/>
            <pc:sldMk cId="0" sldId="298"/>
            <ac:spMk id="5" creationId="{2D4C9347-AB51-4758-BE85-5CEE52B9C1D6}"/>
          </ac:spMkLst>
        </pc:spChg>
      </pc:sldChg>
      <pc:sldChg chg="addSp delSp">
        <pc:chgData name="Shan Bolen" userId="S::shan@drbconsult.onmicrosoft.com::62e4a112-447b-48c8-a0d2-15fa57472f77" providerId="AD" clId="Web-{7ACB2362-4F95-8293-B4CF-48506A7BA233}" dt="2020-08-16T19:15:10.150" v="142"/>
        <pc:sldMkLst>
          <pc:docMk/>
          <pc:sldMk cId="0" sldId="299"/>
        </pc:sldMkLst>
        <pc:spChg chg="add">
          <ac:chgData name="Shan Bolen" userId="S::shan@drbconsult.onmicrosoft.com::62e4a112-447b-48c8-a0d2-15fa57472f77" providerId="AD" clId="Web-{7ACB2362-4F95-8293-B4CF-48506A7BA233}" dt="2020-08-16T19:15:10.150" v="142"/>
          <ac:spMkLst>
            <pc:docMk/>
            <pc:sldMk cId="0" sldId="299"/>
            <ac:spMk id="2" creationId="{7076D6CE-6C1C-4F4E-A3F6-888D0C627F5E}"/>
          </ac:spMkLst>
        </pc:spChg>
        <pc:spChg chg="del">
          <ac:chgData name="Shan Bolen" userId="S::shan@drbconsult.onmicrosoft.com::62e4a112-447b-48c8-a0d2-15fa57472f77" providerId="AD" clId="Web-{7ACB2362-4F95-8293-B4CF-48506A7BA233}" dt="2020-08-16T19:15:09.697" v="141"/>
          <ac:spMkLst>
            <pc:docMk/>
            <pc:sldMk cId="0" sldId="299"/>
            <ac:spMk id="5" creationId="{5202DDA4-9A46-49C6-8261-3001337CED9C}"/>
          </ac:spMkLst>
        </pc:spChg>
      </pc:sldChg>
      <pc:sldChg chg="addSp delSp">
        <pc:chgData name="Shan Bolen" userId="S::shan@drbconsult.onmicrosoft.com::62e4a112-447b-48c8-a0d2-15fa57472f77" providerId="AD" clId="Web-{7ACB2362-4F95-8293-B4CF-48506A7BA233}" dt="2020-08-16T19:15:14.400" v="144"/>
        <pc:sldMkLst>
          <pc:docMk/>
          <pc:sldMk cId="0" sldId="300"/>
        </pc:sldMkLst>
        <pc:spChg chg="add">
          <ac:chgData name="Shan Bolen" userId="S::shan@drbconsult.onmicrosoft.com::62e4a112-447b-48c8-a0d2-15fa57472f77" providerId="AD" clId="Web-{7ACB2362-4F95-8293-B4CF-48506A7BA233}" dt="2020-08-16T19:15:14.400" v="144"/>
          <ac:spMkLst>
            <pc:docMk/>
            <pc:sldMk cId="0" sldId="300"/>
            <ac:spMk id="2" creationId="{69E40D37-A8B0-4155-8B86-6C10646C9E30}"/>
          </ac:spMkLst>
        </pc:spChg>
        <pc:spChg chg="del">
          <ac:chgData name="Shan Bolen" userId="S::shan@drbconsult.onmicrosoft.com::62e4a112-447b-48c8-a0d2-15fa57472f77" providerId="AD" clId="Web-{7ACB2362-4F95-8293-B4CF-48506A7BA233}" dt="2020-08-16T19:15:13.666" v="143"/>
          <ac:spMkLst>
            <pc:docMk/>
            <pc:sldMk cId="0" sldId="300"/>
            <ac:spMk id="5" creationId="{082D78C6-AE60-427B-9C85-7965D0858B4A}"/>
          </ac:spMkLst>
        </pc:spChg>
      </pc:sldChg>
      <pc:sldChg chg="addSp delSp">
        <pc:chgData name="Shan Bolen" userId="S::shan@drbconsult.onmicrosoft.com::62e4a112-447b-48c8-a0d2-15fa57472f77" providerId="AD" clId="Web-{7ACB2362-4F95-8293-B4CF-48506A7BA233}" dt="2020-08-16T19:15:19.025" v="146"/>
        <pc:sldMkLst>
          <pc:docMk/>
          <pc:sldMk cId="0" sldId="301"/>
        </pc:sldMkLst>
        <pc:spChg chg="add">
          <ac:chgData name="Shan Bolen" userId="S::shan@drbconsult.onmicrosoft.com::62e4a112-447b-48c8-a0d2-15fa57472f77" providerId="AD" clId="Web-{7ACB2362-4F95-8293-B4CF-48506A7BA233}" dt="2020-08-16T19:15:19.025" v="146"/>
          <ac:spMkLst>
            <pc:docMk/>
            <pc:sldMk cId="0" sldId="301"/>
            <ac:spMk id="2" creationId="{8E1A0415-2A08-45C1-BCBC-52B90888F588}"/>
          </ac:spMkLst>
        </pc:spChg>
        <pc:spChg chg="del">
          <ac:chgData name="Shan Bolen" userId="S::shan@drbconsult.onmicrosoft.com::62e4a112-447b-48c8-a0d2-15fa57472f77" providerId="AD" clId="Web-{7ACB2362-4F95-8293-B4CF-48506A7BA233}" dt="2020-08-16T19:15:18.072" v="145"/>
          <ac:spMkLst>
            <pc:docMk/>
            <pc:sldMk cId="0" sldId="301"/>
            <ac:spMk id="6" creationId="{A10B21B7-4E0A-4CD9-B06B-24DEED8D738A}"/>
          </ac:spMkLst>
        </pc:spChg>
      </pc:sldChg>
      <pc:sldChg chg="addSp delSp">
        <pc:chgData name="Shan Bolen" userId="S::shan@drbconsult.onmicrosoft.com::62e4a112-447b-48c8-a0d2-15fa57472f77" providerId="AD" clId="Web-{7ACB2362-4F95-8293-B4CF-48506A7BA233}" dt="2020-08-16T19:15:25.228" v="148"/>
        <pc:sldMkLst>
          <pc:docMk/>
          <pc:sldMk cId="0" sldId="302"/>
        </pc:sldMkLst>
        <pc:spChg chg="add">
          <ac:chgData name="Shan Bolen" userId="S::shan@drbconsult.onmicrosoft.com::62e4a112-447b-48c8-a0d2-15fa57472f77" providerId="AD" clId="Web-{7ACB2362-4F95-8293-B4CF-48506A7BA233}" dt="2020-08-16T19:15:25.228" v="148"/>
          <ac:spMkLst>
            <pc:docMk/>
            <pc:sldMk cId="0" sldId="302"/>
            <ac:spMk id="2" creationId="{028BDA2A-DAA2-45C1-BBEC-849F0B165A05}"/>
          </ac:spMkLst>
        </pc:spChg>
        <pc:spChg chg="del">
          <ac:chgData name="Shan Bolen" userId="S::shan@drbconsult.onmicrosoft.com::62e4a112-447b-48c8-a0d2-15fa57472f77" providerId="AD" clId="Web-{7ACB2362-4F95-8293-B4CF-48506A7BA233}" dt="2020-08-16T19:15:24.197" v="147"/>
          <ac:spMkLst>
            <pc:docMk/>
            <pc:sldMk cId="0" sldId="302"/>
            <ac:spMk id="6" creationId="{07B0C18A-3FB5-4F8E-AD30-206A5358E27E}"/>
          </ac:spMkLst>
        </pc:spChg>
      </pc:sldChg>
      <pc:sldChg chg="addSp delSp">
        <pc:chgData name="Shan Bolen" userId="S::shan@drbconsult.onmicrosoft.com::62e4a112-447b-48c8-a0d2-15fa57472f77" providerId="AD" clId="Web-{7ACB2362-4F95-8293-B4CF-48506A7BA233}" dt="2020-08-16T19:15:28.791" v="150"/>
        <pc:sldMkLst>
          <pc:docMk/>
          <pc:sldMk cId="0" sldId="303"/>
        </pc:sldMkLst>
        <pc:spChg chg="add">
          <ac:chgData name="Shan Bolen" userId="S::shan@drbconsult.onmicrosoft.com::62e4a112-447b-48c8-a0d2-15fa57472f77" providerId="AD" clId="Web-{7ACB2362-4F95-8293-B4CF-48506A7BA233}" dt="2020-08-16T19:15:28.791" v="150"/>
          <ac:spMkLst>
            <pc:docMk/>
            <pc:sldMk cId="0" sldId="303"/>
            <ac:spMk id="2" creationId="{8B9EBC29-B053-488B-8113-7A747939B9D8}"/>
          </ac:spMkLst>
        </pc:spChg>
        <pc:spChg chg="del">
          <ac:chgData name="Shan Bolen" userId="S::shan@drbconsult.onmicrosoft.com::62e4a112-447b-48c8-a0d2-15fa57472f77" providerId="AD" clId="Web-{7ACB2362-4F95-8293-B4CF-48506A7BA233}" dt="2020-08-16T19:15:28.275" v="149"/>
          <ac:spMkLst>
            <pc:docMk/>
            <pc:sldMk cId="0" sldId="303"/>
            <ac:spMk id="6" creationId="{847ED720-DEBE-4BEC-A30C-E8D148E41BA5}"/>
          </ac:spMkLst>
        </pc:spChg>
      </pc:sldChg>
      <pc:sldChg chg="addSp delSp modSp">
        <pc:chgData name="Shan Bolen" userId="S::shan@drbconsult.onmicrosoft.com::62e4a112-447b-48c8-a0d2-15fa57472f77" providerId="AD" clId="Web-{7ACB2362-4F95-8293-B4CF-48506A7BA233}" dt="2020-08-16T19:15:32.431" v="152"/>
        <pc:sldMkLst>
          <pc:docMk/>
          <pc:sldMk cId="0" sldId="304"/>
        </pc:sldMkLst>
        <pc:spChg chg="add del mod">
          <ac:chgData name="Shan Bolen" userId="S::shan@drbconsult.onmicrosoft.com::62e4a112-447b-48c8-a0d2-15fa57472f77" providerId="AD" clId="Web-{7ACB2362-4F95-8293-B4CF-48506A7BA233}" dt="2020-08-16T19:15:31.838" v="151"/>
          <ac:spMkLst>
            <pc:docMk/>
            <pc:sldMk cId="0" sldId="304"/>
            <ac:spMk id="2" creationId="{0263823C-064F-4E3E-BC29-DD9337E4900E}"/>
          </ac:spMkLst>
        </pc:spChg>
        <pc:spChg chg="add">
          <ac:chgData name="Shan Bolen" userId="S::shan@drbconsult.onmicrosoft.com::62e4a112-447b-48c8-a0d2-15fa57472f77" providerId="AD" clId="Web-{7ACB2362-4F95-8293-B4CF-48506A7BA233}" dt="2020-08-16T19:15:32.431" v="152"/>
          <ac:spMkLst>
            <pc:docMk/>
            <pc:sldMk cId="0" sldId="304"/>
            <ac:spMk id="3" creationId="{FFDEEF8C-C725-4ACF-97AE-528689958828}"/>
          </ac:spMkLst>
        </pc:spChg>
        <pc:spChg chg="del">
          <ac:chgData name="Shan Bolen" userId="S::shan@drbconsult.onmicrosoft.com::62e4a112-447b-48c8-a0d2-15fa57472f77" providerId="AD" clId="Web-{7ACB2362-4F95-8293-B4CF-48506A7BA233}" dt="2020-08-16T19:08:55.100" v="41"/>
          <ac:spMkLst>
            <pc:docMk/>
            <pc:sldMk cId="0" sldId="304"/>
            <ac:spMk id="5" creationId="{E126900D-D4B4-48D3-A54D-A91621DEEA07}"/>
          </ac:spMkLst>
        </pc:spChg>
      </pc:sldChg>
      <pc:sldChg chg="addSp delSp">
        <pc:chgData name="Shan Bolen" userId="S::shan@drbconsult.onmicrosoft.com::62e4a112-447b-48c8-a0d2-15fa57472f77" providerId="AD" clId="Web-{7ACB2362-4F95-8293-B4CF-48506A7BA233}" dt="2020-08-16T19:15:42.385" v="156"/>
        <pc:sldMkLst>
          <pc:docMk/>
          <pc:sldMk cId="0" sldId="305"/>
        </pc:sldMkLst>
        <pc:spChg chg="add">
          <ac:chgData name="Shan Bolen" userId="S::shan@drbconsult.onmicrosoft.com::62e4a112-447b-48c8-a0d2-15fa57472f77" providerId="AD" clId="Web-{7ACB2362-4F95-8293-B4CF-48506A7BA233}" dt="2020-08-16T19:15:42.385" v="156"/>
          <ac:spMkLst>
            <pc:docMk/>
            <pc:sldMk cId="0" sldId="305"/>
            <ac:spMk id="2" creationId="{4CF6D752-1EB3-4B1B-8762-18A0BF7BEA1A}"/>
          </ac:spMkLst>
        </pc:spChg>
        <pc:spChg chg="del">
          <ac:chgData name="Shan Bolen" userId="S::shan@drbconsult.onmicrosoft.com::62e4a112-447b-48c8-a0d2-15fa57472f77" providerId="AD" clId="Web-{7ACB2362-4F95-8293-B4CF-48506A7BA233}" dt="2020-08-16T19:15:41.400" v="155"/>
          <ac:spMkLst>
            <pc:docMk/>
            <pc:sldMk cId="0" sldId="305"/>
            <ac:spMk id="5" creationId="{72E92596-9A02-4021-AA64-225DD152342A}"/>
          </ac:spMkLst>
        </pc:spChg>
      </pc:sldChg>
      <pc:sldChg chg="addSp delSp">
        <pc:chgData name="Shan Bolen" userId="S::shan@drbconsult.onmicrosoft.com::62e4a112-447b-48c8-a0d2-15fa57472f77" providerId="AD" clId="Web-{7ACB2362-4F95-8293-B4CF-48506A7BA233}" dt="2020-08-16T19:15:37.385" v="154"/>
        <pc:sldMkLst>
          <pc:docMk/>
          <pc:sldMk cId="0" sldId="306"/>
        </pc:sldMkLst>
        <pc:spChg chg="add">
          <ac:chgData name="Shan Bolen" userId="S::shan@drbconsult.onmicrosoft.com::62e4a112-447b-48c8-a0d2-15fa57472f77" providerId="AD" clId="Web-{7ACB2362-4F95-8293-B4CF-48506A7BA233}" dt="2020-08-16T19:15:37.385" v="154"/>
          <ac:spMkLst>
            <pc:docMk/>
            <pc:sldMk cId="0" sldId="306"/>
            <ac:spMk id="2" creationId="{C7325D01-4FA7-4744-83EF-9F87F8EB063B}"/>
          </ac:spMkLst>
        </pc:spChg>
        <pc:spChg chg="del">
          <ac:chgData name="Shan Bolen" userId="S::shan@drbconsult.onmicrosoft.com::62e4a112-447b-48c8-a0d2-15fa57472f77" providerId="AD" clId="Web-{7ACB2362-4F95-8293-B4CF-48506A7BA233}" dt="2020-08-16T19:15:36.963" v="153"/>
          <ac:spMkLst>
            <pc:docMk/>
            <pc:sldMk cId="0" sldId="306"/>
            <ac:spMk id="5" creationId="{727DB8C9-883F-45A1-A8D3-891999DB0678}"/>
          </ac:spMkLst>
        </pc:spChg>
      </pc:sldChg>
      <pc:sldChg chg="addSp delSp">
        <pc:chgData name="Shan Bolen" userId="S::shan@drbconsult.onmicrosoft.com::62e4a112-447b-48c8-a0d2-15fa57472f77" providerId="AD" clId="Web-{7ACB2362-4F95-8293-B4CF-48506A7BA233}" dt="2020-08-16T19:15:46.713" v="158"/>
        <pc:sldMkLst>
          <pc:docMk/>
          <pc:sldMk cId="0" sldId="307"/>
        </pc:sldMkLst>
        <pc:spChg chg="add">
          <ac:chgData name="Shan Bolen" userId="S::shan@drbconsult.onmicrosoft.com::62e4a112-447b-48c8-a0d2-15fa57472f77" providerId="AD" clId="Web-{7ACB2362-4F95-8293-B4CF-48506A7BA233}" dt="2020-08-16T19:15:46.713" v="158"/>
          <ac:spMkLst>
            <pc:docMk/>
            <pc:sldMk cId="0" sldId="307"/>
            <ac:spMk id="2" creationId="{2050AA73-BAA3-46B6-A8F4-668D1450C905}"/>
          </ac:spMkLst>
        </pc:spChg>
        <pc:spChg chg="del">
          <ac:chgData name="Shan Bolen" userId="S::shan@drbconsult.onmicrosoft.com::62e4a112-447b-48c8-a0d2-15fa57472f77" providerId="AD" clId="Web-{7ACB2362-4F95-8293-B4CF-48506A7BA233}" dt="2020-08-16T19:15:46.151" v="157"/>
          <ac:spMkLst>
            <pc:docMk/>
            <pc:sldMk cId="0" sldId="307"/>
            <ac:spMk id="6" creationId="{EAF1C5FA-5C54-4D06-9E7F-E1714DFA4F19}"/>
          </ac:spMkLst>
        </pc:spChg>
      </pc:sldChg>
      <pc:sldChg chg="addSp delSp">
        <pc:chgData name="Shan Bolen" userId="S::shan@drbconsult.onmicrosoft.com::62e4a112-447b-48c8-a0d2-15fa57472f77" providerId="AD" clId="Web-{7ACB2362-4F95-8293-B4CF-48506A7BA233}" dt="2020-08-16T19:15:51.182" v="160"/>
        <pc:sldMkLst>
          <pc:docMk/>
          <pc:sldMk cId="0" sldId="308"/>
        </pc:sldMkLst>
        <pc:spChg chg="add">
          <ac:chgData name="Shan Bolen" userId="S::shan@drbconsult.onmicrosoft.com::62e4a112-447b-48c8-a0d2-15fa57472f77" providerId="AD" clId="Web-{7ACB2362-4F95-8293-B4CF-48506A7BA233}" dt="2020-08-16T19:15:51.182" v="160"/>
          <ac:spMkLst>
            <pc:docMk/>
            <pc:sldMk cId="0" sldId="308"/>
            <ac:spMk id="2" creationId="{0C95EF7C-E7A7-4CCD-A0CF-285C237A51B0}"/>
          </ac:spMkLst>
        </pc:spChg>
        <pc:spChg chg="del">
          <ac:chgData name="Shan Bolen" userId="S::shan@drbconsult.onmicrosoft.com::62e4a112-447b-48c8-a0d2-15fa57472f77" providerId="AD" clId="Web-{7ACB2362-4F95-8293-B4CF-48506A7BA233}" dt="2020-08-16T19:15:50.994" v="159"/>
          <ac:spMkLst>
            <pc:docMk/>
            <pc:sldMk cId="0" sldId="308"/>
            <ac:spMk id="6" creationId="{8D1F330A-C095-4427-8F40-8C77A5C0EF3E}"/>
          </ac:spMkLst>
        </pc:spChg>
      </pc:sldChg>
      <pc:sldChg chg="addSp delSp">
        <pc:chgData name="Shan Bolen" userId="S::shan@drbconsult.onmicrosoft.com::62e4a112-447b-48c8-a0d2-15fa57472f77" providerId="AD" clId="Web-{7ACB2362-4F95-8293-B4CF-48506A7BA233}" dt="2020-08-16T19:15:55.119" v="162"/>
        <pc:sldMkLst>
          <pc:docMk/>
          <pc:sldMk cId="0" sldId="309"/>
        </pc:sldMkLst>
        <pc:spChg chg="add">
          <ac:chgData name="Shan Bolen" userId="S::shan@drbconsult.onmicrosoft.com::62e4a112-447b-48c8-a0d2-15fa57472f77" providerId="AD" clId="Web-{7ACB2362-4F95-8293-B4CF-48506A7BA233}" dt="2020-08-16T19:15:55.119" v="162"/>
          <ac:spMkLst>
            <pc:docMk/>
            <pc:sldMk cId="0" sldId="309"/>
            <ac:spMk id="2" creationId="{024C326A-1614-44E3-8749-3E1323754028}"/>
          </ac:spMkLst>
        </pc:spChg>
        <pc:spChg chg="del">
          <ac:chgData name="Shan Bolen" userId="S::shan@drbconsult.onmicrosoft.com::62e4a112-447b-48c8-a0d2-15fa57472f77" providerId="AD" clId="Web-{7ACB2362-4F95-8293-B4CF-48506A7BA233}" dt="2020-08-16T19:15:54.307" v="161"/>
          <ac:spMkLst>
            <pc:docMk/>
            <pc:sldMk cId="0" sldId="309"/>
            <ac:spMk id="6" creationId="{7C380D52-77EE-4496-A3B5-08BCA68F0FBA}"/>
          </ac:spMkLst>
        </pc:spChg>
      </pc:sldChg>
      <pc:sldChg chg="addSp delSp">
        <pc:chgData name="Shan Bolen" userId="S::shan@drbconsult.onmicrosoft.com::62e4a112-447b-48c8-a0d2-15fa57472f77" providerId="AD" clId="Web-{7ACB2362-4F95-8293-B4CF-48506A7BA233}" dt="2020-08-16T19:16:09.963" v="166"/>
        <pc:sldMkLst>
          <pc:docMk/>
          <pc:sldMk cId="0" sldId="310"/>
        </pc:sldMkLst>
        <pc:spChg chg="add">
          <ac:chgData name="Shan Bolen" userId="S::shan@drbconsult.onmicrosoft.com::62e4a112-447b-48c8-a0d2-15fa57472f77" providerId="AD" clId="Web-{7ACB2362-4F95-8293-B4CF-48506A7BA233}" dt="2020-08-16T19:16:09.963" v="166"/>
          <ac:spMkLst>
            <pc:docMk/>
            <pc:sldMk cId="0" sldId="310"/>
            <ac:spMk id="2" creationId="{A0BD9312-2B35-476D-AC90-489CCA2DF327}"/>
          </ac:spMkLst>
        </pc:spChg>
        <pc:spChg chg="del">
          <ac:chgData name="Shan Bolen" userId="S::shan@drbconsult.onmicrosoft.com::62e4a112-447b-48c8-a0d2-15fa57472f77" providerId="AD" clId="Web-{7ACB2362-4F95-8293-B4CF-48506A7BA233}" dt="2020-08-16T19:15:59.197" v="163"/>
          <ac:spMkLst>
            <pc:docMk/>
            <pc:sldMk cId="0" sldId="310"/>
            <ac:spMk id="6" creationId="{3228B632-3621-4BF8-B873-951951228210}"/>
          </ac:spMkLst>
        </pc:spChg>
      </pc:sldChg>
      <pc:sldChg chg="addSp delSp">
        <pc:chgData name="Shan Bolen" userId="S::shan@drbconsult.onmicrosoft.com::62e4a112-447b-48c8-a0d2-15fa57472f77" providerId="AD" clId="Web-{7ACB2362-4F95-8293-B4CF-48506A7BA233}" dt="2020-08-16T19:16:14.369" v="168"/>
        <pc:sldMkLst>
          <pc:docMk/>
          <pc:sldMk cId="0" sldId="311"/>
        </pc:sldMkLst>
        <pc:spChg chg="add">
          <ac:chgData name="Shan Bolen" userId="S::shan@drbconsult.onmicrosoft.com::62e4a112-447b-48c8-a0d2-15fa57472f77" providerId="AD" clId="Web-{7ACB2362-4F95-8293-B4CF-48506A7BA233}" dt="2020-08-16T19:16:14.369" v="168"/>
          <ac:spMkLst>
            <pc:docMk/>
            <pc:sldMk cId="0" sldId="311"/>
            <ac:spMk id="2" creationId="{DDFDDE16-90A3-4BFB-BC5F-8271A6615B1B}"/>
          </ac:spMkLst>
        </pc:spChg>
        <pc:spChg chg="del">
          <ac:chgData name="Shan Bolen" userId="S::shan@drbconsult.onmicrosoft.com::62e4a112-447b-48c8-a0d2-15fa57472f77" providerId="AD" clId="Web-{7ACB2362-4F95-8293-B4CF-48506A7BA233}" dt="2020-08-16T19:16:13.307" v="167"/>
          <ac:spMkLst>
            <pc:docMk/>
            <pc:sldMk cId="0" sldId="311"/>
            <ac:spMk id="6" creationId="{46BD326D-8E7F-44D4-9817-C352C03C06A3}"/>
          </ac:spMkLst>
        </pc:spChg>
      </pc:sldChg>
      <pc:sldChg chg="addSp delSp">
        <pc:chgData name="Shan Bolen" userId="S::shan@drbconsult.onmicrosoft.com::62e4a112-447b-48c8-a0d2-15fa57472f77" providerId="AD" clId="Web-{7ACB2362-4F95-8293-B4CF-48506A7BA233}" dt="2020-08-16T19:16:24.948" v="172"/>
        <pc:sldMkLst>
          <pc:docMk/>
          <pc:sldMk cId="0" sldId="313"/>
        </pc:sldMkLst>
        <pc:spChg chg="add">
          <ac:chgData name="Shan Bolen" userId="S::shan@drbconsult.onmicrosoft.com::62e4a112-447b-48c8-a0d2-15fa57472f77" providerId="AD" clId="Web-{7ACB2362-4F95-8293-B4CF-48506A7BA233}" dt="2020-08-16T19:16:24.948" v="172"/>
          <ac:spMkLst>
            <pc:docMk/>
            <pc:sldMk cId="0" sldId="313"/>
            <ac:spMk id="2" creationId="{7C765EFE-BBFE-4901-BC41-478ABB822412}"/>
          </ac:spMkLst>
        </pc:spChg>
        <pc:spChg chg="del">
          <ac:chgData name="Shan Bolen" userId="S::shan@drbconsult.onmicrosoft.com::62e4a112-447b-48c8-a0d2-15fa57472f77" providerId="AD" clId="Web-{7ACB2362-4F95-8293-B4CF-48506A7BA233}" dt="2020-08-16T19:16:24.307" v="171"/>
          <ac:spMkLst>
            <pc:docMk/>
            <pc:sldMk cId="0" sldId="313"/>
            <ac:spMk id="6" creationId="{E4461487-7BAA-4BC3-BC3B-29E211D8B5CF}"/>
          </ac:spMkLst>
        </pc:spChg>
      </pc:sldChg>
      <pc:sldChg chg="addSp delSp">
        <pc:chgData name="Shan Bolen" userId="S::shan@drbconsult.onmicrosoft.com::62e4a112-447b-48c8-a0d2-15fa57472f77" providerId="AD" clId="Web-{7ACB2362-4F95-8293-B4CF-48506A7BA233}" dt="2020-08-16T19:16:32.885" v="176"/>
        <pc:sldMkLst>
          <pc:docMk/>
          <pc:sldMk cId="0" sldId="314"/>
        </pc:sldMkLst>
        <pc:spChg chg="add">
          <ac:chgData name="Shan Bolen" userId="S::shan@drbconsult.onmicrosoft.com::62e4a112-447b-48c8-a0d2-15fa57472f77" providerId="AD" clId="Web-{7ACB2362-4F95-8293-B4CF-48506A7BA233}" dt="2020-08-16T19:16:32.885" v="176"/>
          <ac:spMkLst>
            <pc:docMk/>
            <pc:sldMk cId="0" sldId="314"/>
            <ac:spMk id="2" creationId="{B230BEFF-2440-411D-9021-7A02EADA7DBD}"/>
          </ac:spMkLst>
        </pc:spChg>
        <pc:spChg chg="del">
          <ac:chgData name="Shan Bolen" userId="S::shan@drbconsult.onmicrosoft.com::62e4a112-447b-48c8-a0d2-15fa57472f77" providerId="AD" clId="Web-{7ACB2362-4F95-8293-B4CF-48506A7BA233}" dt="2020-08-16T19:16:32.244" v="175"/>
          <ac:spMkLst>
            <pc:docMk/>
            <pc:sldMk cId="0" sldId="314"/>
            <ac:spMk id="6" creationId="{159C2AC6-25F2-4017-8D6F-CE2CC7BEFAEA}"/>
          </ac:spMkLst>
        </pc:spChg>
      </pc:sldChg>
      <pc:sldChg chg="addSp delSp">
        <pc:chgData name="Shan Bolen" userId="S::shan@drbconsult.onmicrosoft.com::62e4a112-447b-48c8-a0d2-15fa57472f77" providerId="AD" clId="Web-{7ACB2362-4F95-8293-B4CF-48506A7BA233}" dt="2020-08-16T19:16:37.151" v="178"/>
        <pc:sldMkLst>
          <pc:docMk/>
          <pc:sldMk cId="0" sldId="315"/>
        </pc:sldMkLst>
        <pc:spChg chg="add">
          <ac:chgData name="Shan Bolen" userId="S::shan@drbconsult.onmicrosoft.com::62e4a112-447b-48c8-a0d2-15fa57472f77" providerId="AD" clId="Web-{7ACB2362-4F95-8293-B4CF-48506A7BA233}" dt="2020-08-16T19:16:37.151" v="178"/>
          <ac:spMkLst>
            <pc:docMk/>
            <pc:sldMk cId="0" sldId="315"/>
            <ac:spMk id="2" creationId="{C449F397-5DE9-4F33-A780-1DDFB9A7938E}"/>
          </ac:spMkLst>
        </pc:spChg>
        <pc:spChg chg="del">
          <ac:chgData name="Shan Bolen" userId="S::shan@drbconsult.onmicrosoft.com::62e4a112-447b-48c8-a0d2-15fa57472f77" providerId="AD" clId="Web-{7ACB2362-4F95-8293-B4CF-48506A7BA233}" dt="2020-08-16T19:16:36.604" v="177"/>
          <ac:spMkLst>
            <pc:docMk/>
            <pc:sldMk cId="0" sldId="315"/>
            <ac:spMk id="6" creationId="{A03E860B-B925-4ED4-9D62-7846ACC98B74}"/>
          </ac:spMkLst>
        </pc:spChg>
      </pc:sldChg>
      <pc:sldChg chg="addSp delSp">
        <pc:chgData name="Shan Bolen" userId="S::shan@drbconsult.onmicrosoft.com::62e4a112-447b-48c8-a0d2-15fa57472f77" providerId="AD" clId="Web-{7ACB2362-4F95-8293-B4CF-48506A7BA233}" dt="2020-08-16T19:16:41.479" v="180"/>
        <pc:sldMkLst>
          <pc:docMk/>
          <pc:sldMk cId="0" sldId="316"/>
        </pc:sldMkLst>
        <pc:spChg chg="add">
          <ac:chgData name="Shan Bolen" userId="S::shan@drbconsult.onmicrosoft.com::62e4a112-447b-48c8-a0d2-15fa57472f77" providerId="AD" clId="Web-{7ACB2362-4F95-8293-B4CF-48506A7BA233}" dt="2020-08-16T19:16:41.479" v="180"/>
          <ac:spMkLst>
            <pc:docMk/>
            <pc:sldMk cId="0" sldId="316"/>
            <ac:spMk id="2" creationId="{904308B5-0286-49DD-9FC2-9962F2D948A8}"/>
          </ac:spMkLst>
        </pc:spChg>
        <pc:spChg chg="del">
          <ac:chgData name="Shan Bolen" userId="S::shan@drbconsult.onmicrosoft.com::62e4a112-447b-48c8-a0d2-15fa57472f77" providerId="AD" clId="Web-{7ACB2362-4F95-8293-B4CF-48506A7BA233}" dt="2020-08-16T19:16:40.745" v="179"/>
          <ac:spMkLst>
            <pc:docMk/>
            <pc:sldMk cId="0" sldId="316"/>
            <ac:spMk id="6" creationId="{69418B82-6711-4154-A7F2-82414183600A}"/>
          </ac:spMkLst>
        </pc:spChg>
      </pc:sldChg>
      <pc:sldChg chg="addSp delSp modSp">
        <pc:chgData name="Shan Bolen" userId="S::shan@drbconsult.onmicrosoft.com::62e4a112-447b-48c8-a0d2-15fa57472f77" providerId="AD" clId="Web-{7ACB2362-4F95-8293-B4CF-48506A7BA233}" dt="2020-08-16T19:16:28.744" v="174"/>
        <pc:sldMkLst>
          <pc:docMk/>
          <pc:sldMk cId="0" sldId="317"/>
        </pc:sldMkLst>
        <pc:spChg chg="add del mod">
          <ac:chgData name="Shan Bolen" userId="S::shan@drbconsult.onmicrosoft.com::62e4a112-447b-48c8-a0d2-15fa57472f77" providerId="AD" clId="Web-{7ACB2362-4F95-8293-B4CF-48506A7BA233}" dt="2020-08-16T19:16:28.026" v="173"/>
          <ac:spMkLst>
            <pc:docMk/>
            <pc:sldMk cId="0" sldId="317"/>
            <ac:spMk id="2" creationId="{73A4F285-83C3-4FBC-8341-FD1683723702}"/>
          </ac:spMkLst>
        </pc:spChg>
        <pc:spChg chg="add">
          <ac:chgData name="Shan Bolen" userId="S::shan@drbconsult.onmicrosoft.com::62e4a112-447b-48c8-a0d2-15fa57472f77" providerId="AD" clId="Web-{7ACB2362-4F95-8293-B4CF-48506A7BA233}" dt="2020-08-16T19:16:28.744" v="174"/>
          <ac:spMkLst>
            <pc:docMk/>
            <pc:sldMk cId="0" sldId="317"/>
            <ac:spMk id="3" creationId="{DED352F3-262F-4FED-B7A9-02836A8AEB5E}"/>
          </ac:spMkLst>
        </pc:spChg>
        <pc:spChg chg="del">
          <ac:chgData name="Shan Bolen" userId="S::shan@drbconsult.onmicrosoft.com::62e4a112-447b-48c8-a0d2-15fa57472f77" providerId="AD" clId="Web-{7ACB2362-4F95-8293-B4CF-48506A7BA233}" dt="2020-08-16T19:09:14.209" v="47"/>
          <ac:spMkLst>
            <pc:docMk/>
            <pc:sldMk cId="0" sldId="317"/>
            <ac:spMk id="5" creationId="{E4D42A98-47A1-4EFB-B664-A60C2FEA04B9}"/>
          </ac:spMkLst>
        </pc:spChg>
      </pc:sldChg>
      <pc:sldChg chg="addSp delSp">
        <pc:chgData name="Shan Bolen" userId="S::shan@drbconsult.onmicrosoft.com::62e4a112-447b-48c8-a0d2-15fa57472f77" providerId="AD" clId="Web-{7ACB2362-4F95-8293-B4CF-48506A7BA233}" dt="2020-08-16T19:16:45.088" v="182"/>
        <pc:sldMkLst>
          <pc:docMk/>
          <pc:sldMk cId="0" sldId="318"/>
        </pc:sldMkLst>
        <pc:spChg chg="add">
          <ac:chgData name="Shan Bolen" userId="S::shan@drbconsult.onmicrosoft.com::62e4a112-447b-48c8-a0d2-15fa57472f77" providerId="AD" clId="Web-{7ACB2362-4F95-8293-B4CF-48506A7BA233}" dt="2020-08-16T19:16:45.088" v="182"/>
          <ac:spMkLst>
            <pc:docMk/>
            <pc:sldMk cId="0" sldId="318"/>
            <ac:spMk id="2" creationId="{BE9EEE36-82ED-497A-BD95-CB83D991074E}"/>
          </ac:spMkLst>
        </pc:spChg>
        <pc:spChg chg="del">
          <ac:chgData name="Shan Bolen" userId="S::shan@drbconsult.onmicrosoft.com::62e4a112-447b-48c8-a0d2-15fa57472f77" providerId="AD" clId="Web-{7ACB2362-4F95-8293-B4CF-48506A7BA233}" dt="2020-08-16T19:16:44.432" v="181"/>
          <ac:spMkLst>
            <pc:docMk/>
            <pc:sldMk cId="0" sldId="318"/>
            <ac:spMk id="6" creationId="{AFD6CC36-FF0F-4EF6-85A2-3F8B565C1079}"/>
          </ac:spMkLst>
        </pc:spChg>
      </pc:sldChg>
      <pc:sldChg chg="addSp delSp">
        <pc:chgData name="Shan Bolen" userId="S::shan@drbconsult.onmicrosoft.com::62e4a112-447b-48c8-a0d2-15fa57472f77" providerId="AD" clId="Web-{7ACB2362-4F95-8293-B4CF-48506A7BA233}" dt="2020-08-16T19:16:48.823" v="184"/>
        <pc:sldMkLst>
          <pc:docMk/>
          <pc:sldMk cId="0" sldId="319"/>
        </pc:sldMkLst>
        <pc:spChg chg="add">
          <ac:chgData name="Shan Bolen" userId="S::shan@drbconsult.onmicrosoft.com::62e4a112-447b-48c8-a0d2-15fa57472f77" providerId="AD" clId="Web-{7ACB2362-4F95-8293-B4CF-48506A7BA233}" dt="2020-08-16T19:16:48.823" v="184"/>
          <ac:spMkLst>
            <pc:docMk/>
            <pc:sldMk cId="0" sldId="319"/>
            <ac:spMk id="2" creationId="{0D3B3528-6E63-4FA7-A20B-010C77BEBCFD}"/>
          </ac:spMkLst>
        </pc:spChg>
        <pc:spChg chg="del">
          <ac:chgData name="Shan Bolen" userId="S::shan@drbconsult.onmicrosoft.com::62e4a112-447b-48c8-a0d2-15fa57472f77" providerId="AD" clId="Web-{7ACB2362-4F95-8293-B4CF-48506A7BA233}" dt="2020-08-16T19:16:48.526" v="183"/>
          <ac:spMkLst>
            <pc:docMk/>
            <pc:sldMk cId="0" sldId="319"/>
            <ac:spMk id="6" creationId="{E03E9C98-334B-475A-A4B0-991BEB5FB3C8}"/>
          </ac:spMkLst>
        </pc:spChg>
      </pc:sldChg>
      <pc:sldChg chg="addSp delSp">
        <pc:chgData name="Shan Bolen" userId="S::shan@drbconsult.onmicrosoft.com::62e4a112-447b-48c8-a0d2-15fa57472f77" providerId="AD" clId="Web-{7ACB2362-4F95-8293-B4CF-48506A7BA233}" dt="2020-08-16T19:16:55.682" v="186"/>
        <pc:sldMkLst>
          <pc:docMk/>
          <pc:sldMk cId="0" sldId="320"/>
        </pc:sldMkLst>
        <pc:spChg chg="add">
          <ac:chgData name="Shan Bolen" userId="S::shan@drbconsult.onmicrosoft.com::62e4a112-447b-48c8-a0d2-15fa57472f77" providerId="AD" clId="Web-{7ACB2362-4F95-8293-B4CF-48506A7BA233}" dt="2020-08-16T19:16:55.682" v="186"/>
          <ac:spMkLst>
            <pc:docMk/>
            <pc:sldMk cId="0" sldId="320"/>
            <ac:spMk id="2" creationId="{0FB49CFC-635C-40A9-A60F-08BCE87397FB}"/>
          </ac:spMkLst>
        </pc:spChg>
        <pc:spChg chg="del">
          <ac:chgData name="Shan Bolen" userId="S::shan@drbconsult.onmicrosoft.com::62e4a112-447b-48c8-a0d2-15fa57472f77" providerId="AD" clId="Web-{7ACB2362-4F95-8293-B4CF-48506A7BA233}" dt="2020-08-16T19:16:54.963" v="185"/>
          <ac:spMkLst>
            <pc:docMk/>
            <pc:sldMk cId="0" sldId="320"/>
            <ac:spMk id="6" creationId="{524EA37D-7359-44D9-87AA-004DB9B86E5E}"/>
          </ac:spMkLst>
        </pc:spChg>
      </pc:sldChg>
      <pc:sldChg chg="addSp delSp">
        <pc:chgData name="Shan Bolen" userId="S::shan@drbconsult.onmicrosoft.com::62e4a112-447b-48c8-a0d2-15fa57472f77" providerId="AD" clId="Web-{7ACB2362-4F95-8293-B4CF-48506A7BA233}" dt="2020-08-16T19:16:59.463" v="188"/>
        <pc:sldMkLst>
          <pc:docMk/>
          <pc:sldMk cId="0" sldId="321"/>
        </pc:sldMkLst>
        <pc:spChg chg="add">
          <ac:chgData name="Shan Bolen" userId="S::shan@drbconsult.onmicrosoft.com::62e4a112-447b-48c8-a0d2-15fa57472f77" providerId="AD" clId="Web-{7ACB2362-4F95-8293-B4CF-48506A7BA233}" dt="2020-08-16T19:16:59.463" v="188"/>
          <ac:spMkLst>
            <pc:docMk/>
            <pc:sldMk cId="0" sldId="321"/>
            <ac:spMk id="3" creationId="{BB66721C-7889-4398-B10D-608EE5217FB2}"/>
          </ac:spMkLst>
        </pc:spChg>
        <pc:spChg chg="del">
          <ac:chgData name="Shan Bolen" userId="S::shan@drbconsult.onmicrosoft.com::62e4a112-447b-48c8-a0d2-15fa57472f77" providerId="AD" clId="Web-{7ACB2362-4F95-8293-B4CF-48506A7BA233}" dt="2020-08-16T19:16:58.948" v="187"/>
          <ac:spMkLst>
            <pc:docMk/>
            <pc:sldMk cId="0" sldId="321"/>
            <ac:spMk id="6" creationId="{4D7895F4-9AB4-4936-862D-FDE6CCEEBF2B}"/>
          </ac:spMkLst>
        </pc:spChg>
      </pc:sldChg>
      <pc:sldChg chg="addSp delSp">
        <pc:chgData name="Shan Bolen" userId="S::shan@drbconsult.onmicrosoft.com::62e4a112-447b-48c8-a0d2-15fa57472f77" providerId="AD" clId="Web-{7ACB2362-4F95-8293-B4CF-48506A7BA233}" dt="2020-08-16T19:17:08.370" v="192"/>
        <pc:sldMkLst>
          <pc:docMk/>
          <pc:sldMk cId="0" sldId="323"/>
        </pc:sldMkLst>
        <pc:spChg chg="add">
          <ac:chgData name="Shan Bolen" userId="S::shan@drbconsult.onmicrosoft.com::62e4a112-447b-48c8-a0d2-15fa57472f77" providerId="AD" clId="Web-{7ACB2362-4F95-8293-B4CF-48506A7BA233}" dt="2020-08-16T19:17:08.370" v="192"/>
          <ac:spMkLst>
            <pc:docMk/>
            <pc:sldMk cId="0" sldId="323"/>
            <ac:spMk id="2" creationId="{D8B8E553-FDF2-4F06-8FBC-8FD3172A2DFD}"/>
          </ac:spMkLst>
        </pc:spChg>
        <pc:spChg chg="del">
          <ac:chgData name="Shan Bolen" userId="S::shan@drbconsult.onmicrosoft.com::62e4a112-447b-48c8-a0d2-15fa57472f77" providerId="AD" clId="Web-{7ACB2362-4F95-8293-B4CF-48506A7BA233}" dt="2020-08-16T19:17:08.182" v="191"/>
          <ac:spMkLst>
            <pc:docMk/>
            <pc:sldMk cId="0" sldId="323"/>
            <ac:spMk id="6" creationId="{B88B1049-9F65-439E-8ECA-F6D219C85AF5}"/>
          </ac:spMkLst>
        </pc:spChg>
      </pc:sldChg>
      <pc:sldChg chg="addSp delSp">
        <pc:chgData name="Shan Bolen" userId="S::shan@drbconsult.onmicrosoft.com::62e4a112-447b-48c8-a0d2-15fa57472f77" providerId="AD" clId="Web-{7ACB2362-4F95-8293-B4CF-48506A7BA233}" dt="2020-08-16T19:17:12.276" v="194"/>
        <pc:sldMkLst>
          <pc:docMk/>
          <pc:sldMk cId="0" sldId="324"/>
        </pc:sldMkLst>
        <pc:spChg chg="add">
          <ac:chgData name="Shan Bolen" userId="S::shan@drbconsult.onmicrosoft.com::62e4a112-447b-48c8-a0d2-15fa57472f77" providerId="AD" clId="Web-{7ACB2362-4F95-8293-B4CF-48506A7BA233}" dt="2020-08-16T19:17:12.276" v="194"/>
          <ac:spMkLst>
            <pc:docMk/>
            <pc:sldMk cId="0" sldId="324"/>
            <ac:spMk id="2" creationId="{6325EAF5-A097-4FAF-8918-DF9A55641722}"/>
          </ac:spMkLst>
        </pc:spChg>
        <pc:spChg chg="del">
          <ac:chgData name="Shan Bolen" userId="S::shan@drbconsult.onmicrosoft.com::62e4a112-447b-48c8-a0d2-15fa57472f77" providerId="AD" clId="Web-{7ACB2362-4F95-8293-B4CF-48506A7BA233}" dt="2020-08-16T19:17:11.604" v="193"/>
          <ac:spMkLst>
            <pc:docMk/>
            <pc:sldMk cId="0" sldId="324"/>
            <ac:spMk id="6" creationId="{7E68EBB9-C9BC-4593-AB47-880B17DA87E0}"/>
          </ac:spMkLst>
        </pc:spChg>
      </pc:sldChg>
      <pc:sldChg chg="addSp delSp">
        <pc:chgData name="Shan Bolen" userId="S::shan@drbconsult.onmicrosoft.com::62e4a112-447b-48c8-a0d2-15fa57472f77" providerId="AD" clId="Web-{7ACB2362-4F95-8293-B4CF-48506A7BA233}" dt="2020-08-16T19:17:17.010" v="196"/>
        <pc:sldMkLst>
          <pc:docMk/>
          <pc:sldMk cId="0" sldId="325"/>
        </pc:sldMkLst>
        <pc:spChg chg="add">
          <ac:chgData name="Shan Bolen" userId="S::shan@drbconsult.onmicrosoft.com::62e4a112-447b-48c8-a0d2-15fa57472f77" providerId="AD" clId="Web-{7ACB2362-4F95-8293-B4CF-48506A7BA233}" dt="2020-08-16T19:17:17.010" v="196"/>
          <ac:spMkLst>
            <pc:docMk/>
            <pc:sldMk cId="0" sldId="325"/>
            <ac:spMk id="2" creationId="{E937F685-77B2-43A1-A3D5-C759D60762C0}"/>
          </ac:spMkLst>
        </pc:spChg>
        <pc:spChg chg="del">
          <ac:chgData name="Shan Bolen" userId="S::shan@drbconsult.onmicrosoft.com::62e4a112-447b-48c8-a0d2-15fa57472f77" providerId="AD" clId="Web-{7ACB2362-4F95-8293-B4CF-48506A7BA233}" dt="2020-08-16T19:17:16.135" v="195"/>
          <ac:spMkLst>
            <pc:docMk/>
            <pc:sldMk cId="0" sldId="325"/>
            <ac:spMk id="7" creationId="{667733A4-ECC1-47C1-A5E7-449A557BF81E}"/>
          </ac:spMkLst>
        </pc:spChg>
      </pc:sldChg>
      <pc:sldChg chg="addSp delSp">
        <pc:chgData name="Shan Bolen" userId="S::shan@drbconsult.onmicrosoft.com::62e4a112-447b-48c8-a0d2-15fa57472f77" providerId="AD" clId="Web-{7ACB2362-4F95-8293-B4CF-48506A7BA233}" dt="2020-08-16T19:17:28.229" v="200"/>
        <pc:sldMkLst>
          <pc:docMk/>
          <pc:sldMk cId="0" sldId="326"/>
        </pc:sldMkLst>
        <pc:spChg chg="add">
          <ac:chgData name="Shan Bolen" userId="S::shan@drbconsult.onmicrosoft.com::62e4a112-447b-48c8-a0d2-15fa57472f77" providerId="AD" clId="Web-{7ACB2362-4F95-8293-B4CF-48506A7BA233}" dt="2020-08-16T19:17:28.229" v="200"/>
          <ac:spMkLst>
            <pc:docMk/>
            <pc:sldMk cId="0" sldId="326"/>
            <ac:spMk id="2" creationId="{BB6FE306-B1CB-49BE-9122-7AB8655C8CAC}"/>
          </ac:spMkLst>
        </pc:spChg>
        <pc:spChg chg="del">
          <ac:chgData name="Shan Bolen" userId="S::shan@drbconsult.onmicrosoft.com::62e4a112-447b-48c8-a0d2-15fa57472f77" providerId="AD" clId="Web-{7ACB2362-4F95-8293-B4CF-48506A7BA233}" dt="2020-08-16T19:17:27.542" v="199"/>
          <ac:spMkLst>
            <pc:docMk/>
            <pc:sldMk cId="0" sldId="326"/>
            <ac:spMk id="22" creationId="{03C586EF-3AD8-4EEC-9C0D-402E327FBC8E}"/>
          </ac:spMkLst>
        </pc:spChg>
      </pc:sldChg>
      <pc:sldChg chg="addSp delSp">
        <pc:chgData name="Shan Bolen" userId="S::shan@drbconsult.onmicrosoft.com::62e4a112-447b-48c8-a0d2-15fa57472f77" providerId="AD" clId="Web-{7ACB2362-4F95-8293-B4CF-48506A7BA233}" dt="2020-08-16T19:17:24.464" v="198"/>
        <pc:sldMkLst>
          <pc:docMk/>
          <pc:sldMk cId="0" sldId="327"/>
        </pc:sldMkLst>
        <pc:spChg chg="add">
          <ac:chgData name="Shan Bolen" userId="S::shan@drbconsult.onmicrosoft.com::62e4a112-447b-48c8-a0d2-15fa57472f77" providerId="AD" clId="Web-{7ACB2362-4F95-8293-B4CF-48506A7BA233}" dt="2020-08-16T19:17:24.464" v="198"/>
          <ac:spMkLst>
            <pc:docMk/>
            <pc:sldMk cId="0" sldId="327"/>
            <ac:spMk id="2" creationId="{95AC8FC6-E7E1-446F-9D2D-B7A5A32DECBB}"/>
          </ac:spMkLst>
        </pc:spChg>
        <pc:spChg chg="del">
          <ac:chgData name="Shan Bolen" userId="S::shan@drbconsult.onmicrosoft.com::62e4a112-447b-48c8-a0d2-15fa57472f77" providerId="AD" clId="Web-{7ACB2362-4F95-8293-B4CF-48506A7BA233}" dt="2020-08-16T19:17:23.745" v="197"/>
          <ac:spMkLst>
            <pc:docMk/>
            <pc:sldMk cId="0" sldId="327"/>
            <ac:spMk id="8" creationId="{314D344F-544A-4249-9D1C-DC15C409AC89}"/>
          </ac:spMkLst>
        </pc:spChg>
      </pc:sldChg>
      <pc:sldChg chg="addSp delSp">
        <pc:chgData name="Shan Bolen" userId="S::shan@drbconsult.onmicrosoft.com::62e4a112-447b-48c8-a0d2-15fa57472f77" providerId="AD" clId="Web-{7ACB2362-4F95-8293-B4CF-48506A7BA233}" dt="2020-08-16T19:17:33.401" v="202"/>
        <pc:sldMkLst>
          <pc:docMk/>
          <pc:sldMk cId="0" sldId="328"/>
        </pc:sldMkLst>
        <pc:spChg chg="add">
          <ac:chgData name="Shan Bolen" userId="S::shan@drbconsult.onmicrosoft.com::62e4a112-447b-48c8-a0d2-15fa57472f77" providerId="AD" clId="Web-{7ACB2362-4F95-8293-B4CF-48506A7BA233}" dt="2020-08-16T19:17:33.401" v="202"/>
          <ac:spMkLst>
            <pc:docMk/>
            <pc:sldMk cId="0" sldId="328"/>
            <ac:spMk id="2" creationId="{CC35EB46-8BF6-445D-BDD2-AA88C089D97E}"/>
          </ac:spMkLst>
        </pc:spChg>
        <pc:spChg chg="del">
          <ac:chgData name="Shan Bolen" userId="S::shan@drbconsult.onmicrosoft.com::62e4a112-447b-48c8-a0d2-15fa57472f77" providerId="AD" clId="Web-{7ACB2362-4F95-8293-B4CF-48506A7BA233}" dt="2020-08-16T19:17:32.698" v="201"/>
          <ac:spMkLst>
            <pc:docMk/>
            <pc:sldMk cId="0" sldId="328"/>
            <ac:spMk id="6" creationId="{4FEEE32C-F56A-4EFF-B821-8C4136990C05}"/>
          </ac:spMkLst>
        </pc:spChg>
      </pc:sldChg>
      <pc:sldChg chg="addSp delSp modSp">
        <pc:chgData name="Shan Bolen" userId="S::shan@drbconsult.onmicrosoft.com::62e4a112-447b-48c8-a0d2-15fa57472f77" providerId="AD" clId="Web-{7ACB2362-4F95-8293-B4CF-48506A7BA233}" dt="2020-08-16T19:17:53.870" v="212"/>
        <pc:sldMkLst>
          <pc:docMk/>
          <pc:sldMk cId="0" sldId="329"/>
        </pc:sldMkLst>
        <pc:spChg chg="add del mod">
          <ac:chgData name="Shan Bolen" userId="S::shan@drbconsult.onmicrosoft.com::62e4a112-447b-48c8-a0d2-15fa57472f77" providerId="AD" clId="Web-{7ACB2362-4F95-8293-B4CF-48506A7BA233}" dt="2020-08-16T19:17:53.308" v="211"/>
          <ac:spMkLst>
            <pc:docMk/>
            <pc:sldMk cId="0" sldId="329"/>
            <ac:spMk id="2" creationId="{0126CCC7-CDE0-428D-8904-36CB2FF98A02}"/>
          </ac:spMkLst>
        </pc:spChg>
        <pc:spChg chg="add">
          <ac:chgData name="Shan Bolen" userId="S::shan@drbconsult.onmicrosoft.com::62e4a112-447b-48c8-a0d2-15fa57472f77" providerId="AD" clId="Web-{7ACB2362-4F95-8293-B4CF-48506A7BA233}" dt="2020-08-16T19:17:53.870" v="212"/>
          <ac:spMkLst>
            <pc:docMk/>
            <pc:sldMk cId="0" sldId="329"/>
            <ac:spMk id="3" creationId="{76E188C8-3CCC-4767-A55A-8E7EE9AE1DCA}"/>
          </ac:spMkLst>
        </pc:spChg>
        <pc:spChg chg="del">
          <ac:chgData name="Shan Bolen" userId="S::shan@drbconsult.onmicrosoft.com::62e4a112-447b-48c8-a0d2-15fa57472f77" providerId="AD" clId="Web-{7ACB2362-4F95-8293-B4CF-48506A7BA233}" dt="2020-08-16T19:06:58.599" v="17"/>
          <ac:spMkLst>
            <pc:docMk/>
            <pc:sldMk cId="0" sldId="329"/>
            <ac:spMk id="5" creationId="{B7FB5A59-40E1-450D-B4F3-2F1A83D6E7CA}"/>
          </ac:spMkLst>
        </pc:spChg>
      </pc:sldChg>
      <pc:sldChg chg="addSp delSp">
        <pc:chgData name="Shan Bolen" userId="S::shan@drbconsult.onmicrosoft.com::62e4a112-447b-48c8-a0d2-15fa57472f77" providerId="AD" clId="Web-{7ACB2362-4F95-8293-B4CF-48506A7BA233}" dt="2020-08-16T19:17:57.620" v="214"/>
        <pc:sldMkLst>
          <pc:docMk/>
          <pc:sldMk cId="0" sldId="330"/>
        </pc:sldMkLst>
        <pc:spChg chg="add">
          <ac:chgData name="Shan Bolen" userId="S::shan@drbconsult.onmicrosoft.com::62e4a112-447b-48c8-a0d2-15fa57472f77" providerId="AD" clId="Web-{7ACB2362-4F95-8293-B4CF-48506A7BA233}" dt="2020-08-16T19:17:57.620" v="214"/>
          <ac:spMkLst>
            <pc:docMk/>
            <pc:sldMk cId="0" sldId="330"/>
            <ac:spMk id="2" creationId="{7EB466E0-29BB-47EA-85A5-5361254F0E21}"/>
          </ac:spMkLst>
        </pc:spChg>
        <pc:spChg chg="del">
          <ac:chgData name="Shan Bolen" userId="S::shan@drbconsult.onmicrosoft.com::62e4a112-447b-48c8-a0d2-15fa57472f77" providerId="AD" clId="Web-{7ACB2362-4F95-8293-B4CF-48506A7BA233}" dt="2020-08-16T19:17:57.183" v="213"/>
          <ac:spMkLst>
            <pc:docMk/>
            <pc:sldMk cId="0" sldId="330"/>
            <ac:spMk id="6" creationId="{57E40860-FF5C-4BA3-B125-3E18F761A32B}"/>
          </ac:spMkLst>
        </pc:spChg>
      </pc:sldChg>
      <pc:sldChg chg="addSp delSp modSp">
        <pc:chgData name="Shan Bolen" userId="S::shan@drbconsult.onmicrosoft.com::62e4a112-447b-48c8-a0d2-15fa57472f77" providerId="AD" clId="Web-{7ACB2362-4F95-8293-B4CF-48506A7BA233}" dt="2020-08-16T19:18:01.433" v="216"/>
        <pc:sldMkLst>
          <pc:docMk/>
          <pc:sldMk cId="0" sldId="331"/>
        </pc:sldMkLst>
        <pc:spChg chg="add del mod">
          <ac:chgData name="Shan Bolen" userId="S::shan@drbconsult.onmicrosoft.com::62e4a112-447b-48c8-a0d2-15fa57472f77" providerId="AD" clId="Web-{7ACB2362-4F95-8293-B4CF-48506A7BA233}" dt="2020-08-16T19:18:01.073" v="215"/>
          <ac:spMkLst>
            <pc:docMk/>
            <pc:sldMk cId="0" sldId="331"/>
            <ac:spMk id="2" creationId="{A217EEA7-1063-43BF-B504-B05A6811CBBA}"/>
          </ac:spMkLst>
        </pc:spChg>
        <pc:spChg chg="add">
          <ac:chgData name="Shan Bolen" userId="S::shan@drbconsult.onmicrosoft.com::62e4a112-447b-48c8-a0d2-15fa57472f77" providerId="AD" clId="Web-{7ACB2362-4F95-8293-B4CF-48506A7BA233}" dt="2020-08-16T19:18:01.433" v="216"/>
          <ac:spMkLst>
            <pc:docMk/>
            <pc:sldMk cId="0" sldId="331"/>
            <ac:spMk id="3" creationId="{5E1F8A52-C68B-4713-9C4B-2B04DB3F25B3}"/>
          </ac:spMkLst>
        </pc:spChg>
        <pc:spChg chg="del">
          <ac:chgData name="Shan Bolen" userId="S::shan@drbconsult.onmicrosoft.com::62e4a112-447b-48c8-a0d2-15fa57472f77" providerId="AD" clId="Web-{7ACB2362-4F95-8293-B4CF-48506A7BA233}" dt="2020-08-16T19:07:08.427" v="20"/>
          <ac:spMkLst>
            <pc:docMk/>
            <pc:sldMk cId="0" sldId="331"/>
            <ac:spMk id="5" creationId="{3C9FA5FF-40D0-403B-BBE7-7D7A7C11F9AC}"/>
          </ac:spMkLst>
        </pc:spChg>
      </pc:sldChg>
      <pc:sldChg chg="addSp delSp">
        <pc:chgData name="Shan Bolen" userId="S::shan@drbconsult.onmicrosoft.com::62e4a112-447b-48c8-a0d2-15fa57472f77" providerId="AD" clId="Web-{7ACB2362-4F95-8293-B4CF-48506A7BA233}" dt="2020-08-16T19:18:13.136" v="222"/>
        <pc:sldMkLst>
          <pc:docMk/>
          <pc:sldMk cId="0" sldId="332"/>
        </pc:sldMkLst>
        <pc:spChg chg="add">
          <ac:chgData name="Shan Bolen" userId="S::shan@drbconsult.onmicrosoft.com::62e4a112-447b-48c8-a0d2-15fa57472f77" providerId="AD" clId="Web-{7ACB2362-4F95-8293-B4CF-48506A7BA233}" dt="2020-08-16T19:18:13.136" v="222"/>
          <ac:spMkLst>
            <pc:docMk/>
            <pc:sldMk cId="0" sldId="332"/>
            <ac:spMk id="2" creationId="{359376B7-530E-47D2-9D20-D18F4CD49A0F}"/>
          </ac:spMkLst>
        </pc:spChg>
        <pc:spChg chg="del">
          <ac:chgData name="Shan Bolen" userId="S::shan@drbconsult.onmicrosoft.com::62e4a112-447b-48c8-a0d2-15fa57472f77" providerId="AD" clId="Web-{7ACB2362-4F95-8293-B4CF-48506A7BA233}" dt="2020-08-16T19:18:11.589" v="221"/>
          <ac:spMkLst>
            <pc:docMk/>
            <pc:sldMk cId="0" sldId="332"/>
            <ac:spMk id="6" creationId="{CE5536A0-CB9C-4476-9C18-BA2CCD9D774E}"/>
          </ac:spMkLst>
        </pc:spChg>
      </pc:sldChg>
      <pc:sldChg chg="addSp delSp">
        <pc:chgData name="Shan Bolen" userId="S::shan@drbconsult.onmicrosoft.com::62e4a112-447b-48c8-a0d2-15fa57472f77" providerId="AD" clId="Web-{7ACB2362-4F95-8293-B4CF-48506A7BA233}" dt="2020-08-16T19:18:18.917" v="224"/>
        <pc:sldMkLst>
          <pc:docMk/>
          <pc:sldMk cId="0" sldId="333"/>
        </pc:sldMkLst>
        <pc:spChg chg="add">
          <ac:chgData name="Shan Bolen" userId="S::shan@drbconsult.onmicrosoft.com::62e4a112-447b-48c8-a0d2-15fa57472f77" providerId="AD" clId="Web-{7ACB2362-4F95-8293-B4CF-48506A7BA233}" dt="2020-08-16T19:18:18.917" v="224"/>
          <ac:spMkLst>
            <pc:docMk/>
            <pc:sldMk cId="0" sldId="333"/>
            <ac:spMk id="2" creationId="{ADA946C9-F91D-4494-AB0A-79B537987EFE}"/>
          </ac:spMkLst>
        </pc:spChg>
        <pc:spChg chg="del">
          <ac:chgData name="Shan Bolen" userId="S::shan@drbconsult.onmicrosoft.com::62e4a112-447b-48c8-a0d2-15fa57472f77" providerId="AD" clId="Web-{7ACB2362-4F95-8293-B4CF-48506A7BA233}" dt="2020-08-16T19:18:18.089" v="223"/>
          <ac:spMkLst>
            <pc:docMk/>
            <pc:sldMk cId="0" sldId="333"/>
            <ac:spMk id="6" creationId="{4489321D-B6CC-4C8C-9774-A674908308F9}"/>
          </ac:spMkLst>
        </pc:spChg>
      </pc:sldChg>
      <pc:sldChg chg="addSp delSp">
        <pc:chgData name="Shan Bolen" userId="S::shan@drbconsult.onmicrosoft.com::62e4a112-447b-48c8-a0d2-15fa57472f77" providerId="AD" clId="Web-{7ACB2362-4F95-8293-B4CF-48506A7BA233}" dt="2020-08-16T19:18:24.699" v="226"/>
        <pc:sldMkLst>
          <pc:docMk/>
          <pc:sldMk cId="0" sldId="334"/>
        </pc:sldMkLst>
        <pc:spChg chg="add">
          <ac:chgData name="Shan Bolen" userId="S::shan@drbconsult.onmicrosoft.com::62e4a112-447b-48c8-a0d2-15fa57472f77" providerId="AD" clId="Web-{7ACB2362-4F95-8293-B4CF-48506A7BA233}" dt="2020-08-16T19:18:24.699" v="226"/>
          <ac:spMkLst>
            <pc:docMk/>
            <pc:sldMk cId="0" sldId="334"/>
            <ac:spMk id="2" creationId="{C5BF7554-2DA6-43FA-92C6-8DBCC244E1A1}"/>
          </ac:spMkLst>
        </pc:spChg>
        <pc:spChg chg="del">
          <ac:chgData name="Shan Bolen" userId="S::shan@drbconsult.onmicrosoft.com::62e4a112-447b-48c8-a0d2-15fa57472f77" providerId="AD" clId="Web-{7ACB2362-4F95-8293-B4CF-48506A7BA233}" dt="2020-08-16T19:18:23.980" v="225"/>
          <ac:spMkLst>
            <pc:docMk/>
            <pc:sldMk cId="0" sldId="334"/>
            <ac:spMk id="6" creationId="{CA046447-D6DB-40E0-94B6-B632E9152486}"/>
          </ac:spMkLst>
        </pc:spChg>
      </pc:sldChg>
      <pc:sldChg chg="addSp delSp">
        <pc:chgData name="Shan Bolen" userId="S::shan@drbconsult.onmicrosoft.com::62e4a112-447b-48c8-a0d2-15fa57472f77" providerId="AD" clId="Web-{7ACB2362-4F95-8293-B4CF-48506A7BA233}" dt="2020-08-16T19:18:28.152" v="228"/>
        <pc:sldMkLst>
          <pc:docMk/>
          <pc:sldMk cId="0" sldId="335"/>
        </pc:sldMkLst>
        <pc:spChg chg="add">
          <ac:chgData name="Shan Bolen" userId="S::shan@drbconsult.onmicrosoft.com::62e4a112-447b-48c8-a0d2-15fa57472f77" providerId="AD" clId="Web-{7ACB2362-4F95-8293-B4CF-48506A7BA233}" dt="2020-08-16T19:18:28.152" v="228"/>
          <ac:spMkLst>
            <pc:docMk/>
            <pc:sldMk cId="0" sldId="335"/>
            <ac:spMk id="2" creationId="{B36CB8D5-A24B-43B0-9B72-D6F6822188E5}"/>
          </ac:spMkLst>
        </pc:spChg>
        <pc:spChg chg="del">
          <ac:chgData name="Shan Bolen" userId="S::shan@drbconsult.onmicrosoft.com::62e4a112-447b-48c8-a0d2-15fa57472f77" providerId="AD" clId="Web-{7ACB2362-4F95-8293-B4CF-48506A7BA233}" dt="2020-08-16T19:18:27.464" v="227"/>
          <ac:spMkLst>
            <pc:docMk/>
            <pc:sldMk cId="0" sldId="335"/>
            <ac:spMk id="6" creationId="{E4F0C655-5925-4667-AF1E-1256DC56EF9D}"/>
          </ac:spMkLst>
        </pc:spChg>
      </pc:sldChg>
      <pc:sldChg chg="addSp delSp">
        <pc:chgData name="Shan Bolen" userId="S::shan@drbconsult.onmicrosoft.com::62e4a112-447b-48c8-a0d2-15fa57472f77" providerId="AD" clId="Web-{7ACB2362-4F95-8293-B4CF-48506A7BA233}" dt="2020-08-16T19:18:05.214" v="218"/>
        <pc:sldMkLst>
          <pc:docMk/>
          <pc:sldMk cId="0" sldId="336"/>
        </pc:sldMkLst>
        <pc:spChg chg="add">
          <ac:chgData name="Shan Bolen" userId="S::shan@drbconsult.onmicrosoft.com::62e4a112-447b-48c8-a0d2-15fa57472f77" providerId="AD" clId="Web-{7ACB2362-4F95-8293-B4CF-48506A7BA233}" dt="2020-08-16T19:18:05.214" v="218"/>
          <ac:spMkLst>
            <pc:docMk/>
            <pc:sldMk cId="0" sldId="336"/>
            <ac:spMk id="2" creationId="{A17E2C86-58AC-4B4F-A259-A11FE61AE37D}"/>
          </ac:spMkLst>
        </pc:spChg>
        <pc:spChg chg="del">
          <ac:chgData name="Shan Bolen" userId="S::shan@drbconsult.onmicrosoft.com::62e4a112-447b-48c8-a0d2-15fa57472f77" providerId="AD" clId="Web-{7ACB2362-4F95-8293-B4CF-48506A7BA233}" dt="2020-08-16T19:18:04.855" v="217"/>
          <ac:spMkLst>
            <pc:docMk/>
            <pc:sldMk cId="0" sldId="336"/>
            <ac:spMk id="6" creationId="{28EA46FD-9DBA-433C-AF0C-667BA58F9035}"/>
          </ac:spMkLst>
        </pc:spChg>
      </pc:sldChg>
      <pc:sldChg chg="addSp delSp">
        <pc:chgData name="Shan Bolen" userId="S::shan@drbconsult.onmicrosoft.com::62e4a112-447b-48c8-a0d2-15fa57472f77" providerId="AD" clId="Web-{7ACB2362-4F95-8293-B4CF-48506A7BA233}" dt="2020-08-16T19:18:08.761" v="220"/>
        <pc:sldMkLst>
          <pc:docMk/>
          <pc:sldMk cId="0" sldId="337"/>
        </pc:sldMkLst>
        <pc:spChg chg="add">
          <ac:chgData name="Shan Bolen" userId="S::shan@drbconsult.onmicrosoft.com::62e4a112-447b-48c8-a0d2-15fa57472f77" providerId="AD" clId="Web-{7ACB2362-4F95-8293-B4CF-48506A7BA233}" dt="2020-08-16T19:18:08.761" v="220"/>
          <ac:spMkLst>
            <pc:docMk/>
            <pc:sldMk cId="0" sldId="337"/>
            <ac:spMk id="2" creationId="{FFF4197D-9B96-4CD5-8641-F09EA274D9EF}"/>
          </ac:spMkLst>
        </pc:spChg>
        <pc:spChg chg="del">
          <ac:chgData name="Shan Bolen" userId="S::shan@drbconsult.onmicrosoft.com::62e4a112-447b-48c8-a0d2-15fa57472f77" providerId="AD" clId="Web-{7ACB2362-4F95-8293-B4CF-48506A7BA233}" dt="2020-08-16T19:18:08.433" v="219"/>
          <ac:spMkLst>
            <pc:docMk/>
            <pc:sldMk cId="0" sldId="337"/>
            <ac:spMk id="6" creationId="{34FB0142-4CC9-4D62-87E3-EE1948D528BB}"/>
          </ac:spMkLst>
        </pc:spChg>
      </pc:sldChg>
      <pc:sldChg chg="addSp delSp modSp">
        <pc:chgData name="Shan Bolen" userId="S::shan@drbconsult.onmicrosoft.com::62e4a112-447b-48c8-a0d2-15fa57472f77" providerId="AD" clId="Web-{7ACB2362-4F95-8293-B4CF-48506A7BA233}" dt="2020-08-16T19:16:21.369" v="170"/>
        <pc:sldMkLst>
          <pc:docMk/>
          <pc:sldMk cId="0" sldId="338"/>
        </pc:sldMkLst>
        <pc:spChg chg="add del mod">
          <ac:chgData name="Shan Bolen" userId="S::shan@drbconsult.onmicrosoft.com::62e4a112-447b-48c8-a0d2-15fa57472f77" providerId="AD" clId="Web-{7ACB2362-4F95-8293-B4CF-48506A7BA233}" dt="2020-08-16T19:16:20.651" v="169"/>
          <ac:spMkLst>
            <pc:docMk/>
            <pc:sldMk cId="0" sldId="338"/>
            <ac:spMk id="2" creationId="{E9C879F1-7C18-4136-8170-1C038CA22A87}"/>
          </ac:spMkLst>
        </pc:spChg>
        <pc:spChg chg="add">
          <ac:chgData name="Shan Bolen" userId="S::shan@drbconsult.onmicrosoft.com::62e4a112-447b-48c8-a0d2-15fa57472f77" providerId="AD" clId="Web-{7ACB2362-4F95-8293-B4CF-48506A7BA233}" dt="2020-08-16T19:16:21.369" v="170"/>
          <ac:spMkLst>
            <pc:docMk/>
            <pc:sldMk cId="0" sldId="338"/>
            <ac:spMk id="3" creationId="{56ED8509-35BC-4285-A5AF-9BC2ECF78276}"/>
          </ac:spMkLst>
        </pc:spChg>
        <pc:spChg chg="del">
          <ac:chgData name="Shan Bolen" userId="S::shan@drbconsult.onmicrosoft.com::62e4a112-447b-48c8-a0d2-15fa57472f77" providerId="AD" clId="Web-{7ACB2362-4F95-8293-B4CF-48506A7BA233}" dt="2020-08-16T19:09:05.819" v="44"/>
          <ac:spMkLst>
            <pc:docMk/>
            <pc:sldMk cId="0" sldId="338"/>
            <ac:spMk id="5" creationId="{E688B274-C10E-4AA9-866A-17DDBA631CE0}"/>
          </ac:spMkLst>
        </pc:spChg>
      </pc:sldChg>
      <pc:sldChg chg="addSp delSp modSp">
        <pc:chgData name="Shan Bolen" userId="S::shan@drbconsult.onmicrosoft.com::62e4a112-447b-48c8-a0d2-15fa57472f77" providerId="AD" clId="Web-{7ACB2362-4F95-8293-B4CF-48506A7BA233}" dt="2020-08-16T19:17:37.214" v="204"/>
        <pc:sldMkLst>
          <pc:docMk/>
          <pc:sldMk cId="0" sldId="339"/>
        </pc:sldMkLst>
        <pc:spChg chg="add del mod">
          <ac:chgData name="Shan Bolen" userId="S::shan@drbconsult.onmicrosoft.com::62e4a112-447b-48c8-a0d2-15fa57472f77" providerId="AD" clId="Web-{7ACB2362-4F95-8293-B4CF-48506A7BA233}" dt="2020-08-16T19:17:36.542" v="203"/>
          <ac:spMkLst>
            <pc:docMk/>
            <pc:sldMk cId="0" sldId="339"/>
            <ac:spMk id="2" creationId="{3932EC2F-3658-40BF-B587-2408DF346920}"/>
          </ac:spMkLst>
        </pc:spChg>
        <pc:spChg chg="add">
          <ac:chgData name="Shan Bolen" userId="S::shan@drbconsult.onmicrosoft.com::62e4a112-447b-48c8-a0d2-15fa57472f77" providerId="AD" clId="Web-{7ACB2362-4F95-8293-B4CF-48506A7BA233}" dt="2020-08-16T19:17:37.214" v="204"/>
          <ac:spMkLst>
            <pc:docMk/>
            <pc:sldMk cId="0" sldId="339"/>
            <ac:spMk id="3" creationId="{D0F81189-C8BA-4505-912C-F8DDC8A8D218}"/>
          </ac:spMkLst>
        </pc:spChg>
        <pc:spChg chg="del">
          <ac:chgData name="Shan Bolen" userId="S::shan@drbconsult.onmicrosoft.com::62e4a112-447b-48c8-a0d2-15fa57472f77" providerId="AD" clId="Web-{7ACB2362-4F95-8293-B4CF-48506A7BA233}" dt="2020-08-16T19:06:42.693" v="14"/>
          <ac:spMkLst>
            <pc:docMk/>
            <pc:sldMk cId="0" sldId="339"/>
            <ac:spMk id="5" creationId="{ED791B6C-AC19-4A5C-BCD8-7165737D478F}"/>
          </ac:spMkLst>
        </pc:spChg>
      </pc:sldChg>
      <pc:sldChg chg="addSp delSp">
        <pc:chgData name="Shan Bolen" userId="S::shan@drbconsult.onmicrosoft.com::62e4a112-447b-48c8-a0d2-15fa57472f77" providerId="AD" clId="Web-{7ACB2362-4F95-8293-B4CF-48506A7BA233}" dt="2020-08-16T19:17:03.401" v="190"/>
        <pc:sldMkLst>
          <pc:docMk/>
          <pc:sldMk cId="0" sldId="340"/>
        </pc:sldMkLst>
        <pc:spChg chg="add">
          <ac:chgData name="Shan Bolen" userId="S::shan@drbconsult.onmicrosoft.com::62e4a112-447b-48c8-a0d2-15fa57472f77" providerId="AD" clId="Web-{7ACB2362-4F95-8293-B4CF-48506A7BA233}" dt="2020-08-16T19:17:03.401" v="190"/>
          <ac:spMkLst>
            <pc:docMk/>
            <pc:sldMk cId="0" sldId="340"/>
            <ac:spMk id="2" creationId="{01709730-D673-4CF5-8F29-DC2A95DCE40C}"/>
          </ac:spMkLst>
        </pc:spChg>
        <pc:spChg chg="del">
          <ac:chgData name="Shan Bolen" userId="S::shan@drbconsult.onmicrosoft.com::62e4a112-447b-48c8-a0d2-15fa57472f77" providerId="AD" clId="Web-{7ACB2362-4F95-8293-B4CF-48506A7BA233}" dt="2020-08-16T19:17:02.963" v="189"/>
          <ac:spMkLst>
            <pc:docMk/>
            <pc:sldMk cId="0" sldId="340"/>
            <ac:spMk id="6" creationId="{AF593C34-8A99-4679-9DF5-7FA235DEC7FF}"/>
          </ac:spMkLst>
        </pc:spChg>
      </pc:sldChg>
      <pc:sldChg chg="addSp delSp">
        <pc:chgData name="Shan Bolen" userId="S::shan@drbconsult.onmicrosoft.com::62e4a112-447b-48c8-a0d2-15fa57472f77" providerId="AD" clId="Web-{7ACB2362-4F95-8293-B4CF-48506A7BA233}" dt="2020-08-16T19:17:41.058" v="206"/>
        <pc:sldMkLst>
          <pc:docMk/>
          <pc:sldMk cId="0" sldId="341"/>
        </pc:sldMkLst>
        <pc:spChg chg="add">
          <ac:chgData name="Shan Bolen" userId="S::shan@drbconsult.onmicrosoft.com::62e4a112-447b-48c8-a0d2-15fa57472f77" providerId="AD" clId="Web-{7ACB2362-4F95-8293-B4CF-48506A7BA233}" dt="2020-08-16T19:17:41.058" v="206"/>
          <ac:spMkLst>
            <pc:docMk/>
            <pc:sldMk cId="0" sldId="341"/>
            <ac:spMk id="2" creationId="{506BFB0E-F1F0-4A4A-B316-7C8FE8CC99D7}"/>
          </ac:spMkLst>
        </pc:spChg>
        <pc:spChg chg="del">
          <ac:chgData name="Shan Bolen" userId="S::shan@drbconsult.onmicrosoft.com::62e4a112-447b-48c8-a0d2-15fa57472f77" providerId="AD" clId="Web-{7ACB2362-4F95-8293-B4CF-48506A7BA233}" dt="2020-08-16T19:17:40.479" v="205"/>
          <ac:spMkLst>
            <pc:docMk/>
            <pc:sldMk cId="0" sldId="341"/>
            <ac:spMk id="6" creationId="{47F154E1-2634-4F4B-B9E8-3659C0DC983B}"/>
          </ac:spMkLst>
        </pc:spChg>
      </pc:sldChg>
      <pc:sldChg chg="addSp delSp">
        <pc:chgData name="Shan Bolen" userId="S::shan@drbconsult.onmicrosoft.com::62e4a112-447b-48c8-a0d2-15fa57472f77" providerId="AD" clId="Web-{7ACB2362-4F95-8293-B4CF-48506A7BA233}" dt="2020-08-16T19:17:45.917" v="208"/>
        <pc:sldMkLst>
          <pc:docMk/>
          <pc:sldMk cId="0" sldId="342"/>
        </pc:sldMkLst>
        <pc:spChg chg="add">
          <ac:chgData name="Shan Bolen" userId="S::shan@drbconsult.onmicrosoft.com::62e4a112-447b-48c8-a0d2-15fa57472f77" providerId="AD" clId="Web-{7ACB2362-4F95-8293-B4CF-48506A7BA233}" dt="2020-08-16T19:17:45.917" v="208"/>
          <ac:spMkLst>
            <pc:docMk/>
            <pc:sldMk cId="0" sldId="342"/>
            <ac:spMk id="2" creationId="{51C0CBE7-9518-4980-B983-D27F0FEDAB55}"/>
          </ac:spMkLst>
        </pc:spChg>
        <pc:spChg chg="del">
          <ac:chgData name="Shan Bolen" userId="S::shan@drbconsult.onmicrosoft.com::62e4a112-447b-48c8-a0d2-15fa57472f77" providerId="AD" clId="Web-{7ACB2362-4F95-8293-B4CF-48506A7BA233}" dt="2020-08-16T19:17:45.136" v="207"/>
          <ac:spMkLst>
            <pc:docMk/>
            <pc:sldMk cId="0" sldId="342"/>
            <ac:spMk id="6" creationId="{D7BF904D-C0C0-49E6-A8F9-1689C096EA28}"/>
          </ac:spMkLst>
        </pc:spChg>
      </pc:sldChg>
      <pc:sldChg chg="addSp delSp">
        <pc:chgData name="Shan Bolen" userId="S::shan@drbconsult.onmicrosoft.com::62e4a112-447b-48c8-a0d2-15fa57472f77" providerId="AD" clId="Web-{7ACB2362-4F95-8293-B4CF-48506A7BA233}" dt="2020-08-16T19:17:50.214" v="210"/>
        <pc:sldMkLst>
          <pc:docMk/>
          <pc:sldMk cId="0" sldId="343"/>
        </pc:sldMkLst>
        <pc:spChg chg="add">
          <ac:chgData name="Shan Bolen" userId="S::shan@drbconsult.onmicrosoft.com::62e4a112-447b-48c8-a0d2-15fa57472f77" providerId="AD" clId="Web-{7ACB2362-4F95-8293-B4CF-48506A7BA233}" dt="2020-08-16T19:17:50.214" v="210"/>
          <ac:spMkLst>
            <pc:docMk/>
            <pc:sldMk cId="0" sldId="343"/>
            <ac:spMk id="2" creationId="{62D601F8-2EE1-4B26-8094-07D32E40AA31}"/>
          </ac:spMkLst>
        </pc:spChg>
        <pc:spChg chg="del">
          <ac:chgData name="Shan Bolen" userId="S::shan@drbconsult.onmicrosoft.com::62e4a112-447b-48c8-a0d2-15fa57472f77" providerId="AD" clId="Web-{7ACB2362-4F95-8293-B4CF-48506A7BA233}" dt="2020-08-16T19:17:49.620" v="209"/>
          <ac:spMkLst>
            <pc:docMk/>
            <pc:sldMk cId="0" sldId="343"/>
            <ac:spMk id="6" creationId="{8E85ECA4-B1C9-40D8-AF3A-C0C30C33C10F}"/>
          </ac:spMkLst>
        </pc:spChg>
      </pc:sldChg>
      <pc:sldChg chg="addSp delSp modSp">
        <pc:chgData name="Shan Bolen" userId="S::shan@drbconsult.onmicrosoft.com::62e4a112-447b-48c8-a0d2-15fa57472f77" providerId="AD" clId="Web-{7ACB2362-4F95-8293-B4CF-48506A7BA233}" dt="2020-08-16T19:18:32.199" v="230"/>
        <pc:sldMkLst>
          <pc:docMk/>
          <pc:sldMk cId="0" sldId="344"/>
        </pc:sldMkLst>
        <pc:spChg chg="add del mod">
          <ac:chgData name="Shan Bolen" userId="S::shan@drbconsult.onmicrosoft.com::62e4a112-447b-48c8-a0d2-15fa57472f77" providerId="AD" clId="Web-{7ACB2362-4F95-8293-B4CF-48506A7BA233}" dt="2020-08-16T19:18:31.574" v="229"/>
          <ac:spMkLst>
            <pc:docMk/>
            <pc:sldMk cId="0" sldId="344"/>
            <ac:spMk id="2" creationId="{18EEFAC8-A25B-432A-9BF0-6B2AF94E18FD}"/>
          </ac:spMkLst>
        </pc:spChg>
        <pc:spChg chg="add">
          <ac:chgData name="Shan Bolen" userId="S::shan@drbconsult.onmicrosoft.com::62e4a112-447b-48c8-a0d2-15fa57472f77" providerId="AD" clId="Web-{7ACB2362-4F95-8293-B4CF-48506A7BA233}" dt="2020-08-16T19:18:32.199" v="230"/>
          <ac:spMkLst>
            <pc:docMk/>
            <pc:sldMk cId="0" sldId="344"/>
            <ac:spMk id="3" creationId="{9AE4BE19-8300-4BDD-BC0D-CD86306AE3E7}"/>
          </ac:spMkLst>
        </pc:spChg>
        <pc:spChg chg="del">
          <ac:chgData name="Shan Bolen" userId="S::shan@drbconsult.onmicrosoft.com::62e4a112-447b-48c8-a0d2-15fa57472f77" providerId="AD" clId="Web-{7ACB2362-4F95-8293-B4CF-48506A7BA233}" dt="2020-08-16T19:07:18.943" v="22"/>
          <ac:spMkLst>
            <pc:docMk/>
            <pc:sldMk cId="0" sldId="344"/>
            <ac:spMk id="5" creationId="{AFA0F00D-D1E7-4191-8602-527CBE7E4C16}"/>
          </ac:spMkLst>
        </pc:spChg>
      </pc:sldChg>
      <pc:sldChg chg="addSp delSp">
        <pc:chgData name="Shan Bolen" userId="S::shan@drbconsult.onmicrosoft.com::62e4a112-447b-48c8-a0d2-15fa57472f77" providerId="AD" clId="Web-{7ACB2362-4F95-8293-B4CF-48506A7BA233}" dt="2020-08-16T19:18:35.589" v="232"/>
        <pc:sldMkLst>
          <pc:docMk/>
          <pc:sldMk cId="0" sldId="345"/>
        </pc:sldMkLst>
        <pc:spChg chg="add">
          <ac:chgData name="Shan Bolen" userId="S::shan@drbconsult.onmicrosoft.com::62e4a112-447b-48c8-a0d2-15fa57472f77" providerId="AD" clId="Web-{7ACB2362-4F95-8293-B4CF-48506A7BA233}" dt="2020-08-16T19:18:35.589" v="232"/>
          <ac:spMkLst>
            <pc:docMk/>
            <pc:sldMk cId="0" sldId="345"/>
            <ac:spMk id="2" creationId="{092C5941-1122-42ED-AB85-CDB7E592145F}"/>
          </ac:spMkLst>
        </pc:spChg>
        <pc:spChg chg="del">
          <ac:chgData name="Shan Bolen" userId="S::shan@drbconsult.onmicrosoft.com::62e4a112-447b-48c8-a0d2-15fa57472f77" providerId="AD" clId="Web-{7ACB2362-4F95-8293-B4CF-48506A7BA233}" dt="2020-08-16T19:18:35.011" v="231"/>
          <ac:spMkLst>
            <pc:docMk/>
            <pc:sldMk cId="0" sldId="345"/>
            <ac:spMk id="5" creationId="{5A2343E1-854A-4633-B31C-8CB80FBA2DF3}"/>
          </ac:spMkLst>
        </pc:spChg>
      </pc:sldChg>
      <pc:sldChg chg="addSp delSp">
        <pc:chgData name="Shan Bolen" userId="S::shan@drbconsult.onmicrosoft.com::62e4a112-447b-48c8-a0d2-15fa57472f77" providerId="AD" clId="Web-{7ACB2362-4F95-8293-B4CF-48506A7BA233}" dt="2020-08-16T19:18:39.589" v="234"/>
        <pc:sldMkLst>
          <pc:docMk/>
          <pc:sldMk cId="0" sldId="346"/>
        </pc:sldMkLst>
        <pc:spChg chg="add">
          <ac:chgData name="Shan Bolen" userId="S::shan@drbconsult.onmicrosoft.com::62e4a112-447b-48c8-a0d2-15fa57472f77" providerId="AD" clId="Web-{7ACB2362-4F95-8293-B4CF-48506A7BA233}" dt="2020-08-16T19:18:39.589" v="234"/>
          <ac:spMkLst>
            <pc:docMk/>
            <pc:sldMk cId="0" sldId="346"/>
            <ac:spMk id="2" creationId="{59FEB2F8-2D3C-4A41-9508-FEF4BA0F8F86}"/>
          </ac:spMkLst>
        </pc:spChg>
        <pc:spChg chg="del">
          <ac:chgData name="Shan Bolen" userId="S::shan@drbconsult.onmicrosoft.com::62e4a112-447b-48c8-a0d2-15fa57472f77" providerId="AD" clId="Web-{7ACB2362-4F95-8293-B4CF-48506A7BA233}" dt="2020-08-16T19:18:38.980" v="233"/>
          <ac:spMkLst>
            <pc:docMk/>
            <pc:sldMk cId="0" sldId="346"/>
            <ac:spMk id="6" creationId="{95E59998-8CC9-4B43-9777-2F96493DD19A}"/>
          </ac:spMkLst>
        </pc:spChg>
      </pc:sldChg>
      <pc:sldChg chg="addSp delSp">
        <pc:chgData name="Shan Bolen" userId="S::shan@drbconsult.onmicrosoft.com::62e4a112-447b-48c8-a0d2-15fa57472f77" providerId="AD" clId="Web-{7ACB2362-4F95-8293-B4CF-48506A7BA233}" dt="2020-08-16T19:18:44.402" v="236"/>
        <pc:sldMkLst>
          <pc:docMk/>
          <pc:sldMk cId="0" sldId="347"/>
        </pc:sldMkLst>
        <pc:spChg chg="add">
          <ac:chgData name="Shan Bolen" userId="S::shan@drbconsult.onmicrosoft.com::62e4a112-447b-48c8-a0d2-15fa57472f77" providerId="AD" clId="Web-{7ACB2362-4F95-8293-B4CF-48506A7BA233}" dt="2020-08-16T19:18:44.402" v="236"/>
          <ac:spMkLst>
            <pc:docMk/>
            <pc:sldMk cId="0" sldId="347"/>
            <ac:spMk id="2" creationId="{FACE8D34-0E12-4E49-A4DC-9BB69125E853}"/>
          </ac:spMkLst>
        </pc:spChg>
        <pc:spChg chg="del">
          <ac:chgData name="Shan Bolen" userId="S::shan@drbconsult.onmicrosoft.com::62e4a112-447b-48c8-a0d2-15fa57472f77" providerId="AD" clId="Web-{7ACB2362-4F95-8293-B4CF-48506A7BA233}" dt="2020-08-16T19:18:43.480" v="235"/>
          <ac:spMkLst>
            <pc:docMk/>
            <pc:sldMk cId="0" sldId="347"/>
            <ac:spMk id="5" creationId="{327A6757-35A6-4A81-A01E-634F4D936318}"/>
          </ac:spMkLst>
        </pc:spChg>
      </pc:sldChg>
      <pc:sldChg chg="addSp delSp">
        <pc:chgData name="Shan Bolen" userId="S::shan@drbconsult.onmicrosoft.com::62e4a112-447b-48c8-a0d2-15fa57472f77" providerId="AD" clId="Web-{7ACB2362-4F95-8293-B4CF-48506A7BA233}" dt="2020-08-16T19:18:48.418" v="238"/>
        <pc:sldMkLst>
          <pc:docMk/>
          <pc:sldMk cId="0" sldId="348"/>
        </pc:sldMkLst>
        <pc:spChg chg="add">
          <ac:chgData name="Shan Bolen" userId="S::shan@drbconsult.onmicrosoft.com::62e4a112-447b-48c8-a0d2-15fa57472f77" providerId="AD" clId="Web-{7ACB2362-4F95-8293-B4CF-48506A7BA233}" dt="2020-08-16T19:18:48.418" v="238"/>
          <ac:spMkLst>
            <pc:docMk/>
            <pc:sldMk cId="0" sldId="348"/>
            <ac:spMk id="2" creationId="{E3538027-C769-4C0E-9628-CF2D8B938FCA}"/>
          </ac:spMkLst>
        </pc:spChg>
        <pc:spChg chg="del">
          <ac:chgData name="Shan Bolen" userId="S::shan@drbconsult.onmicrosoft.com::62e4a112-447b-48c8-a0d2-15fa57472f77" providerId="AD" clId="Web-{7ACB2362-4F95-8293-B4CF-48506A7BA233}" dt="2020-08-16T19:18:47.714" v="237"/>
          <ac:spMkLst>
            <pc:docMk/>
            <pc:sldMk cId="0" sldId="348"/>
            <ac:spMk id="6" creationId="{E138589F-9E39-4B30-9C7D-D8E96C6FBA44}"/>
          </ac:spMkLst>
        </pc:spChg>
      </pc:sldChg>
      <pc:sldChg chg="addSp delSp">
        <pc:chgData name="Shan Bolen" userId="S::shan@drbconsult.onmicrosoft.com::62e4a112-447b-48c8-a0d2-15fa57472f77" providerId="AD" clId="Web-{7ACB2362-4F95-8293-B4CF-48506A7BA233}" dt="2020-08-16T19:18:59.980" v="242"/>
        <pc:sldMkLst>
          <pc:docMk/>
          <pc:sldMk cId="0" sldId="349"/>
        </pc:sldMkLst>
        <pc:spChg chg="add">
          <ac:chgData name="Shan Bolen" userId="S::shan@drbconsult.onmicrosoft.com::62e4a112-447b-48c8-a0d2-15fa57472f77" providerId="AD" clId="Web-{7ACB2362-4F95-8293-B4CF-48506A7BA233}" dt="2020-08-16T19:18:59.980" v="242"/>
          <ac:spMkLst>
            <pc:docMk/>
            <pc:sldMk cId="0" sldId="349"/>
            <ac:spMk id="2" creationId="{23C666BD-D137-45CE-8EC8-3157FAA26574}"/>
          </ac:spMkLst>
        </pc:spChg>
        <pc:spChg chg="del">
          <ac:chgData name="Shan Bolen" userId="S::shan@drbconsult.onmicrosoft.com::62e4a112-447b-48c8-a0d2-15fa57472f77" providerId="AD" clId="Web-{7ACB2362-4F95-8293-B4CF-48506A7BA233}" dt="2020-08-16T19:18:59.464" v="241"/>
          <ac:spMkLst>
            <pc:docMk/>
            <pc:sldMk cId="0" sldId="349"/>
            <ac:spMk id="7" creationId="{D7066956-5A35-46EB-A42C-F4C0979B40E2}"/>
          </ac:spMkLst>
        </pc:spChg>
      </pc:sldChg>
      <pc:sldChg chg="addSp delSp">
        <pc:chgData name="Shan Bolen" userId="S::shan@drbconsult.onmicrosoft.com::62e4a112-447b-48c8-a0d2-15fa57472f77" providerId="AD" clId="Web-{7ACB2362-4F95-8293-B4CF-48506A7BA233}" dt="2020-08-16T19:19:03.777" v="244"/>
        <pc:sldMkLst>
          <pc:docMk/>
          <pc:sldMk cId="0" sldId="350"/>
        </pc:sldMkLst>
        <pc:spChg chg="add">
          <ac:chgData name="Shan Bolen" userId="S::shan@drbconsult.onmicrosoft.com::62e4a112-447b-48c8-a0d2-15fa57472f77" providerId="AD" clId="Web-{7ACB2362-4F95-8293-B4CF-48506A7BA233}" dt="2020-08-16T19:19:03.777" v="244"/>
          <ac:spMkLst>
            <pc:docMk/>
            <pc:sldMk cId="0" sldId="350"/>
            <ac:spMk id="2" creationId="{B9CD4852-4117-4E7D-98E2-105FFAF5C9D1}"/>
          </ac:spMkLst>
        </pc:spChg>
        <pc:spChg chg="del">
          <ac:chgData name="Shan Bolen" userId="S::shan@drbconsult.onmicrosoft.com::62e4a112-447b-48c8-a0d2-15fa57472f77" providerId="AD" clId="Web-{7ACB2362-4F95-8293-B4CF-48506A7BA233}" dt="2020-08-16T19:19:03.011" v="243"/>
          <ac:spMkLst>
            <pc:docMk/>
            <pc:sldMk cId="0" sldId="350"/>
            <ac:spMk id="6" creationId="{EF792C70-B47C-4F39-8FFB-24DD8C9A1AA7}"/>
          </ac:spMkLst>
        </pc:spChg>
      </pc:sldChg>
      <pc:sldChg chg="addSp delSp">
        <pc:chgData name="Shan Bolen" userId="S::shan@drbconsult.onmicrosoft.com::62e4a112-447b-48c8-a0d2-15fa57472f77" providerId="AD" clId="Web-{7ACB2362-4F95-8293-B4CF-48506A7BA233}" dt="2020-08-16T19:19:08.433" v="246"/>
        <pc:sldMkLst>
          <pc:docMk/>
          <pc:sldMk cId="0" sldId="351"/>
        </pc:sldMkLst>
        <pc:spChg chg="add">
          <ac:chgData name="Shan Bolen" userId="S::shan@drbconsult.onmicrosoft.com::62e4a112-447b-48c8-a0d2-15fa57472f77" providerId="AD" clId="Web-{7ACB2362-4F95-8293-B4CF-48506A7BA233}" dt="2020-08-16T19:19:08.433" v="246"/>
          <ac:spMkLst>
            <pc:docMk/>
            <pc:sldMk cId="0" sldId="351"/>
            <ac:spMk id="2" creationId="{C8C2AA71-ECDC-4643-A91F-049EFBEE617F}"/>
          </ac:spMkLst>
        </pc:spChg>
        <pc:spChg chg="del">
          <ac:chgData name="Shan Bolen" userId="S::shan@drbconsult.onmicrosoft.com::62e4a112-447b-48c8-a0d2-15fa57472f77" providerId="AD" clId="Web-{7ACB2362-4F95-8293-B4CF-48506A7BA233}" dt="2020-08-16T19:19:07.886" v="245"/>
          <ac:spMkLst>
            <pc:docMk/>
            <pc:sldMk cId="0" sldId="351"/>
            <ac:spMk id="6" creationId="{8083D5DE-6075-497D-8A23-57EEDF8E5D72}"/>
          </ac:spMkLst>
        </pc:spChg>
      </pc:sldChg>
      <pc:sldChg chg="addSp delSp">
        <pc:chgData name="Shan Bolen" userId="S::shan@drbconsult.onmicrosoft.com::62e4a112-447b-48c8-a0d2-15fa57472f77" providerId="AD" clId="Web-{7ACB2362-4F95-8293-B4CF-48506A7BA233}" dt="2020-08-16T19:19:12.058" v="248"/>
        <pc:sldMkLst>
          <pc:docMk/>
          <pc:sldMk cId="0" sldId="352"/>
        </pc:sldMkLst>
        <pc:spChg chg="add">
          <ac:chgData name="Shan Bolen" userId="S::shan@drbconsult.onmicrosoft.com::62e4a112-447b-48c8-a0d2-15fa57472f77" providerId="AD" clId="Web-{7ACB2362-4F95-8293-B4CF-48506A7BA233}" dt="2020-08-16T19:19:12.058" v="248"/>
          <ac:spMkLst>
            <pc:docMk/>
            <pc:sldMk cId="0" sldId="352"/>
            <ac:spMk id="2" creationId="{11909532-09F7-4BEA-9DEF-C7B13780ED10}"/>
          </ac:spMkLst>
        </pc:spChg>
        <pc:spChg chg="del">
          <ac:chgData name="Shan Bolen" userId="S::shan@drbconsult.onmicrosoft.com::62e4a112-447b-48c8-a0d2-15fa57472f77" providerId="AD" clId="Web-{7ACB2362-4F95-8293-B4CF-48506A7BA233}" dt="2020-08-16T19:19:11.636" v="247"/>
          <ac:spMkLst>
            <pc:docMk/>
            <pc:sldMk cId="0" sldId="352"/>
            <ac:spMk id="6" creationId="{9DA5F332-8D06-4757-9E08-F424FCAC7F4B}"/>
          </ac:spMkLst>
        </pc:spChg>
      </pc:sldChg>
      <pc:sldChg chg="addSp delSp">
        <pc:chgData name="Shan Bolen" userId="S::shan@drbconsult.onmicrosoft.com::62e4a112-447b-48c8-a0d2-15fa57472f77" providerId="AD" clId="Web-{7ACB2362-4F95-8293-B4CF-48506A7BA233}" dt="2020-08-16T19:19:15.668" v="250"/>
        <pc:sldMkLst>
          <pc:docMk/>
          <pc:sldMk cId="0" sldId="353"/>
        </pc:sldMkLst>
        <pc:spChg chg="add">
          <ac:chgData name="Shan Bolen" userId="S::shan@drbconsult.onmicrosoft.com::62e4a112-447b-48c8-a0d2-15fa57472f77" providerId="AD" clId="Web-{7ACB2362-4F95-8293-B4CF-48506A7BA233}" dt="2020-08-16T19:19:15.668" v="250"/>
          <ac:spMkLst>
            <pc:docMk/>
            <pc:sldMk cId="0" sldId="353"/>
            <ac:spMk id="3" creationId="{7C7847F3-015C-47F7-BA49-E38EB8DCED97}"/>
          </ac:spMkLst>
        </pc:spChg>
        <pc:spChg chg="del">
          <ac:chgData name="Shan Bolen" userId="S::shan@drbconsult.onmicrosoft.com::62e4a112-447b-48c8-a0d2-15fa57472f77" providerId="AD" clId="Web-{7ACB2362-4F95-8293-B4CF-48506A7BA233}" dt="2020-08-16T19:19:15.074" v="249"/>
          <ac:spMkLst>
            <pc:docMk/>
            <pc:sldMk cId="0" sldId="353"/>
            <ac:spMk id="6" creationId="{AFF78E2C-41AB-4A7B-9F32-4760C966A1F5}"/>
          </ac:spMkLst>
        </pc:spChg>
      </pc:sldChg>
      <pc:sldChg chg="addSp delSp">
        <pc:chgData name="Shan Bolen" userId="S::shan@drbconsult.onmicrosoft.com::62e4a112-447b-48c8-a0d2-15fa57472f77" providerId="AD" clId="Web-{7ACB2362-4F95-8293-B4CF-48506A7BA233}" dt="2020-08-16T19:19:19.387" v="252"/>
        <pc:sldMkLst>
          <pc:docMk/>
          <pc:sldMk cId="0" sldId="354"/>
        </pc:sldMkLst>
        <pc:spChg chg="add">
          <ac:chgData name="Shan Bolen" userId="S::shan@drbconsult.onmicrosoft.com::62e4a112-447b-48c8-a0d2-15fa57472f77" providerId="AD" clId="Web-{7ACB2362-4F95-8293-B4CF-48506A7BA233}" dt="2020-08-16T19:19:19.387" v="252"/>
          <ac:spMkLst>
            <pc:docMk/>
            <pc:sldMk cId="0" sldId="354"/>
            <ac:spMk id="2" creationId="{0328E942-3E9E-4694-9657-0A00F94AB850}"/>
          </ac:spMkLst>
        </pc:spChg>
        <pc:spChg chg="del">
          <ac:chgData name="Shan Bolen" userId="S::shan@drbconsult.onmicrosoft.com::62e4a112-447b-48c8-a0d2-15fa57472f77" providerId="AD" clId="Web-{7ACB2362-4F95-8293-B4CF-48506A7BA233}" dt="2020-08-16T19:19:18.777" v="251"/>
          <ac:spMkLst>
            <pc:docMk/>
            <pc:sldMk cId="0" sldId="354"/>
            <ac:spMk id="6" creationId="{C28D4941-88D4-46BC-A3F4-9E40D3CA52BD}"/>
          </ac:spMkLst>
        </pc:spChg>
      </pc:sldChg>
      <pc:sldChg chg="addSp delSp">
        <pc:chgData name="Shan Bolen" userId="S::shan@drbconsult.onmicrosoft.com::62e4a112-447b-48c8-a0d2-15fa57472f77" providerId="AD" clId="Web-{7ACB2362-4F95-8293-B4CF-48506A7BA233}" dt="2020-08-16T19:19:27.543" v="256"/>
        <pc:sldMkLst>
          <pc:docMk/>
          <pc:sldMk cId="0" sldId="355"/>
        </pc:sldMkLst>
        <pc:spChg chg="add">
          <ac:chgData name="Shan Bolen" userId="S::shan@drbconsult.onmicrosoft.com::62e4a112-447b-48c8-a0d2-15fa57472f77" providerId="AD" clId="Web-{7ACB2362-4F95-8293-B4CF-48506A7BA233}" dt="2020-08-16T19:19:27.543" v="256"/>
          <ac:spMkLst>
            <pc:docMk/>
            <pc:sldMk cId="0" sldId="355"/>
            <ac:spMk id="3" creationId="{842F5769-56AB-46B2-9464-DD967DB4875A}"/>
          </ac:spMkLst>
        </pc:spChg>
        <pc:spChg chg="del">
          <ac:chgData name="Shan Bolen" userId="S::shan@drbconsult.onmicrosoft.com::62e4a112-447b-48c8-a0d2-15fa57472f77" providerId="AD" clId="Web-{7ACB2362-4F95-8293-B4CF-48506A7BA233}" dt="2020-08-16T19:19:26.996" v="255"/>
          <ac:spMkLst>
            <pc:docMk/>
            <pc:sldMk cId="0" sldId="355"/>
            <ac:spMk id="6" creationId="{1083EC34-9590-4331-BB4A-B0D4616968E8}"/>
          </ac:spMkLst>
        </pc:spChg>
      </pc:sldChg>
      <pc:sldChg chg="addSp delSp">
        <pc:chgData name="Shan Bolen" userId="S::shan@drbconsult.onmicrosoft.com::62e4a112-447b-48c8-a0d2-15fa57472f77" providerId="AD" clId="Web-{7ACB2362-4F95-8293-B4CF-48506A7BA233}" dt="2020-08-16T19:19:32.434" v="258"/>
        <pc:sldMkLst>
          <pc:docMk/>
          <pc:sldMk cId="0" sldId="356"/>
        </pc:sldMkLst>
        <pc:spChg chg="add">
          <ac:chgData name="Shan Bolen" userId="S::shan@drbconsult.onmicrosoft.com::62e4a112-447b-48c8-a0d2-15fa57472f77" providerId="AD" clId="Web-{7ACB2362-4F95-8293-B4CF-48506A7BA233}" dt="2020-08-16T19:19:32.434" v="258"/>
          <ac:spMkLst>
            <pc:docMk/>
            <pc:sldMk cId="0" sldId="356"/>
            <ac:spMk id="2" creationId="{51D2A01B-DF21-48C1-87D9-808B4F0C9E44}"/>
          </ac:spMkLst>
        </pc:spChg>
        <pc:spChg chg="del">
          <ac:chgData name="Shan Bolen" userId="S::shan@drbconsult.onmicrosoft.com::62e4a112-447b-48c8-a0d2-15fa57472f77" providerId="AD" clId="Web-{7ACB2362-4F95-8293-B4CF-48506A7BA233}" dt="2020-08-16T19:19:31.324" v="257"/>
          <ac:spMkLst>
            <pc:docMk/>
            <pc:sldMk cId="0" sldId="356"/>
            <ac:spMk id="6" creationId="{B6314D26-B776-4F00-A42A-9D195AE20884}"/>
          </ac:spMkLst>
        </pc:spChg>
      </pc:sldChg>
      <pc:sldChg chg="addSp delSp">
        <pc:chgData name="Shan Bolen" userId="S::shan@drbconsult.onmicrosoft.com::62e4a112-447b-48c8-a0d2-15fa57472f77" providerId="AD" clId="Web-{7ACB2362-4F95-8293-B4CF-48506A7BA233}" dt="2020-08-16T19:19:41.371" v="260"/>
        <pc:sldMkLst>
          <pc:docMk/>
          <pc:sldMk cId="0" sldId="357"/>
        </pc:sldMkLst>
        <pc:spChg chg="add">
          <ac:chgData name="Shan Bolen" userId="S::shan@drbconsult.onmicrosoft.com::62e4a112-447b-48c8-a0d2-15fa57472f77" providerId="AD" clId="Web-{7ACB2362-4F95-8293-B4CF-48506A7BA233}" dt="2020-08-16T19:19:41.371" v="260"/>
          <ac:spMkLst>
            <pc:docMk/>
            <pc:sldMk cId="0" sldId="357"/>
            <ac:spMk id="2" creationId="{BCDFF7A5-C60C-40FF-AA7C-ACAA86CE24C4}"/>
          </ac:spMkLst>
        </pc:spChg>
        <pc:spChg chg="del">
          <ac:chgData name="Shan Bolen" userId="S::shan@drbconsult.onmicrosoft.com::62e4a112-447b-48c8-a0d2-15fa57472f77" providerId="AD" clId="Web-{7ACB2362-4F95-8293-B4CF-48506A7BA233}" dt="2020-08-16T19:19:40.637" v="259"/>
          <ac:spMkLst>
            <pc:docMk/>
            <pc:sldMk cId="0" sldId="357"/>
            <ac:spMk id="6" creationId="{3C34416C-1138-4D91-8033-668E344889BA}"/>
          </ac:spMkLst>
        </pc:spChg>
      </pc:sldChg>
      <pc:sldChg chg="addSp delSp modSp">
        <pc:chgData name="Shan Bolen" userId="S::shan@drbconsult.onmicrosoft.com::62e4a112-447b-48c8-a0d2-15fa57472f77" providerId="AD" clId="Web-{7ACB2362-4F95-8293-B4CF-48506A7BA233}" dt="2020-08-16T19:19:47.184" v="262"/>
        <pc:sldMkLst>
          <pc:docMk/>
          <pc:sldMk cId="0" sldId="358"/>
        </pc:sldMkLst>
        <pc:spChg chg="add del mod">
          <ac:chgData name="Shan Bolen" userId="S::shan@drbconsult.onmicrosoft.com::62e4a112-447b-48c8-a0d2-15fa57472f77" providerId="AD" clId="Web-{7ACB2362-4F95-8293-B4CF-48506A7BA233}" dt="2020-08-16T19:19:46.559" v="261"/>
          <ac:spMkLst>
            <pc:docMk/>
            <pc:sldMk cId="0" sldId="358"/>
            <ac:spMk id="2" creationId="{562CCCD0-6205-4069-980E-9B54C4B7C327}"/>
          </ac:spMkLst>
        </pc:spChg>
        <pc:spChg chg="add">
          <ac:chgData name="Shan Bolen" userId="S::shan@drbconsult.onmicrosoft.com::62e4a112-447b-48c8-a0d2-15fa57472f77" providerId="AD" clId="Web-{7ACB2362-4F95-8293-B4CF-48506A7BA233}" dt="2020-08-16T19:19:47.184" v="262"/>
          <ac:spMkLst>
            <pc:docMk/>
            <pc:sldMk cId="0" sldId="358"/>
            <ac:spMk id="3" creationId="{DB3F8C3C-15E4-42D2-A1DC-9FABC9AF478D}"/>
          </ac:spMkLst>
        </pc:spChg>
        <pc:spChg chg="del">
          <ac:chgData name="Shan Bolen" userId="S::shan@drbconsult.onmicrosoft.com::62e4a112-447b-48c8-a0d2-15fa57472f77" providerId="AD" clId="Web-{7ACB2362-4F95-8293-B4CF-48506A7BA233}" dt="2020-08-16T19:07:40.787" v="26"/>
          <ac:spMkLst>
            <pc:docMk/>
            <pc:sldMk cId="0" sldId="358"/>
            <ac:spMk id="5" creationId="{8E7DDD1B-4F32-4111-B805-51037DF1F794}"/>
          </ac:spMkLst>
        </pc:spChg>
      </pc:sldChg>
      <pc:sldChg chg="addSp delSp">
        <pc:chgData name="Shan Bolen" userId="S::shan@drbconsult.onmicrosoft.com::62e4a112-447b-48c8-a0d2-15fa57472f77" providerId="AD" clId="Web-{7ACB2362-4F95-8293-B4CF-48506A7BA233}" dt="2020-08-16T19:19:51.965" v="264"/>
        <pc:sldMkLst>
          <pc:docMk/>
          <pc:sldMk cId="0" sldId="359"/>
        </pc:sldMkLst>
        <pc:spChg chg="add">
          <ac:chgData name="Shan Bolen" userId="S::shan@drbconsult.onmicrosoft.com::62e4a112-447b-48c8-a0d2-15fa57472f77" providerId="AD" clId="Web-{7ACB2362-4F95-8293-B4CF-48506A7BA233}" dt="2020-08-16T19:19:51.965" v="264"/>
          <ac:spMkLst>
            <pc:docMk/>
            <pc:sldMk cId="0" sldId="359"/>
            <ac:spMk id="2" creationId="{AAF3D6C5-8A46-4807-9F06-44C7EB12A772}"/>
          </ac:spMkLst>
        </pc:spChg>
        <pc:spChg chg="del">
          <ac:chgData name="Shan Bolen" userId="S::shan@drbconsult.onmicrosoft.com::62e4a112-447b-48c8-a0d2-15fa57472f77" providerId="AD" clId="Web-{7ACB2362-4F95-8293-B4CF-48506A7BA233}" dt="2020-08-16T19:19:51.293" v="263"/>
          <ac:spMkLst>
            <pc:docMk/>
            <pc:sldMk cId="0" sldId="359"/>
            <ac:spMk id="6" creationId="{3C24B97F-765B-437D-B0AD-EE8718EBBDAB}"/>
          </ac:spMkLst>
        </pc:spChg>
      </pc:sldChg>
      <pc:sldChg chg="addSp delSp">
        <pc:chgData name="Shan Bolen" userId="S::shan@drbconsult.onmicrosoft.com::62e4a112-447b-48c8-a0d2-15fa57472f77" providerId="AD" clId="Web-{7ACB2362-4F95-8293-B4CF-48506A7BA233}" dt="2020-08-16T19:19:59.824" v="266"/>
        <pc:sldMkLst>
          <pc:docMk/>
          <pc:sldMk cId="0" sldId="360"/>
        </pc:sldMkLst>
        <pc:spChg chg="add">
          <ac:chgData name="Shan Bolen" userId="S::shan@drbconsult.onmicrosoft.com::62e4a112-447b-48c8-a0d2-15fa57472f77" providerId="AD" clId="Web-{7ACB2362-4F95-8293-B4CF-48506A7BA233}" dt="2020-08-16T19:19:59.824" v="266"/>
          <ac:spMkLst>
            <pc:docMk/>
            <pc:sldMk cId="0" sldId="360"/>
            <ac:spMk id="2" creationId="{5CFEC2FA-A260-4FCC-87C9-888641D4364F}"/>
          </ac:spMkLst>
        </pc:spChg>
        <pc:spChg chg="del">
          <ac:chgData name="Shan Bolen" userId="S::shan@drbconsult.onmicrosoft.com::62e4a112-447b-48c8-a0d2-15fa57472f77" providerId="AD" clId="Web-{7ACB2362-4F95-8293-B4CF-48506A7BA233}" dt="2020-08-16T19:19:58.668" v="265"/>
          <ac:spMkLst>
            <pc:docMk/>
            <pc:sldMk cId="0" sldId="360"/>
            <ac:spMk id="5" creationId="{3FE949BB-18AD-4E9C-8730-D87C1F5DCB4D}"/>
          </ac:spMkLst>
        </pc:spChg>
      </pc:sldChg>
      <pc:sldChg chg="addSp delSp">
        <pc:chgData name="Shan Bolen" userId="S::shan@drbconsult.onmicrosoft.com::62e4a112-447b-48c8-a0d2-15fa57472f77" providerId="AD" clId="Web-{7ACB2362-4F95-8293-B4CF-48506A7BA233}" dt="2020-08-16T19:20:03.246" v="268"/>
        <pc:sldMkLst>
          <pc:docMk/>
          <pc:sldMk cId="0" sldId="361"/>
        </pc:sldMkLst>
        <pc:spChg chg="add">
          <ac:chgData name="Shan Bolen" userId="S::shan@drbconsult.onmicrosoft.com::62e4a112-447b-48c8-a0d2-15fa57472f77" providerId="AD" clId="Web-{7ACB2362-4F95-8293-B4CF-48506A7BA233}" dt="2020-08-16T19:20:03.246" v="268"/>
          <ac:spMkLst>
            <pc:docMk/>
            <pc:sldMk cId="0" sldId="361"/>
            <ac:spMk id="2" creationId="{08E7D265-90A4-4890-89AB-36F4EE70C494}"/>
          </ac:spMkLst>
        </pc:spChg>
        <pc:spChg chg="del">
          <ac:chgData name="Shan Bolen" userId="S::shan@drbconsult.onmicrosoft.com::62e4a112-447b-48c8-a0d2-15fa57472f77" providerId="AD" clId="Web-{7ACB2362-4F95-8293-B4CF-48506A7BA233}" dt="2020-08-16T19:20:02.621" v="267"/>
          <ac:spMkLst>
            <pc:docMk/>
            <pc:sldMk cId="0" sldId="361"/>
            <ac:spMk id="7" creationId="{69D2BBE4-E6B5-4054-BE89-3F11F16544B6}"/>
          </ac:spMkLst>
        </pc:spChg>
      </pc:sldChg>
      <pc:sldChg chg="addSp delSp">
        <pc:chgData name="Shan Bolen" userId="S::shan@drbconsult.onmicrosoft.com::62e4a112-447b-48c8-a0d2-15fa57472f77" providerId="AD" clId="Web-{7ACB2362-4F95-8293-B4CF-48506A7BA233}" dt="2020-08-16T19:20:08.278" v="270"/>
        <pc:sldMkLst>
          <pc:docMk/>
          <pc:sldMk cId="0" sldId="362"/>
        </pc:sldMkLst>
        <pc:spChg chg="add">
          <ac:chgData name="Shan Bolen" userId="S::shan@drbconsult.onmicrosoft.com::62e4a112-447b-48c8-a0d2-15fa57472f77" providerId="AD" clId="Web-{7ACB2362-4F95-8293-B4CF-48506A7BA233}" dt="2020-08-16T19:20:08.278" v="270"/>
          <ac:spMkLst>
            <pc:docMk/>
            <pc:sldMk cId="0" sldId="362"/>
            <ac:spMk id="2" creationId="{F5A4C319-F8ED-4BA8-8EF3-9D5FEDBB6B77}"/>
          </ac:spMkLst>
        </pc:spChg>
        <pc:spChg chg="del">
          <ac:chgData name="Shan Bolen" userId="S::shan@drbconsult.onmicrosoft.com::62e4a112-447b-48c8-a0d2-15fa57472f77" providerId="AD" clId="Web-{7ACB2362-4F95-8293-B4CF-48506A7BA233}" dt="2020-08-16T19:20:07.621" v="269"/>
          <ac:spMkLst>
            <pc:docMk/>
            <pc:sldMk cId="0" sldId="362"/>
            <ac:spMk id="5" creationId="{BE8B87C9-D5CD-4F75-97D3-D374A128BA69}"/>
          </ac:spMkLst>
        </pc:spChg>
      </pc:sldChg>
      <pc:sldChg chg="addSp delSp">
        <pc:chgData name="Shan Bolen" userId="S::shan@drbconsult.onmicrosoft.com::62e4a112-447b-48c8-a0d2-15fa57472f77" providerId="AD" clId="Web-{7ACB2362-4F95-8293-B4CF-48506A7BA233}" dt="2020-08-16T19:20:13.028" v="272"/>
        <pc:sldMkLst>
          <pc:docMk/>
          <pc:sldMk cId="0" sldId="363"/>
        </pc:sldMkLst>
        <pc:spChg chg="add">
          <ac:chgData name="Shan Bolen" userId="S::shan@drbconsult.onmicrosoft.com::62e4a112-447b-48c8-a0d2-15fa57472f77" providerId="AD" clId="Web-{7ACB2362-4F95-8293-B4CF-48506A7BA233}" dt="2020-08-16T19:20:13.028" v="272"/>
          <ac:spMkLst>
            <pc:docMk/>
            <pc:sldMk cId="0" sldId="363"/>
            <ac:spMk id="2" creationId="{2AC23DE8-51D1-4E0C-8C49-8E3A0ADA84E5}"/>
          </ac:spMkLst>
        </pc:spChg>
        <pc:spChg chg="del">
          <ac:chgData name="Shan Bolen" userId="S::shan@drbconsult.onmicrosoft.com::62e4a112-447b-48c8-a0d2-15fa57472f77" providerId="AD" clId="Web-{7ACB2362-4F95-8293-B4CF-48506A7BA233}" dt="2020-08-16T19:20:12.231" v="271"/>
          <ac:spMkLst>
            <pc:docMk/>
            <pc:sldMk cId="0" sldId="363"/>
            <ac:spMk id="5" creationId="{0765A1F4-5337-4101-B46F-A2A868897A57}"/>
          </ac:spMkLst>
        </pc:spChg>
      </pc:sldChg>
      <pc:sldChg chg="addSp delSp modSp">
        <pc:chgData name="Shan Bolen" userId="S::shan@drbconsult.onmicrosoft.com::62e4a112-447b-48c8-a0d2-15fa57472f77" providerId="AD" clId="Web-{7ACB2362-4F95-8293-B4CF-48506A7BA233}" dt="2020-08-16T19:20:22.153" v="275"/>
        <pc:sldMkLst>
          <pc:docMk/>
          <pc:sldMk cId="0" sldId="364"/>
        </pc:sldMkLst>
        <pc:spChg chg="add">
          <ac:chgData name="Shan Bolen" userId="S::shan@drbconsult.onmicrosoft.com::62e4a112-447b-48c8-a0d2-15fa57472f77" providerId="AD" clId="Web-{7ACB2362-4F95-8293-B4CF-48506A7BA233}" dt="2020-08-16T19:20:22.153" v="275"/>
          <ac:spMkLst>
            <pc:docMk/>
            <pc:sldMk cId="0" sldId="364"/>
            <ac:spMk id="2" creationId="{29CCCD2F-287D-436B-A65B-F46368B4380C}"/>
          </ac:spMkLst>
        </pc:spChg>
        <pc:spChg chg="del mod">
          <ac:chgData name="Shan Bolen" userId="S::shan@drbconsult.onmicrosoft.com::62e4a112-447b-48c8-a0d2-15fa57472f77" providerId="AD" clId="Web-{7ACB2362-4F95-8293-B4CF-48506A7BA233}" dt="2020-08-16T19:20:21.512" v="274"/>
          <ac:spMkLst>
            <pc:docMk/>
            <pc:sldMk cId="0" sldId="364"/>
            <ac:spMk id="6" creationId="{DC1E7641-03A8-4A89-9564-32CD289E34CE}"/>
          </ac:spMkLst>
        </pc:spChg>
      </pc:sldChg>
      <pc:sldChg chg="addSp delSp">
        <pc:chgData name="Shan Bolen" userId="S::shan@drbconsult.onmicrosoft.com::62e4a112-447b-48c8-a0d2-15fa57472f77" providerId="AD" clId="Web-{7ACB2362-4F95-8293-B4CF-48506A7BA233}" dt="2020-08-16T19:20:26.231" v="277"/>
        <pc:sldMkLst>
          <pc:docMk/>
          <pc:sldMk cId="0" sldId="365"/>
        </pc:sldMkLst>
        <pc:spChg chg="add">
          <ac:chgData name="Shan Bolen" userId="S::shan@drbconsult.onmicrosoft.com::62e4a112-447b-48c8-a0d2-15fa57472f77" providerId="AD" clId="Web-{7ACB2362-4F95-8293-B4CF-48506A7BA233}" dt="2020-08-16T19:20:26.231" v="277"/>
          <ac:spMkLst>
            <pc:docMk/>
            <pc:sldMk cId="0" sldId="365"/>
            <ac:spMk id="2" creationId="{D93EE3AD-A40F-40E3-B998-9F4C4ABDF971}"/>
          </ac:spMkLst>
        </pc:spChg>
        <pc:spChg chg="del">
          <ac:chgData name="Shan Bolen" userId="S::shan@drbconsult.onmicrosoft.com::62e4a112-447b-48c8-a0d2-15fa57472f77" providerId="AD" clId="Web-{7ACB2362-4F95-8293-B4CF-48506A7BA233}" dt="2020-08-16T19:20:25.965" v="276"/>
          <ac:spMkLst>
            <pc:docMk/>
            <pc:sldMk cId="0" sldId="365"/>
            <ac:spMk id="6" creationId="{02C60A3A-F2EB-41B0-B79E-F9A427A3476B}"/>
          </ac:spMkLst>
        </pc:spChg>
      </pc:sldChg>
      <pc:sldChg chg="addSp delSp">
        <pc:chgData name="Shan Bolen" userId="S::shan@drbconsult.onmicrosoft.com::62e4a112-447b-48c8-a0d2-15fa57472f77" providerId="AD" clId="Web-{7ACB2362-4F95-8293-B4CF-48506A7BA233}" dt="2020-08-16T19:20:31.090" v="279"/>
        <pc:sldMkLst>
          <pc:docMk/>
          <pc:sldMk cId="0" sldId="366"/>
        </pc:sldMkLst>
        <pc:spChg chg="add">
          <ac:chgData name="Shan Bolen" userId="S::shan@drbconsult.onmicrosoft.com::62e4a112-447b-48c8-a0d2-15fa57472f77" providerId="AD" clId="Web-{7ACB2362-4F95-8293-B4CF-48506A7BA233}" dt="2020-08-16T19:20:31.090" v="279"/>
          <ac:spMkLst>
            <pc:docMk/>
            <pc:sldMk cId="0" sldId="366"/>
            <ac:spMk id="2" creationId="{F8F0ED45-25F4-4FB8-9528-9A376C666094}"/>
          </ac:spMkLst>
        </pc:spChg>
        <pc:spChg chg="del">
          <ac:chgData name="Shan Bolen" userId="S::shan@drbconsult.onmicrosoft.com::62e4a112-447b-48c8-a0d2-15fa57472f77" providerId="AD" clId="Web-{7ACB2362-4F95-8293-B4CF-48506A7BA233}" dt="2020-08-16T19:20:30.371" v="278"/>
          <ac:spMkLst>
            <pc:docMk/>
            <pc:sldMk cId="0" sldId="366"/>
            <ac:spMk id="6" creationId="{2BDD59FE-6C1F-4CF4-B1D4-E43CC1702BEE}"/>
          </ac:spMkLst>
        </pc:spChg>
      </pc:sldChg>
      <pc:sldChg chg="addSp delSp modSp">
        <pc:chgData name="Shan Bolen" userId="S::shan@drbconsult.onmicrosoft.com::62e4a112-447b-48c8-a0d2-15fa57472f77" providerId="AD" clId="Web-{7ACB2362-4F95-8293-B4CF-48506A7BA233}" dt="2020-08-16T19:20:35.590" v="281"/>
        <pc:sldMkLst>
          <pc:docMk/>
          <pc:sldMk cId="0" sldId="367"/>
        </pc:sldMkLst>
        <pc:spChg chg="add del mod">
          <ac:chgData name="Shan Bolen" userId="S::shan@drbconsult.onmicrosoft.com::62e4a112-447b-48c8-a0d2-15fa57472f77" providerId="AD" clId="Web-{7ACB2362-4F95-8293-B4CF-48506A7BA233}" dt="2020-08-16T19:20:34.981" v="280"/>
          <ac:spMkLst>
            <pc:docMk/>
            <pc:sldMk cId="0" sldId="367"/>
            <ac:spMk id="2" creationId="{6CDC36CC-9F3C-4A30-A27A-33E8410B154A}"/>
          </ac:spMkLst>
        </pc:spChg>
        <pc:spChg chg="add">
          <ac:chgData name="Shan Bolen" userId="S::shan@drbconsult.onmicrosoft.com::62e4a112-447b-48c8-a0d2-15fa57472f77" providerId="AD" clId="Web-{7ACB2362-4F95-8293-B4CF-48506A7BA233}" dt="2020-08-16T19:20:35.590" v="281"/>
          <ac:spMkLst>
            <pc:docMk/>
            <pc:sldMk cId="0" sldId="367"/>
            <ac:spMk id="3" creationId="{1798D34E-896B-4211-891C-EE9EAD45AF8A}"/>
          </ac:spMkLst>
        </pc:spChg>
        <pc:spChg chg="del">
          <ac:chgData name="Shan Bolen" userId="S::shan@drbconsult.onmicrosoft.com::62e4a112-447b-48c8-a0d2-15fa57472f77" providerId="AD" clId="Web-{7ACB2362-4F95-8293-B4CF-48506A7BA233}" dt="2020-08-16T19:07:55.506" v="29"/>
          <ac:spMkLst>
            <pc:docMk/>
            <pc:sldMk cId="0" sldId="367"/>
            <ac:spMk id="6" creationId="{33FCCB8E-2063-4EB4-BCB6-FB9B7084A111}"/>
          </ac:spMkLst>
        </pc:spChg>
      </pc:sldChg>
      <pc:sldChg chg="addSp delSp">
        <pc:chgData name="Shan Bolen" userId="S::shan@drbconsult.onmicrosoft.com::62e4a112-447b-48c8-a0d2-15fa57472f77" providerId="AD" clId="Web-{7ACB2362-4F95-8293-B4CF-48506A7BA233}" dt="2020-08-16T19:19:24.074" v="254"/>
        <pc:sldMkLst>
          <pc:docMk/>
          <pc:sldMk cId="0" sldId="368"/>
        </pc:sldMkLst>
        <pc:spChg chg="add">
          <ac:chgData name="Shan Bolen" userId="S::shan@drbconsult.onmicrosoft.com::62e4a112-447b-48c8-a0d2-15fa57472f77" providerId="AD" clId="Web-{7ACB2362-4F95-8293-B4CF-48506A7BA233}" dt="2020-08-16T19:19:24.074" v="254"/>
          <ac:spMkLst>
            <pc:docMk/>
            <pc:sldMk cId="0" sldId="368"/>
            <ac:spMk id="2" creationId="{A1ABF0B9-0347-449F-945D-2196E75C16AE}"/>
          </ac:spMkLst>
        </pc:spChg>
        <pc:spChg chg="del">
          <ac:chgData name="Shan Bolen" userId="S::shan@drbconsult.onmicrosoft.com::62e4a112-447b-48c8-a0d2-15fa57472f77" providerId="AD" clId="Web-{7ACB2362-4F95-8293-B4CF-48506A7BA233}" dt="2020-08-16T19:19:23.402" v="253"/>
          <ac:spMkLst>
            <pc:docMk/>
            <pc:sldMk cId="0" sldId="368"/>
            <ac:spMk id="5" creationId="{AAC4E7EE-5C88-4B72-A86C-82EC6ECE5069}"/>
          </ac:spMkLst>
        </pc:spChg>
      </pc:sldChg>
      <pc:sldChg chg="add del replId">
        <pc:chgData name="Shan Bolen" userId="S::shan@drbconsult.onmicrosoft.com::62e4a112-447b-48c8-a0d2-15fa57472f77" providerId="AD" clId="Web-{7ACB2362-4F95-8293-B4CF-48506A7BA233}" dt="2020-08-16T19:14:20.962" v="123"/>
        <pc:sldMkLst>
          <pc:docMk/>
          <pc:sldMk cId="769320360" sldId="369"/>
        </pc:sldMkLst>
      </pc:sldChg>
      <pc:sldChg chg="add del replId">
        <pc:chgData name="Shan Bolen" userId="S::shan@drbconsult.onmicrosoft.com::62e4a112-447b-48c8-a0d2-15fa57472f77" providerId="AD" clId="Web-{7ACB2362-4F95-8293-B4CF-48506A7BA233}" dt="2020-08-16T19:16:01.572" v="165"/>
        <pc:sldMkLst>
          <pc:docMk/>
          <pc:sldMk cId="2493251000" sldId="369"/>
        </pc:sldMkLst>
      </pc:sldChg>
    </pc:docChg>
  </pc:docChgLst>
  <pc:docChgLst>
    <pc:chgData name="Ashley Farley" userId="S::ashleyfarleyshimota_gmail.com#ext#@drbconsult.onmicrosoft.com::d9b7d963-cb95-4204-8e2e-4dca062e75c9" providerId="AD" clId="Web-{46F02EDD-A13E-6914-C302-D7D4B280BEEE}"/>
    <pc:docChg chg="modSld">
      <pc:chgData name="Ashley Farley" userId="S::ashleyfarleyshimota_gmail.com#ext#@drbconsult.onmicrosoft.com::d9b7d963-cb95-4204-8e2e-4dca062e75c9" providerId="AD" clId="Web-{46F02EDD-A13E-6914-C302-D7D4B280BEEE}" dt="2020-10-13T21:52:48.477" v="720" actId="20577"/>
      <pc:docMkLst>
        <pc:docMk/>
      </pc:docMkLst>
      <pc:sldChg chg="modSp">
        <pc:chgData name="Ashley Farley" userId="S::ashleyfarleyshimota_gmail.com#ext#@drbconsult.onmicrosoft.com::d9b7d963-cb95-4204-8e2e-4dca062e75c9" providerId="AD" clId="Web-{46F02EDD-A13E-6914-C302-D7D4B280BEEE}" dt="2020-10-13T20:36:13.622" v="13" actId="1076"/>
        <pc:sldMkLst>
          <pc:docMk/>
          <pc:sldMk cId="0" sldId="257"/>
        </pc:sldMkLst>
        <pc:spChg chg="mod">
          <ac:chgData name="Ashley Farley" userId="S::ashleyfarleyshimota_gmail.com#ext#@drbconsult.onmicrosoft.com::d9b7d963-cb95-4204-8e2e-4dca062e75c9" providerId="AD" clId="Web-{46F02EDD-A13E-6914-C302-D7D4B280BEEE}" dt="2020-10-13T20:36:13.622" v="13" actId="1076"/>
          <ac:spMkLst>
            <pc:docMk/>
            <pc:sldMk cId="0" sldId="257"/>
            <ac:spMk id="2" creationId="{00000000-0000-0000-0000-000000000000}"/>
          </ac:spMkLst>
        </pc:spChg>
        <pc:spChg chg="mod">
          <ac:chgData name="Ashley Farley" userId="S::ashleyfarleyshimota_gmail.com#ext#@drbconsult.onmicrosoft.com::d9b7d963-cb95-4204-8e2e-4dca062e75c9" providerId="AD" clId="Web-{46F02EDD-A13E-6914-C302-D7D4B280BEEE}" dt="2020-10-13T20:16:58.121" v="1" actId="20577"/>
          <ac:spMkLst>
            <pc:docMk/>
            <pc:sldMk cId="0" sldId="257"/>
            <ac:spMk id="11268" creationId="{C2AD5097-3428-4E47-A485-8CDC130F5663}"/>
          </ac:spMkLst>
        </pc:spChg>
      </pc:sldChg>
      <pc:sldChg chg="modSp">
        <pc:chgData name="Ashley Farley" userId="S::ashleyfarleyshimota_gmail.com#ext#@drbconsult.onmicrosoft.com::d9b7d963-cb95-4204-8e2e-4dca062e75c9" providerId="AD" clId="Web-{46F02EDD-A13E-6914-C302-D7D4B280BEEE}" dt="2020-10-13T20:36:04.091" v="12" actId="1076"/>
        <pc:sldMkLst>
          <pc:docMk/>
          <pc:sldMk cId="0" sldId="259"/>
        </pc:sldMkLst>
        <pc:picChg chg="mod">
          <ac:chgData name="Ashley Farley" userId="S::ashleyfarleyshimota_gmail.com#ext#@drbconsult.onmicrosoft.com::d9b7d963-cb95-4204-8e2e-4dca062e75c9" providerId="AD" clId="Web-{46F02EDD-A13E-6914-C302-D7D4B280BEEE}" dt="2020-10-13T20:36:04.091" v="12" actId="1076"/>
          <ac:picMkLst>
            <pc:docMk/>
            <pc:sldMk cId="0" sldId="259"/>
            <ac:picMk id="7173" creationId="{39C43AEE-94E1-4B54-B3A5-267DCB8591DA}"/>
          </ac:picMkLst>
        </pc:picChg>
      </pc:sldChg>
      <pc:sldChg chg="modSp">
        <pc:chgData name="Ashley Farley" userId="S::ashleyfarleyshimota_gmail.com#ext#@drbconsult.onmicrosoft.com::d9b7d963-cb95-4204-8e2e-4dca062e75c9" providerId="AD" clId="Web-{46F02EDD-A13E-6914-C302-D7D4B280BEEE}" dt="2020-10-13T20:35:57.434" v="11" actId="20577"/>
        <pc:sldMkLst>
          <pc:docMk/>
          <pc:sldMk cId="0" sldId="260"/>
        </pc:sldMkLst>
        <pc:spChg chg="mod">
          <ac:chgData name="Ashley Farley" userId="S::ashleyfarleyshimota_gmail.com#ext#@drbconsult.onmicrosoft.com::d9b7d963-cb95-4204-8e2e-4dca062e75c9" providerId="AD" clId="Web-{46F02EDD-A13E-6914-C302-D7D4B280BEEE}" dt="2020-10-13T20:35:57.434" v="11" actId="20577"/>
          <ac:spMkLst>
            <pc:docMk/>
            <pc:sldMk cId="0" sldId="260"/>
            <ac:spMk id="22531" creationId="{D32968C5-A085-4CDF-BDBA-4301190897E7}"/>
          </ac:spMkLst>
        </pc:spChg>
      </pc:sldChg>
      <pc:sldChg chg="modSp">
        <pc:chgData name="Ashley Farley" userId="S::ashleyfarleyshimota_gmail.com#ext#@drbconsult.onmicrosoft.com::d9b7d963-cb95-4204-8e2e-4dca062e75c9" providerId="AD" clId="Web-{46F02EDD-A13E-6914-C302-D7D4B280BEEE}" dt="2020-10-13T20:18:31.999" v="5" actId="1076"/>
        <pc:sldMkLst>
          <pc:docMk/>
          <pc:sldMk cId="0" sldId="263"/>
        </pc:sldMkLst>
        <pc:spChg chg="mod">
          <ac:chgData name="Ashley Farley" userId="S::ashleyfarleyshimota_gmail.com#ext#@drbconsult.onmicrosoft.com::d9b7d963-cb95-4204-8e2e-4dca062e75c9" providerId="AD" clId="Web-{46F02EDD-A13E-6914-C302-D7D4B280BEEE}" dt="2020-10-13T20:18:31.218" v="4" actId="1076"/>
          <ac:spMkLst>
            <pc:docMk/>
            <pc:sldMk cId="0" sldId="263"/>
            <ac:spMk id="27653" creationId="{826E6352-41F6-42CF-943A-9CF5AE2C52B5}"/>
          </ac:spMkLst>
        </pc:spChg>
        <pc:picChg chg="mod">
          <ac:chgData name="Ashley Farley" userId="S::ashleyfarleyshimota_gmail.com#ext#@drbconsult.onmicrosoft.com::d9b7d963-cb95-4204-8e2e-4dca062e75c9" providerId="AD" clId="Web-{46F02EDD-A13E-6914-C302-D7D4B280BEEE}" dt="2020-10-13T20:18:31.999" v="5" actId="1076"/>
          <ac:picMkLst>
            <pc:docMk/>
            <pc:sldMk cId="0" sldId="263"/>
            <ac:picMk id="11269" creationId="{E982759F-D149-4F82-819C-83A544C831BA}"/>
          </ac:picMkLst>
        </pc:picChg>
      </pc:sldChg>
      <pc:sldChg chg="modSp">
        <pc:chgData name="Ashley Farley" userId="S::ashleyfarleyshimota_gmail.com#ext#@drbconsult.onmicrosoft.com::d9b7d963-cb95-4204-8e2e-4dca062e75c9" providerId="AD" clId="Web-{46F02EDD-A13E-6914-C302-D7D4B280BEEE}" dt="2020-10-13T20:19:02.656" v="8" actId="1076"/>
        <pc:sldMkLst>
          <pc:docMk/>
          <pc:sldMk cId="0" sldId="265"/>
        </pc:sldMkLst>
        <pc:spChg chg="mod">
          <ac:chgData name="Ashley Farley" userId="S::ashleyfarleyshimota_gmail.com#ext#@drbconsult.onmicrosoft.com::d9b7d963-cb95-4204-8e2e-4dca062e75c9" providerId="AD" clId="Web-{46F02EDD-A13E-6914-C302-D7D4B280BEEE}" dt="2020-10-13T20:19:02.656" v="8" actId="1076"/>
          <ac:spMkLst>
            <pc:docMk/>
            <pc:sldMk cId="0" sldId="265"/>
            <ac:spMk id="2" creationId="{00000000-0000-0000-0000-000000000000}"/>
          </ac:spMkLst>
        </pc:spChg>
        <pc:picChg chg="mod">
          <ac:chgData name="Ashley Farley" userId="S::ashleyfarleyshimota_gmail.com#ext#@drbconsult.onmicrosoft.com::d9b7d963-cb95-4204-8e2e-4dca062e75c9" providerId="AD" clId="Web-{46F02EDD-A13E-6914-C302-D7D4B280BEEE}" dt="2020-10-13T20:18:59.562" v="7" actId="1076"/>
          <ac:picMkLst>
            <pc:docMk/>
            <pc:sldMk cId="0" sldId="265"/>
            <ac:picMk id="14341" creationId="{72ED7134-EE03-41A5-A26B-B0AB40AE67D1}"/>
          </ac:picMkLst>
        </pc:picChg>
      </pc:sldChg>
      <pc:sldChg chg="modSp">
        <pc:chgData name="Ashley Farley" userId="S::ashleyfarleyshimota_gmail.com#ext#@drbconsult.onmicrosoft.com::d9b7d963-cb95-4204-8e2e-4dca062e75c9" providerId="AD" clId="Web-{46F02EDD-A13E-6914-C302-D7D4B280BEEE}" dt="2020-10-13T20:35:43.465" v="10" actId="20577"/>
        <pc:sldMkLst>
          <pc:docMk/>
          <pc:sldMk cId="0" sldId="266"/>
        </pc:sldMkLst>
        <pc:spChg chg="mod">
          <ac:chgData name="Ashley Farley" userId="S::ashleyfarleyshimota_gmail.com#ext#@drbconsult.onmicrosoft.com::d9b7d963-cb95-4204-8e2e-4dca062e75c9" providerId="AD" clId="Web-{46F02EDD-A13E-6914-C302-D7D4B280BEEE}" dt="2020-10-13T20:35:43.465" v="10" actId="20577"/>
          <ac:spMkLst>
            <pc:docMk/>
            <pc:sldMk cId="0" sldId="266"/>
            <ac:spMk id="37893" creationId="{E3EC174E-B68A-4A7E-8DE5-0AA81BEEA46C}"/>
          </ac:spMkLst>
        </pc:spChg>
      </pc:sldChg>
      <pc:sldChg chg="modSp">
        <pc:chgData name="Ashley Farley" userId="S::ashleyfarleyshimota_gmail.com#ext#@drbconsult.onmicrosoft.com::d9b7d963-cb95-4204-8e2e-4dca062e75c9" providerId="AD" clId="Web-{46F02EDD-A13E-6914-C302-D7D4B280BEEE}" dt="2020-10-13T20:37:55.530" v="16" actId="1076"/>
        <pc:sldMkLst>
          <pc:docMk/>
          <pc:sldMk cId="0" sldId="267"/>
        </pc:sldMkLst>
        <pc:spChg chg="mod">
          <ac:chgData name="Ashley Farley" userId="S::ashleyfarleyshimota_gmail.com#ext#@drbconsult.onmicrosoft.com::d9b7d963-cb95-4204-8e2e-4dca062e75c9" providerId="AD" clId="Web-{46F02EDD-A13E-6914-C302-D7D4B280BEEE}" dt="2020-10-13T20:37:55.530" v="16" actId="1076"/>
          <ac:spMkLst>
            <pc:docMk/>
            <pc:sldMk cId="0" sldId="267"/>
            <ac:spMk id="40965" creationId="{B6797E8A-3718-4E28-A72C-DB6DD5E948AD}"/>
          </ac:spMkLst>
        </pc:spChg>
        <pc:picChg chg="mod">
          <ac:chgData name="Ashley Farley" userId="S::ashleyfarleyshimota_gmail.com#ext#@drbconsult.onmicrosoft.com::d9b7d963-cb95-4204-8e2e-4dca062e75c9" providerId="AD" clId="Web-{46F02EDD-A13E-6914-C302-D7D4B280BEEE}" dt="2020-10-13T20:37:48.921" v="15" actId="1076"/>
          <ac:picMkLst>
            <pc:docMk/>
            <pc:sldMk cId="0" sldId="267"/>
            <ac:picMk id="15365" creationId="{2571B76B-E383-48BE-A0B2-D97F3621D1F0}"/>
          </ac:picMkLst>
        </pc:picChg>
      </pc:sldChg>
      <pc:sldChg chg="modSp">
        <pc:chgData name="Ashley Farley" userId="S::ashleyfarleyshimota_gmail.com#ext#@drbconsult.onmicrosoft.com::d9b7d963-cb95-4204-8e2e-4dca062e75c9" providerId="AD" clId="Web-{46F02EDD-A13E-6914-C302-D7D4B280BEEE}" dt="2020-10-13T20:38:01.968" v="17" actId="1076"/>
        <pc:sldMkLst>
          <pc:docMk/>
          <pc:sldMk cId="0" sldId="268"/>
        </pc:sldMkLst>
        <pc:spChg chg="mod">
          <ac:chgData name="Ashley Farley" userId="S::ashleyfarleyshimota_gmail.com#ext#@drbconsult.onmicrosoft.com::d9b7d963-cb95-4204-8e2e-4dca062e75c9" providerId="AD" clId="Web-{46F02EDD-A13E-6914-C302-D7D4B280BEEE}" dt="2020-10-13T20:38:01.968" v="17" actId="1076"/>
          <ac:spMkLst>
            <pc:docMk/>
            <pc:sldMk cId="0" sldId="268"/>
            <ac:spMk id="2" creationId="{00000000-0000-0000-0000-000000000000}"/>
          </ac:spMkLst>
        </pc:spChg>
      </pc:sldChg>
      <pc:sldChg chg="modSp">
        <pc:chgData name="Ashley Farley" userId="S::ashleyfarleyshimota_gmail.com#ext#@drbconsult.onmicrosoft.com::d9b7d963-cb95-4204-8e2e-4dca062e75c9" providerId="AD" clId="Web-{46F02EDD-A13E-6914-C302-D7D4B280BEEE}" dt="2020-10-13T20:38:17.921" v="19" actId="1076"/>
        <pc:sldMkLst>
          <pc:docMk/>
          <pc:sldMk cId="0" sldId="269"/>
        </pc:sldMkLst>
        <pc:spChg chg="mod">
          <ac:chgData name="Ashley Farley" userId="S::ashleyfarleyshimota_gmail.com#ext#@drbconsult.onmicrosoft.com::d9b7d963-cb95-4204-8e2e-4dca062e75c9" providerId="AD" clId="Web-{46F02EDD-A13E-6914-C302-D7D4B280BEEE}" dt="2020-10-13T20:38:17.921" v="19" actId="1076"/>
          <ac:spMkLst>
            <pc:docMk/>
            <pc:sldMk cId="0" sldId="269"/>
            <ac:spMk id="46093" creationId="{C26AC5E4-B609-4388-BCA4-301EB15DDD97}"/>
          </ac:spMkLst>
        </pc:spChg>
      </pc:sldChg>
      <pc:sldChg chg="modSp">
        <pc:chgData name="Ashley Farley" userId="S::ashleyfarleyshimota_gmail.com#ext#@drbconsult.onmicrosoft.com::d9b7d963-cb95-4204-8e2e-4dca062e75c9" providerId="AD" clId="Web-{46F02EDD-A13E-6914-C302-D7D4B280BEEE}" dt="2020-10-13T20:38:23.812" v="20" actId="1076"/>
        <pc:sldMkLst>
          <pc:docMk/>
          <pc:sldMk cId="0" sldId="270"/>
        </pc:sldMkLst>
        <pc:spChg chg="mod">
          <ac:chgData name="Ashley Farley" userId="S::ashleyfarleyshimota_gmail.com#ext#@drbconsult.onmicrosoft.com::d9b7d963-cb95-4204-8e2e-4dca062e75c9" providerId="AD" clId="Web-{46F02EDD-A13E-6914-C302-D7D4B280BEEE}" dt="2020-10-13T20:38:23.812" v="20" actId="1076"/>
          <ac:spMkLst>
            <pc:docMk/>
            <pc:sldMk cId="0" sldId="270"/>
            <ac:spMk id="50182" creationId="{D47FF0A6-B56E-4DDE-9094-2CEB0F7D7E78}"/>
          </ac:spMkLst>
        </pc:spChg>
      </pc:sldChg>
      <pc:sldChg chg="modSp">
        <pc:chgData name="Ashley Farley" userId="S::ashleyfarleyshimota_gmail.com#ext#@drbconsult.onmicrosoft.com::d9b7d963-cb95-4204-8e2e-4dca062e75c9" providerId="AD" clId="Web-{46F02EDD-A13E-6914-C302-D7D4B280BEEE}" dt="2020-10-13T20:39:02.704" v="26" actId="14100"/>
        <pc:sldMkLst>
          <pc:docMk/>
          <pc:sldMk cId="0" sldId="272"/>
        </pc:sldMkLst>
        <pc:picChg chg="mod">
          <ac:chgData name="Ashley Farley" userId="S::ashleyfarleyshimota_gmail.com#ext#@drbconsult.onmicrosoft.com::d9b7d963-cb95-4204-8e2e-4dca062e75c9" providerId="AD" clId="Web-{46F02EDD-A13E-6914-C302-D7D4B280BEEE}" dt="2020-10-13T20:38:45.188" v="23" actId="14100"/>
          <ac:picMkLst>
            <pc:docMk/>
            <pc:sldMk cId="0" sldId="272"/>
            <ac:picMk id="20485" creationId="{F06BD84B-FB21-46A3-A511-8D913D9FF3DE}"/>
          </ac:picMkLst>
        </pc:picChg>
        <pc:picChg chg="mod">
          <ac:chgData name="Ashley Farley" userId="S::ashleyfarleyshimota_gmail.com#ext#@drbconsult.onmicrosoft.com::d9b7d963-cb95-4204-8e2e-4dca062e75c9" providerId="AD" clId="Web-{46F02EDD-A13E-6914-C302-D7D4B280BEEE}" dt="2020-10-13T20:39:02.704" v="26" actId="14100"/>
          <ac:picMkLst>
            <pc:docMk/>
            <pc:sldMk cId="0" sldId="272"/>
            <ac:picMk id="20486" creationId="{88314ED4-829C-4181-A04A-44AAE71B8A24}"/>
          </ac:picMkLst>
        </pc:picChg>
        <pc:picChg chg="mod">
          <ac:chgData name="Ashley Farley" userId="S::ashleyfarleyshimota_gmail.com#ext#@drbconsult.onmicrosoft.com::d9b7d963-cb95-4204-8e2e-4dca062e75c9" providerId="AD" clId="Web-{46F02EDD-A13E-6914-C302-D7D4B280BEEE}" dt="2020-10-13T20:38:53.219" v="24" actId="14100"/>
          <ac:picMkLst>
            <pc:docMk/>
            <pc:sldMk cId="0" sldId="272"/>
            <ac:picMk id="20487" creationId="{DA49AB1C-425C-445D-A714-E49EF99D49D8}"/>
          </ac:picMkLst>
        </pc:picChg>
        <pc:picChg chg="mod">
          <ac:chgData name="Ashley Farley" userId="S::ashleyfarleyshimota_gmail.com#ext#@drbconsult.onmicrosoft.com::d9b7d963-cb95-4204-8e2e-4dca062e75c9" providerId="AD" clId="Web-{46F02EDD-A13E-6914-C302-D7D4B280BEEE}" dt="2020-10-13T20:38:36.328" v="21" actId="14100"/>
          <ac:picMkLst>
            <pc:docMk/>
            <pc:sldMk cId="0" sldId="272"/>
            <ac:picMk id="20488" creationId="{3E599466-13C6-49CE-BC85-A728EE5E2E4C}"/>
          </ac:picMkLst>
        </pc:picChg>
      </pc:sldChg>
      <pc:sldChg chg="modSp">
        <pc:chgData name="Ashley Farley" userId="S::ashleyfarleyshimota_gmail.com#ext#@drbconsult.onmicrosoft.com::d9b7d963-cb95-4204-8e2e-4dca062e75c9" providerId="AD" clId="Web-{46F02EDD-A13E-6914-C302-D7D4B280BEEE}" dt="2020-10-13T20:39:25.720" v="31" actId="20577"/>
        <pc:sldMkLst>
          <pc:docMk/>
          <pc:sldMk cId="0" sldId="273"/>
        </pc:sldMkLst>
        <pc:spChg chg="mod">
          <ac:chgData name="Ashley Farley" userId="S::ashleyfarleyshimota_gmail.com#ext#@drbconsult.onmicrosoft.com::d9b7d963-cb95-4204-8e2e-4dca062e75c9" providerId="AD" clId="Web-{46F02EDD-A13E-6914-C302-D7D4B280BEEE}" dt="2020-10-13T20:39:25.720" v="31" actId="20577"/>
          <ac:spMkLst>
            <pc:docMk/>
            <pc:sldMk cId="0" sldId="273"/>
            <ac:spMk id="69634" creationId="{3B171004-6368-4F59-8D62-BCFDF311D933}"/>
          </ac:spMkLst>
        </pc:spChg>
      </pc:sldChg>
      <pc:sldChg chg="modSp">
        <pc:chgData name="Ashley Farley" userId="S::ashleyfarleyshimota_gmail.com#ext#@drbconsult.onmicrosoft.com::d9b7d963-cb95-4204-8e2e-4dca062e75c9" providerId="AD" clId="Web-{46F02EDD-A13E-6914-C302-D7D4B280BEEE}" dt="2020-10-13T20:39:46.814" v="36" actId="1076"/>
        <pc:sldMkLst>
          <pc:docMk/>
          <pc:sldMk cId="0" sldId="274"/>
        </pc:sldMkLst>
        <pc:spChg chg="mod">
          <ac:chgData name="Ashley Farley" userId="S::ashleyfarleyshimota_gmail.com#ext#@drbconsult.onmicrosoft.com::d9b7d963-cb95-4204-8e2e-4dca062e75c9" providerId="AD" clId="Web-{46F02EDD-A13E-6914-C302-D7D4B280BEEE}" dt="2020-10-13T20:39:39.782" v="34" actId="20577"/>
          <ac:spMkLst>
            <pc:docMk/>
            <pc:sldMk cId="0" sldId="274"/>
            <ac:spMk id="71682" creationId="{AF21009F-1D71-4C5A-9946-AED2D00E81B4}"/>
          </ac:spMkLst>
        </pc:spChg>
        <pc:picChg chg="mod">
          <ac:chgData name="Ashley Farley" userId="S::ashleyfarleyshimota_gmail.com#ext#@drbconsult.onmicrosoft.com::d9b7d963-cb95-4204-8e2e-4dca062e75c9" providerId="AD" clId="Web-{46F02EDD-A13E-6914-C302-D7D4B280BEEE}" dt="2020-10-13T20:39:46.814" v="36" actId="1076"/>
          <ac:picMkLst>
            <pc:docMk/>
            <pc:sldMk cId="0" sldId="274"/>
            <ac:picMk id="22533" creationId="{A0739326-5E80-48FA-B78C-BDEEEE57569D}"/>
          </ac:picMkLst>
        </pc:picChg>
      </pc:sldChg>
      <pc:sldChg chg="modSp">
        <pc:chgData name="Ashley Farley" userId="S::ashleyfarleyshimota_gmail.com#ext#@drbconsult.onmicrosoft.com::d9b7d963-cb95-4204-8e2e-4dca062e75c9" providerId="AD" clId="Web-{46F02EDD-A13E-6914-C302-D7D4B280BEEE}" dt="2020-10-13T20:39:56.236" v="41" actId="1076"/>
        <pc:sldMkLst>
          <pc:docMk/>
          <pc:sldMk cId="0" sldId="275"/>
        </pc:sldMkLst>
        <pc:spChg chg="mod">
          <ac:chgData name="Ashley Farley" userId="S::ashleyfarleyshimota_gmail.com#ext#@drbconsult.onmicrosoft.com::d9b7d963-cb95-4204-8e2e-4dca062e75c9" providerId="AD" clId="Web-{46F02EDD-A13E-6914-C302-D7D4B280BEEE}" dt="2020-10-13T20:39:52.705" v="40" actId="20577"/>
          <ac:spMkLst>
            <pc:docMk/>
            <pc:sldMk cId="0" sldId="275"/>
            <ac:spMk id="73732" creationId="{CCA47835-D5EB-4E57-A7EE-58BBD2E1671E}"/>
          </ac:spMkLst>
        </pc:spChg>
        <pc:spChg chg="mod">
          <ac:chgData name="Ashley Farley" userId="S::ashleyfarleyshimota_gmail.com#ext#@drbconsult.onmicrosoft.com::d9b7d963-cb95-4204-8e2e-4dca062e75c9" providerId="AD" clId="Web-{46F02EDD-A13E-6914-C302-D7D4B280BEEE}" dt="2020-10-13T20:39:56.236" v="41" actId="1076"/>
          <ac:spMkLst>
            <pc:docMk/>
            <pc:sldMk cId="0" sldId="275"/>
            <ac:spMk id="73733" creationId="{D514BD1E-B5B3-47D3-A530-CCD8D557DABA}"/>
          </ac:spMkLst>
        </pc:spChg>
      </pc:sldChg>
      <pc:sldChg chg="modSp">
        <pc:chgData name="Ashley Farley" userId="S::ashleyfarleyshimota_gmail.com#ext#@drbconsult.onmicrosoft.com::d9b7d963-cb95-4204-8e2e-4dca062e75c9" providerId="AD" clId="Web-{46F02EDD-A13E-6914-C302-D7D4B280BEEE}" dt="2020-10-13T20:40:00.017" v="43" actId="20577"/>
        <pc:sldMkLst>
          <pc:docMk/>
          <pc:sldMk cId="0" sldId="276"/>
        </pc:sldMkLst>
        <pc:spChg chg="mod">
          <ac:chgData name="Ashley Farley" userId="S::ashleyfarleyshimota_gmail.com#ext#@drbconsult.onmicrosoft.com::d9b7d963-cb95-4204-8e2e-4dca062e75c9" providerId="AD" clId="Web-{46F02EDD-A13E-6914-C302-D7D4B280BEEE}" dt="2020-10-13T20:40:00.017" v="43" actId="20577"/>
          <ac:spMkLst>
            <pc:docMk/>
            <pc:sldMk cId="0" sldId="276"/>
            <ac:spMk id="75778" creationId="{60397876-5F2E-4546-BF8C-5F6D91A04842}"/>
          </ac:spMkLst>
        </pc:spChg>
      </pc:sldChg>
      <pc:sldChg chg="modSp">
        <pc:chgData name="Ashley Farley" userId="S::ashleyfarleyshimota_gmail.com#ext#@drbconsult.onmicrosoft.com::d9b7d963-cb95-4204-8e2e-4dca062e75c9" providerId="AD" clId="Web-{46F02EDD-A13E-6914-C302-D7D4B280BEEE}" dt="2020-10-13T20:40:35.174" v="54" actId="1076"/>
        <pc:sldMkLst>
          <pc:docMk/>
          <pc:sldMk cId="0" sldId="277"/>
        </pc:sldMkLst>
        <pc:spChg chg="mod">
          <ac:chgData name="Ashley Farley" userId="S::ashleyfarleyshimota_gmail.com#ext#@drbconsult.onmicrosoft.com::d9b7d963-cb95-4204-8e2e-4dca062e75c9" providerId="AD" clId="Web-{46F02EDD-A13E-6914-C302-D7D4B280BEEE}" dt="2020-10-13T20:40:29.018" v="53" actId="20577"/>
          <ac:spMkLst>
            <pc:docMk/>
            <pc:sldMk cId="0" sldId="277"/>
            <ac:spMk id="78852" creationId="{6C19ED13-83BA-41FB-A438-FDC539A551AE}"/>
          </ac:spMkLst>
        </pc:spChg>
        <pc:spChg chg="mod">
          <ac:chgData name="Ashley Farley" userId="S::ashleyfarleyshimota_gmail.com#ext#@drbconsult.onmicrosoft.com::d9b7d963-cb95-4204-8e2e-4dca062e75c9" providerId="AD" clId="Web-{46F02EDD-A13E-6914-C302-D7D4B280BEEE}" dt="2020-10-13T20:40:35.174" v="54" actId="1076"/>
          <ac:spMkLst>
            <pc:docMk/>
            <pc:sldMk cId="0" sldId="277"/>
            <ac:spMk id="78853" creationId="{00908F5C-6780-451A-ADC5-DDF2BE3642B7}"/>
          </ac:spMkLst>
        </pc:spChg>
      </pc:sldChg>
      <pc:sldChg chg="modSp">
        <pc:chgData name="Ashley Farley" userId="S::ashleyfarleyshimota_gmail.com#ext#@drbconsult.onmicrosoft.com::d9b7d963-cb95-4204-8e2e-4dca062e75c9" providerId="AD" clId="Web-{46F02EDD-A13E-6914-C302-D7D4B280BEEE}" dt="2020-10-13T20:40:14.205" v="48" actId="1076"/>
        <pc:sldMkLst>
          <pc:docMk/>
          <pc:sldMk cId="0" sldId="278"/>
        </pc:sldMkLst>
        <pc:spChg chg="mod">
          <ac:chgData name="Ashley Farley" userId="S::ashleyfarleyshimota_gmail.com#ext#@drbconsult.onmicrosoft.com::d9b7d963-cb95-4204-8e2e-4dca062e75c9" providerId="AD" clId="Web-{46F02EDD-A13E-6914-C302-D7D4B280BEEE}" dt="2020-10-13T20:40:08.267" v="47" actId="20577"/>
          <ac:spMkLst>
            <pc:docMk/>
            <pc:sldMk cId="0" sldId="278"/>
            <ac:spMk id="80900" creationId="{8C02BEE4-07C5-438F-9FCD-A50162ACEE2B}"/>
          </ac:spMkLst>
        </pc:spChg>
        <pc:picChg chg="mod">
          <ac:chgData name="Ashley Farley" userId="S::ashleyfarleyshimota_gmail.com#ext#@drbconsult.onmicrosoft.com::d9b7d963-cb95-4204-8e2e-4dca062e75c9" providerId="AD" clId="Web-{46F02EDD-A13E-6914-C302-D7D4B280BEEE}" dt="2020-10-13T20:40:14.205" v="48" actId="1076"/>
          <ac:picMkLst>
            <pc:docMk/>
            <pc:sldMk cId="0" sldId="278"/>
            <ac:picMk id="25605" creationId="{E4AF1CD0-912B-49BB-9341-2972912C9629}"/>
          </ac:picMkLst>
        </pc:picChg>
      </pc:sldChg>
      <pc:sldChg chg="modSp">
        <pc:chgData name="Ashley Farley" userId="S::ashleyfarleyshimota_gmail.com#ext#@drbconsult.onmicrosoft.com::d9b7d963-cb95-4204-8e2e-4dca062e75c9" providerId="AD" clId="Web-{46F02EDD-A13E-6914-C302-D7D4B280BEEE}" dt="2020-10-13T20:40:42.362" v="56" actId="20577"/>
        <pc:sldMkLst>
          <pc:docMk/>
          <pc:sldMk cId="0" sldId="279"/>
        </pc:sldMkLst>
        <pc:spChg chg="mod">
          <ac:chgData name="Ashley Farley" userId="S::ashleyfarleyshimota_gmail.com#ext#@drbconsult.onmicrosoft.com::d9b7d963-cb95-4204-8e2e-4dca062e75c9" providerId="AD" clId="Web-{46F02EDD-A13E-6914-C302-D7D4B280BEEE}" dt="2020-10-13T20:40:42.362" v="56" actId="20577"/>
          <ac:spMkLst>
            <pc:docMk/>
            <pc:sldMk cId="0" sldId="279"/>
            <ac:spMk id="82946" creationId="{EE967641-EEE8-4AE2-8BB6-D39FC0F9A9DD}"/>
          </ac:spMkLst>
        </pc:spChg>
      </pc:sldChg>
      <pc:sldChg chg="modSp">
        <pc:chgData name="Ashley Farley" userId="S::ashleyfarleyshimota_gmail.com#ext#@drbconsult.onmicrosoft.com::d9b7d963-cb95-4204-8e2e-4dca062e75c9" providerId="AD" clId="Web-{46F02EDD-A13E-6914-C302-D7D4B280BEEE}" dt="2020-10-13T20:41:17.691" v="57" actId="1076"/>
        <pc:sldMkLst>
          <pc:docMk/>
          <pc:sldMk cId="0" sldId="281"/>
        </pc:sldMkLst>
        <pc:spChg chg="mod">
          <ac:chgData name="Ashley Farley" userId="S::ashleyfarleyshimota_gmail.com#ext#@drbconsult.onmicrosoft.com::d9b7d963-cb95-4204-8e2e-4dca062e75c9" providerId="AD" clId="Web-{46F02EDD-A13E-6914-C302-D7D4B280BEEE}" dt="2020-10-13T20:41:17.691" v="57" actId="1076"/>
          <ac:spMkLst>
            <pc:docMk/>
            <pc:sldMk cId="0" sldId="281"/>
            <ac:spMk id="86022" creationId="{08BAFDC9-C75A-47CF-AD09-A1691B95E16B}"/>
          </ac:spMkLst>
        </pc:spChg>
      </pc:sldChg>
      <pc:sldChg chg="modSp">
        <pc:chgData name="Ashley Farley" userId="S::ashleyfarleyshimota_gmail.com#ext#@drbconsult.onmicrosoft.com::d9b7d963-cb95-4204-8e2e-4dca062e75c9" providerId="AD" clId="Web-{46F02EDD-A13E-6914-C302-D7D4B280BEEE}" dt="2020-10-13T20:42:26.364" v="79" actId="14100"/>
        <pc:sldMkLst>
          <pc:docMk/>
          <pc:sldMk cId="0" sldId="282"/>
        </pc:sldMkLst>
        <pc:spChg chg="mod">
          <ac:chgData name="Ashley Farley" userId="S::ashleyfarleyshimota_gmail.com#ext#@drbconsult.onmicrosoft.com::d9b7d963-cb95-4204-8e2e-4dca062e75c9" providerId="AD" clId="Web-{46F02EDD-A13E-6914-C302-D7D4B280BEEE}" dt="2020-10-13T20:41:41.207" v="71" actId="20577"/>
          <ac:spMkLst>
            <pc:docMk/>
            <pc:sldMk cId="0" sldId="282"/>
            <ac:spMk id="88066" creationId="{829D89F8-0D4D-486A-80D2-7936822D45F0}"/>
          </ac:spMkLst>
        </pc:spChg>
        <pc:picChg chg="mod">
          <ac:chgData name="Ashley Farley" userId="S::ashleyfarleyshimota_gmail.com#ext#@drbconsult.onmicrosoft.com::d9b7d963-cb95-4204-8e2e-4dca062e75c9" providerId="AD" clId="Web-{46F02EDD-A13E-6914-C302-D7D4B280BEEE}" dt="2020-10-13T20:42:12.223" v="76" actId="1076"/>
          <ac:picMkLst>
            <pc:docMk/>
            <pc:sldMk cId="0" sldId="282"/>
            <ac:picMk id="30724" creationId="{40F715C5-7628-4B49-8EBB-B7356B3ABBA9}"/>
          </ac:picMkLst>
        </pc:picChg>
        <pc:picChg chg="mod">
          <ac:chgData name="Ashley Farley" userId="S::ashleyfarleyshimota_gmail.com#ext#@drbconsult.onmicrosoft.com::d9b7d963-cb95-4204-8e2e-4dca062e75c9" providerId="AD" clId="Web-{46F02EDD-A13E-6914-C302-D7D4B280BEEE}" dt="2020-10-13T20:42:13.957" v="77" actId="1076"/>
          <ac:picMkLst>
            <pc:docMk/>
            <pc:sldMk cId="0" sldId="282"/>
            <ac:picMk id="30725" creationId="{EDB9C297-001A-49E5-9862-E70AE4EA94E5}"/>
          </ac:picMkLst>
        </pc:picChg>
        <pc:picChg chg="mod">
          <ac:chgData name="Ashley Farley" userId="S::ashleyfarleyshimota_gmail.com#ext#@drbconsult.onmicrosoft.com::d9b7d963-cb95-4204-8e2e-4dca062e75c9" providerId="AD" clId="Web-{46F02EDD-A13E-6914-C302-D7D4B280BEEE}" dt="2020-10-13T20:42:00.926" v="74" actId="1076"/>
          <ac:picMkLst>
            <pc:docMk/>
            <pc:sldMk cId="0" sldId="282"/>
            <ac:picMk id="30726" creationId="{0CC472BC-59A3-49AF-8F3F-B583F51FBB57}"/>
          </ac:picMkLst>
        </pc:picChg>
        <pc:picChg chg="mod">
          <ac:chgData name="Ashley Farley" userId="S::ashleyfarleyshimota_gmail.com#ext#@drbconsult.onmicrosoft.com::d9b7d963-cb95-4204-8e2e-4dca062e75c9" providerId="AD" clId="Web-{46F02EDD-A13E-6914-C302-D7D4B280BEEE}" dt="2020-10-13T20:41:50.847" v="72" actId="14100"/>
          <ac:picMkLst>
            <pc:docMk/>
            <pc:sldMk cId="0" sldId="282"/>
            <ac:picMk id="30727" creationId="{62DF2FF6-563D-40AE-8EA8-8E7FCA2965EE}"/>
          </ac:picMkLst>
        </pc:picChg>
        <pc:picChg chg="mod">
          <ac:chgData name="Ashley Farley" userId="S::ashleyfarleyshimota_gmail.com#ext#@drbconsult.onmicrosoft.com::d9b7d963-cb95-4204-8e2e-4dca062e75c9" providerId="AD" clId="Web-{46F02EDD-A13E-6914-C302-D7D4B280BEEE}" dt="2020-10-13T20:42:26.364" v="79" actId="14100"/>
          <ac:picMkLst>
            <pc:docMk/>
            <pc:sldMk cId="0" sldId="282"/>
            <ac:picMk id="30728" creationId="{F4635AE1-8C49-4036-A33D-726EFE3F58A9}"/>
          </ac:picMkLst>
        </pc:picChg>
      </pc:sldChg>
      <pc:sldChg chg="modSp">
        <pc:chgData name="Ashley Farley" userId="S::ashleyfarleyshimota_gmail.com#ext#@drbconsult.onmicrosoft.com::d9b7d963-cb95-4204-8e2e-4dca062e75c9" providerId="AD" clId="Web-{46F02EDD-A13E-6914-C302-D7D4B280BEEE}" dt="2020-10-13T20:43:40.115" v="81" actId="20577"/>
        <pc:sldMkLst>
          <pc:docMk/>
          <pc:sldMk cId="0" sldId="284"/>
        </pc:sldMkLst>
        <pc:spChg chg="mod">
          <ac:chgData name="Ashley Farley" userId="S::ashleyfarleyshimota_gmail.com#ext#@drbconsult.onmicrosoft.com::d9b7d963-cb95-4204-8e2e-4dca062e75c9" providerId="AD" clId="Web-{46F02EDD-A13E-6914-C302-D7D4B280BEEE}" dt="2020-10-13T20:43:40.115" v="81" actId="20577"/>
          <ac:spMkLst>
            <pc:docMk/>
            <pc:sldMk cId="0" sldId="284"/>
            <ac:spMk id="91140" creationId="{69564F52-672D-4061-B31D-088419FB9EBD}"/>
          </ac:spMkLst>
        </pc:spChg>
      </pc:sldChg>
      <pc:sldChg chg="modSp">
        <pc:chgData name="Ashley Farley" userId="S::ashleyfarleyshimota_gmail.com#ext#@drbconsult.onmicrosoft.com::d9b7d963-cb95-4204-8e2e-4dca062e75c9" providerId="AD" clId="Web-{46F02EDD-A13E-6914-C302-D7D4B280BEEE}" dt="2020-10-13T20:49:37.107" v="132" actId="20577"/>
        <pc:sldMkLst>
          <pc:docMk/>
          <pc:sldMk cId="0" sldId="285"/>
        </pc:sldMkLst>
        <pc:spChg chg="mod">
          <ac:chgData name="Ashley Farley" userId="S::ashleyfarleyshimota_gmail.com#ext#@drbconsult.onmicrosoft.com::d9b7d963-cb95-4204-8e2e-4dca062e75c9" providerId="AD" clId="Web-{46F02EDD-A13E-6914-C302-D7D4B280BEEE}" dt="2020-10-13T20:49:37.107" v="132" actId="20577"/>
          <ac:spMkLst>
            <pc:docMk/>
            <pc:sldMk cId="0" sldId="285"/>
            <ac:spMk id="93188" creationId="{A5F7C492-A3EE-4515-A2C5-CAED22ADFFAB}"/>
          </ac:spMkLst>
        </pc:spChg>
        <pc:picChg chg="mod">
          <ac:chgData name="Ashley Farley" userId="S::ashleyfarleyshimota_gmail.com#ext#@drbconsult.onmicrosoft.com::d9b7d963-cb95-4204-8e2e-4dca062e75c9" providerId="AD" clId="Web-{46F02EDD-A13E-6914-C302-D7D4B280BEEE}" dt="2020-10-13T20:49:32.638" v="130" actId="1076"/>
          <ac:picMkLst>
            <pc:docMk/>
            <pc:sldMk cId="0" sldId="285"/>
            <ac:picMk id="33797" creationId="{0F278630-B0F2-4D01-A7E8-4F98094896A8}"/>
          </ac:picMkLst>
        </pc:picChg>
      </pc:sldChg>
      <pc:sldChg chg="modSp">
        <pc:chgData name="Ashley Farley" userId="S::ashleyfarleyshimota_gmail.com#ext#@drbconsult.onmicrosoft.com::d9b7d963-cb95-4204-8e2e-4dca062e75c9" providerId="AD" clId="Web-{46F02EDD-A13E-6914-C302-D7D4B280BEEE}" dt="2020-10-13T20:46:37.041" v="105" actId="20577"/>
        <pc:sldMkLst>
          <pc:docMk/>
          <pc:sldMk cId="0" sldId="286"/>
        </pc:sldMkLst>
        <pc:spChg chg="mod">
          <ac:chgData name="Ashley Farley" userId="S::ashleyfarleyshimota_gmail.com#ext#@drbconsult.onmicrosoft.com::d9b7d963-cb95-4204-8e2e-4dca062e75c9" providerId="AD" clId="Web-{46F02EDD-A13E-6914-C302-D7D4B280BEEE}" dt="2020-10-13T20:46:19.978" v="104" actId="20577"/>
          <ac:spMkLst>
            <pc:docMk/>
            <pc:sldMk cId="0" sldId="286"/>
            <ac:spMk id="97282" creationId="{AFF802CE-67C5-457E-8EDD-896729B782D2}"/>
          </ac:spMkLst>
        </pc:spChg>
        <pc:spChg chg="mod">
          <ac:chgData name="Ashley Farley" userId="S::ashleyfarleyshimota_gmail.com#ext#@drbconsult.onmicrosoft.com::d9b7d963-cb95-4204-8e2e-4dca062e75c9" providerId="AD" clId="Web-{46F02EDD-A13E-6914-C302-D7D4B280BEEE}" dt="2020-10-13T20:46:37.041" v="105" actId="20577"/>
          <ac:spMkLst>
            <pc:docMk/>
            <pc:sldMk cId="0" sldId="286"/>
            <ac:spMk id="97283" creationId="{8D56D7D4-A88A-416F-B476-2FA95C607DF4}"/>
          </ac:spMkLst>
        </pc:spChg>
      </pc:sldChg>
      <pc:sldChg chg="modSp">
        <pc:chgData name="Ashley Farley" userId="S::ashleyfarleyshimota_gmail.com#ext#@drbconsult.onmicrosoft.com::d9b7d963-cb95-4204-8e2e-4dca062e75c9" providerId="AD" clId="Web-{46F02EDD-A13E-6914-C302-D7D4B280BEEE}" dt="2020-10-13T20:46:45.213" v="108" actId="20577"/>
        <pc:sldMkLst>
          <pc:docMk/>
          <pc:sldMk cId="0" sldId="287"/>
        </pc:sldMkLst>
        <pc:spChg chg="mod">
          <ac:chgData name="Ashley Farley" userId="S::ashleyfarleyshimota_gmail.com#ext#@drbconsult.onmicrosoft.com::d9b7d963-cb95-4204-8e2e-4dca062e75c9" providerId="AD" clId="Web-{46F02EDD-A13E-6914-C302-D7D4B280BEEE}" dt="2020-10-13T20:46:45.213" v="108" actId="20577"/>
          <ac:spMkLst>
            <pc:docMk/>
            <pc:sldMk cId="0" sldId="287"/>
            <ac:spMk id="98308" creationId="{4FF25017-4CAE-416E-BCC0-B31C69502986}"/>
          </ac:spMkLst>
        </pc:spChg>
      </pc:sldChg>
      <pc:sldChg chg="modSp">
        <pc:chgData name="Ashley Farley" userId="S::ashleyfarleyshimota_gmail.com#ext#@drbconsult.onmicrosoft.com::d9b7d963-cb95-4204-8e2e-4dca062e75c9" providerId="AD" clId="Web-{46F02EDD-A13E-6914-C302-D7D4B280BEEE}" dt="2020-10-13T20:47:22.151" v="120" actId="1076"/>
        <pc:sldMkLst>
          <pc:docMk/>
          <pc:sldMk cId="0" sldId="288"/>
        </pc:sldMkLst>
        <pc:spChg chg="mod">
          <ac:chgData name="Ashley Farley" userId="S::ashleyfarleyshimota_gmail.com#ext#@drbconsult.onmicrosoft.com::d9b7d963-cb95-4204-8e2e-4dca062e75c9" providerId="AD" clId="Web-{46F02EDD-A13E-6914-C302-D7D4B280BEEE}" dt="2020-10-13T20:47:22.151" v="120" actId="1076"/>
          <ac:spMkLst>
            <pc:docMk/>
            <pc:sldMk cId="0" sldId="288"/>
            <ac:spMk id="100354" creationId="{F7A762B7-0F66-4111-86F7-2C4595D59DFC}"/>
          </ac:spMkLst>
        </pc:spChg>
      </pc:sldChg>
      <pc:sldChg chg="modSp">
        <pc:chgData name="Ashley Farley" userId="S::ashleyfarleyshimota_gmail.com#ext#@drbconsult.onmicrosoft.com::d9b7d963-cb95-4204-8e2e-4dca062e75c9" providerId="AD" clId="Web-{46F02EDD-A13E-6914-C302-D7D4B280BEEE}" dt="2020-10-13T21:46:06.157" v="659" actId="1076"/>
        <pc:sldMkLst>
          <pc:docMk/>
          <pc:sldMk cId="0" sldId="289"/>
        </pc:sldMkLst>
        <pc:spChg chg="mod">
          <ac:chgData name="Ashley Farley" userId="S::ashleyfarleyshimota_gmail.com#ext#@drbconsult.onmicrosoft.com::d9b7d963-cb95-4204-8e2e-4dca062e75c9" providerId="AD" clId="Web-{46F02EDD-A13E-6914-C302-D7D4B280BEEE}" dt="2020-10-13T21:45:50.125" v="656" actId="20577"/>
          <ac:spMkLst>
            <pc:docMk/>
            <pc:sldMk cId="0" sldId="289"/>
            <ac:spMk id="101378" creationId="{15CE77CD-9016-47DA-95A8-C69569D7F615}"/>
          </ac:spMkLst>
        </pc:spChg>
        <pc:spChg chg="mod">
          <ac:chgData name="Ashley Farley" userId="S::ashleyfarleyshimota_gmail.com#ext#@drbconsult.onmicrosoft.com::d9b7d963-cb95-4204-8e2e-4dca062e75c9" providerId="AD" clId="Web-{46F02EDD-A13E-6914-C302-D7D4B280BEEE}" dt="2020-10-13T21:46:06.157" v="659" actId="1076"/>
          <ac:spMkLst>
            <pc:docMk/>
            <pc:sldMk cId="0" sldId="289"/>
            <ac:spMk id="101381" creationId="{2D537409-4649-4FD7-AE65-A9F76382C009}"/>
          </ac:spMkLst>
        </pc:spChg>
        <pc:picChg chg="mod">
          <ac:chgData name="Ashley Farley" userId="S::ashleyfarleyshimota_gmail.com#ext#@drbconsult.onmicrosoft.com::d9b7d963-cb95-4204-8e2e-4dca062e75c9" providerId="AD" clId="Web-{46F02EDD-A13E-6914-C302-D7D4B280BEEE}" dt="2020-10-13T21:46:01.610" v="658" actId="1076"/>
          <ac:picMkLst>
            <pc:docMk/>
            <pc:sldMk cId="0" sldId="289"/>
            <ac:picMk id="96261" creationId="{2F18372D-883D-4281-82B8-F7FAC02964E2}"/>
          </ac:picMkLst>
        </pc:picChg>
      </pc:sldChg>
      <pc:sldChg chg="modSp">
        <pc:chgData name="Ashley Farley" userId="S::ashleyfarleyshimota_gmail.com#ext#@drbconsult.onmicrosoft.com::d9b7d963-cb95-4204-8e2e-4dca062e75c9" providerId="AD" clId="Web-{46F02EDD-A13E-6914-C302-D7D4B280BEEE}" dt="2020-10-13T20:48:22.808" v="127" actId="1076"/>
        <pc:sldMkLst>
          <pc:docMk/>
          <pc:sldMk cId="0" sldId="290"/>
        </pc:sldMkLst>
        <pc:spChg chg="mod">
          <ac:chgData name="Ashley Farley" userId="S::ashleyfarleyshimota_gmail.com#ext#@drbconsult.onmicrosoft.com::d9b7d963-cb95-4204-8e2e-4dca062e75c9" providerId="AD" clId="Web-{46F02EDD-A13E-6914-C302-D7D4B280BEEE}" dt="2020-10-13T20:48:22.808" v="127" actId="1076"/>
          <ac:spMkLst>
            <pc:docMk/>
            <pc:sldMk cId="0" sldId="290"/>
            <ac:spMk id="103428" creationId="{DD1107D5-088A-432F-A4BB-C0B93FCBCAD6}"/>
          </ac:spMkLst>
        </pc:spChg>
        <pc:picChg chg="mod">
          <ac:chgData name="Ashley Farley" userId="S::ashleyfarleyshimota_gmail.com#ext#@drbconsult.onmicrosoft.com::d9b7d963-cb95-4204-8e2e-4dca062e75c9" providerId="AD" clId="Web-{46F02EDD-A13E-6914-C302-D7D4B280BEEE}" dt="2020-10-13T20:48:22.793" v="126" actId="1076"/>
          <ac:picMkLst>
            <pc:docMk/>
            <pc:sldMk cId="0" sldId="290"/>
            <ac:picMk id="37893" creationId="{46E13E6A-5796-42D9-94AC-36C5B2B6EAAD}"/>
          </ac:picMkLst>
        </pc:picChg>
      </pc:sldChg>
      <pc:sldChg chg="modSp">
        <pc:chgData name="Ashley Farley" userId="S::ashleyfarleyshimota_gmail.com#ext#@drbconsult.onmicrosoft.com::d9b7d963-cb95-4204-8e2e-4dca062e75c9" providerId="AD" clId="Web-{46F02EDD-A13E-6914-C302-D7D4B280BEEE}" dt="2020-10-13T20:50:18.810" v="135" actId="1076"/>
        <pc:sldMkLst>
          <pc:docMk/>
          <pc:sldMk cId="0" sldId="291"/>
        </pc:sldMkLst>
        <pc:spChg chg="mod">
          <ac:chgData name="Ashley Farley" userId="S::ashleyfarleyshimota_gmail.com#ext#@drbconsult.onmicrosoft.com::d9b7d963-cb95-4204-8e2e-4dca062e75c9" providerId="AD" clId="Web-{46F02EDD-A13E-6914-C302-D7D4B280BEEE}" dt="2020-10-13T20:50:18.810" v="135" actId="1076"/>
          <ac:spMkLst>
            <pc:docMk/>
            <pc:sldMk cId="0" sldId="291"/>
            <ac:spMk id="105478" creationId="{7B05ADA8-1E8D-408F-B190-8F439B10AC9E}"/>
          </ac:spMkLst>
        </pc:spChg>
        <pc:picChg chg="mod">
          <ac:chgData name="Ashley Farley" userId="S::ashleyfarleyshimota_gmail.com#ext#@drbconsult.onmicrosoft.com::d9b7d963-cb95-4204-8e2e-4dca062e75c9" providerId="AD" clId="Web-{46F02EDD-A13E-6914-C302-D7D4B280BEEE}" dt="2020-10-13T20:50:12.498" v="133" actId="1076"/>
          <ac:picMkLst>
            <pc:docMk/>
            <pc:sldMk cId="0" sldId="291"/>
            <ac:picMk id="38917" creationId="{259D8021-CD28-48D6-9710-D77B6C738D96}"/>
          </ac:picMkLst>
        </pc:picChg>
      </pc:sldChg>
      <pc:sldChg chg="modSp">
        <pc:chgData name="Ashley Farley" userId="S::ashleyfarleyshimota_gmail.com#ext#@drbconsult.onmicrosoft.com::d9b7d963-cb95-4204-8e2e-4dca062e75c9" providerId="AD" clId="Web-{46F02EDD-A13E-6914-C302-D7D4B280BEEE}" dt="2020-10-13T20:50:54.499" v="142" actId="1076"/>
        <pc:sldMkLst>
          <pc:docMk/>
          <pc:sldMk cId="0" sldId="292"/>
        </pc:sldMkLst>
        <pc:spChg chg="mod">
          <ac:chgData name="Ashley Farley" userId="S::ashleyfarleyshimota_gmail.com#ext#@drbconsult.onmicrosoft.com::d9b7d963-cb95-4204-8e2e-4dca062e75c9" providerId="AD" clId="Web-{46F02EDD-A13E-6914-C302-D7D4B280BEEE}" dt="2020-10-13T20:50:54.499" v="142" actId="1076"/>
          <ac:spMkLst>
            <pc:docMk/>
            <pc:sldMk cId="0" sldId="292"/>
            <ac:spMk id="107525" creationId="{CE8D484F-2D6B-4F9E-848A-7BCDBCDAE848}"/>
          </ac:spMkLst>
        </pc:spChg>
        <pc:picChg chg="mod">
          <ac:chgData name="Ashley Farley" userId="S::ashleyfarleyshimota_gmail.com#ext#@drbconsult.onmicrosoft.com::d9b7d963-cb95-4204-8e2e-4dca062e75c9" providerId="AD" clId="Web-{46F02EDD-A13E-6914-C302-D7D4B280BEEE}" dt="2020-10-13T20:50:50.030" v="141" actId="1076"/>
          <ac:picMkLst>
            <pc:docMk/>
            <pc:sldMk cId="0" sldId="292"/>
            <ac:picMk id="39941" creationId="{01123F14-E8D0-4F1A-B0D8-49DDE3B0FA84}"/>
          </ac:picMkLst>
        </pc:picChg>
      </pc:sldChg>
      <pc:sldChg chg="modSp">
        <pc:chgData name="Ashley Farley" userId="S::ashleyfarleyshimota_gmail.com#ext#@drbconsult.onmicrosoft.com::d9b7d963-cb95-4204-8e2e-4dca062e75c9" providerId="AD" clId="Web-{46F02EDD-A13E-6914-C302-D7D4B280BEEE}" dt="2020-10-13T20:51:43.437" v="153" actId="1076"/>
        <pc:sldMkLst>
          <pc:docMk/>
          <pc:sldMk cId="0" sldId="293"/>
        </pc:sldMkLst>
        <pc:picChg chg="mod">
          <ac:chgData name="Ashley Farley" userId="S::ashleyfarleyshimota_gmail.com#ext#@drbconsult.onmicrosoft.com::d9b7d963-cb95-4204-8e2e-4dca062e75c9" providerId="AD" clId="Web-{46F02EDD-A13E-6914-C302-D7D4B280BEEE}" dt="2020-10-13T20:51:43.437" v="153" actId="1076"/>
          <ac:picMkLst>
            <pc:docMk/>
            <pc:sldMk cId="0" sldId="293"/>
            <ac:picMk id="40965" creationId="{0F0B847B-EA6C-49EE-8B85-8D26D3103500}"/>
          </ac:picMkLst>
        </pc:picChg>
      </pc:sldChg>
      <pc:sldChg chg="modSp">
        <pc:chgData name="Ashley Farley" userId="S::ashleyfarleyshimota_gmail.com#ext#@drbconsult.onmicrosoft.com::d9b7d963-cb95-4204-8e2e-4dca062e75c9" providerId="AD" clId="Web-{46F02EDD-A13E-6914-C302-D7D4B280BEEE}" dt="2020-10-13T20:51:59.719" v="156" actId="1076"/>
        <pc:sldMkLst>
          <pc:docMk/>
          <pc:sldMk cId="0" sldId="294"/>
        </pc:sldMkLst>
        <pc:spChg chg="mod">
          <ac:chgData name="Ashley Farley" userId="S::ashleyfarleyshimota_gmail.com#ext#@drbconsult.onmicrosoft.com::d9b7d963-cb95-4204-8e2e-4dca062e75c9" providerId="AD" clId="Web-{46F02EDD-A13E-6914-C302-D7D4B280BEEE}" dt="2020-10-13T20:51:57.156" v="155" actId="14100"/>
          <ac:spMkLst>
            <pc:docMk/>
            <pc:sldMk cId="0" sldId="294"/>
            <ac:spMk id="111620" creationId="{F01D408C-5A3B-4AA5-BD8E-126787CB8578}"/>
          </ac:spMkLst>
        </pc:spChg>
        <pc:picChg chg="mod">
          <ac:chgData name="Ashley Farley" userId="S::ashleyfarleyshimota_gmail.com#ext#@drbconsult.onmicrosoft.com::d9b7d963-cb95-4204-8e2e-4dca062e75c9" providerId="AD" clId="Web-{46F02EDD-A13E-6914-C302-D7D4B280BEEE}" dt="2020-10-13T20:51:59.719" v="156" actId="1076"/>
          <ac:picMkLst>
            <pc:docMk/>
            <pc:sldMk cId="0" sldId="294"/>
            <ac:picMk id="41989" creationId="{C0E38AA0-A2C5-4833-BEEB-D49B4700FE96}"/>
          </ac:picMkLst>
        </pc:picChg>
      </pc:sldChg>
      <pc:sldChg chg="addSp delSp modSp mod setBg setClrOvrMap">
        <pc:chgData name="Ashley Farley" userId="S::ashleyfarleyshimota_gmail.com#ext#@drbconsult.onmicrosoft.com::d9b7d963-cb95-4204-8e2e-4dca062e75c9" providerId="AD" clId="Web-{46F02EDD-A13E-6914-C302-D7D4B280BEEE}" dt="2020-10-13T21:00:08.588" v="274" actId="1076"/>
        <pc:sldMkLst>
          <pc:docMk/>
          <pc:sldMk cId="0" sldId="295"/>
        </pc:sldMkLst>
        <pc:spChg chg="mod">
          <ac:chgData name="Ashley Farley" userId="S::ashleyfarleyshimota_gmail.com#ext#@drbconsult.onmicrosoft.com::d9b7d963-cb95-4204-8e2e-4dca062e75c9" providerId="AD" clId="Web-{46F02EDD-A13E-6914-C302-D7D4B280BEEE}" dt="2020-10-13T21:00:08.588" v="274" actId="1076"/>
          <ac:spMkLst>
            <pc:docMk/>
            <pc:sldMk cId="0" sldId="295"/>
            <ac:spMk id="2" creationId="{EF2FAF57-8B87-4E7F-8DAF-F230D062AD12}"/>
          </ac:spMkLst>
        </pc:spChg>
        <pc:spChg chg="add del">
          <ac:chgData name="Ashley Farley" userId="S::ashleyfarleyshimota_gmail.com#ext#@drbconsult.onmicrosoft.com::d9b7d963-cb95-4204-8e2e-4dca062e75c9" providerId="AD" clId="Web-{46F02EDD-A13E-6914-C302-D7D4B280BEEE}" dt="2020-10-13T20:57:57.147" v="256"/>
          <ac:spMkLst>
            <pc:docMk/>
            <pc:sldMk cId="0" sldId="295"/>
            <ac:spMk id="141" creationId="{BC8B9C14-70F0-4F42-85FF-0DD3D5A585A5}"/>
          </ac:spMkLst>
        </pc:spChg>
        <pc:spChg chg="add del">
          <ac:chgData name="Ashley Farley" userId="S::ashleyfarleyshimota_gmail.com#ext#@drbconsult.onmicrosoft.com::d9b7d963-cb95-4204-8e2e-4dca062e75c9" providerId="AD" clId="Web-{46F02EDD-A13E-6914-C302-D7D4B280BEEE}" dt="2020-10-13T20:59:05.961" v="261"/>
          <ac:spMkLst>
            <pc:docMk/>
            <pc:sldMk cId="0" sldId="295"/>
            <ac:spMk id="142" creationId="{ED4D6CE2-C4FB-4B4D-991A-84C9705CD762}"/>
          </ac:spMkLst>
        </pc:spChg>
        <pc:spChg chg="add del">
          <ac:chgData name="Ashley Farley" userId="S::ashleyfarleyshimota_gmail.com#ext#@drbconsult.onmicrosoft.com::d9b7d963-cb95-4204-8e2e-4dca062e75c9" providerId="AD" clId="Web-{46F02EDD-A13E-6914-C302-D7D4B280BEEE}" dt="2020-10-13T20:57:57.147" v="256"/>
          <ac:spMkLst>
            <pc:docMk/>
            <pc:sldMk cId="0" sldId="295"/>
            <ac:spMk id="143" creationId="{98DE6C44-43F8-4DE4-AB81-66853FFEA09A}"/>
          </ac:spMkLst>
        </pc:spChg>
        <pc:spChg chg="add del">
          <ac:chgData name="Ashley Farley" userId="S::ashleyfarleyshimota_gmail.com#ext#@drbconsult.onmicrosoft.com::d9b7d963-cb95-4204-8e2e-4dca062e75c9" providerId="AD" clId="Web-{46F02EDD-A13E-6914-C302-D7D4B280BEEE}" dt="2020-10-13T20:57:57.147" v="256"/>
          <ac:spMkLst>
            <pc:docMk/>
            <pc:sldMk cId="0" sldId="295"/>
            <ac:spMk id="145" creationId="{2409529B-9B56-4F10-BE4D-F934DB89E57E}"/>
          </ac:spMkLst>
        </pc:spChg>
        <pc:spChg chg="add del">
          <ac:chgData name="Ashley Farley" userId="S::ashleyfarleyshimota_gmail.com#ext#@drbconsult.onmicrosoft.com::d9b7d963-cb95-4204-8e2e-4dca062e75c9" providerId="AD" clId="Web-{46F02EDD-A13E-6914-C302-D7D4B280BEEE}" dt="2020-10-13T20:59:12.774" v="263"/>
          <ac:spMkLst>
            <pc:docMk/>
            <pc:sldMk cId="0" sldId="295"/>
            <ac:spMk id="146" creationId="{6283FBD2-A663-469F-855C-06D86E3C1161}"/>
          </ac:spMkLst>
        </pc:spChg>
        <pc:spChg chg="add del">
          <ac:chgData name="Ashley Farley" userId="S::ashleyfarleyshimota_gmail.com#ext#@drbconsult.onmicrosoft.com::d9b7d963-cb95-4204-8e2e-4dca062e75c9" providerId="AD" clId="Web-{46F02EDD-A13E-6914-C302-D7D4B280BEEE}" dt="2020-10-13T20:59:12.774" v="263"/>
          <ac:spMkLst>
            <pc:docMk/>
            <pc:sldMk cId="0" sldId="295"/>
            <ac:spMk id="148" creationId="{8A1279FC-7441-4E55-B082-2774E6316482}"/>
          </ac:spMkLst>
        </pc:spChg>
        <pc:spChg chg="add">
          <ac:chgData name="Ashley Farley" userId="S::ashleyfarleyshimota_gmail.com#ext#@drbconsult.onmicrosoft.com::d9b7d963-cb95-4204-8e2e-4dca062e75c9" providerId="AD" clId="Web-{46F02EDD-A13E-6914-C302-D7D4B280BEEE}" dt="2020-10-13T20:59:12.790" v="264"/>
          <ac:spMkLst>
            <pc:docMk/>
            <pc:sldMk cId="0" sldId="295"/>
            <ac:spMk id="150" creationId="{2409529B-9B56-4F10-BE4D-F934DB89E57E}"/>
          </ac:spMkLst>
        </pc:spChg>
        <pc:spChg chg="mod ord">
          <ac:chgData name="Ashley Farley" userId="S::ashleyfarleyshimota_gmail.com#ext#@drbconsult.onmicrosoft.com::d9b7d963-cb95-4204-8e2e-4dca062e75c9" providerId="AD" clId="Web-{46F02EDD-A13E-6914-C302-D7D4B280BEEE}" dt="2020-10-13T20:59:52.915" v="272" actId="14100"/>
          <ac:spMkLst>
            <pc:docMk/>
            <pc:sldMk cId="0" sldId="295"/>
            <ac:spMk id="113666" creationId="{47EC8AC6-A2C9-4AB0-811C-416F67FC448E}"/>
          </ac:spMkLst>
        </pc:spChg>
        <pc:spChg chg="add del">
          <ac:chgData name="Ashley Farley" userId="S::ashleyfarleyshimota_gmail.com#ext#@drbconsult.onmicrosoft.com::d9b7d963-cb95-4204-8e2e-4dca062e75c9" providerId="AD" clId="Web-{46F02EDD-A13E-6914-C302-D7D4B280BEEE}" dt="2020-10-13T20:57:57.147" v="256"/>
          <ac:spMkLst>
            <pc:docMk/>
            <pc:sldMk cId="0" sldId="295"/>
            <ac:spMk id="113668" creationId="{B3F59054-3394-4D87-8BD0-A28DCD47F1BC}"/>
          </ac:spMkLst>
        </pc:spChg>
        <pc:spChg chg="add del">
          <ac:chgData name="Ashley Farley" userId="S::ashleyfarleyshimota_gmail.com#ext#@drbconsult.onmicrosoft.com::d9b7d963-cb95-4204-8e2e-4dca062e75c9" providerId="AD" clId="Web-{46F02EDD-A13E-6914-C302-D7D4B280BEEE}" dt="2020-10-13T20:57:57.147" v="256"/>
          <ac:spMkLst>
            <pc:docMk/>
            <pc:sldMk cId="0" sldId="295"/>
            <ac:spMk id="113669" creationId="{2FE0ABA9-CAF1-4816-837D-5F28AAA08E0A}"/>
          </ac:spMkLst>
        </pc:spChg>
        <pc:spChg chg="add del">
          <ac:chgData name="Ashley Farley" userId="S::ashleyfarleyshimota_gmail.com#ext#@drbconsult.onmicrosoft.com::d9b7d963-cb95-4204-8e2e-4dca062e75c9" providerId="AD" clId="Web-{46F02EDD-A13E-6914-C302-D7D4B280BEEE}" dt="2020-10-13T20:57:57.147" v="256"/>
          <ac:spMkLst>
            <pc:docMk/>
            <pc:sldMk cId="0" sldId="295"/>
            <ac:spMk id="113670" creationId="{B2703BB1-A3BE-4DCC-ABEF-BBFDBF7A0C45}"/>
          </ac:spMkLst>
        </pc:spChg>
        <pc:spChg chg="add del">
          <ac:chgData name="Ashley Farley" userId="S::ashleyfarleyshimota_gmail.com#ext#@drbconsult.onmicrosoft.com::d9b7d963-cb95-4204-8e2e-4dca062e75c9" providerId="AD" clId="Web-{46F02EDD-A13E-6914-C302-D7D4B280BEEE}" dt="2020-10-13T20:59:12.790" v="264"/>
          <ac:spMkLst>
            <pc:docMk/>
            <pc:sldMk cId="0" sldId="295"/>
            <ac:spMk id="113671" creationId="{B3684CCF-CEBB-4D8E-A366-95E43D4C790B}"/>
          </ac:spMkLst>
        </pc:spChg>
        <pc:spChg chg="add del mod ord">
          <ac:chgData name="Ashley Farley" userId="S::ashleyfarleyshimota_gmail.com#ext#@drbconsult.onmicrosoft.com::d9b7d963-cb95-4204-8e2e-4dca062e75c9" providerId="AD" clId="Web-{46F02EDD-A13E-6914-C302-D7D4B280BEEE}" dt="2020-10-13T20:59:43.587" v="270"/>
          <ac:spMkLst>
            <pc:docMk/>
            <pc:sldMk cId="0" sldId="295"/>
            <ac:spMk id="113672" creationId="{9279224C-F4BD-496E-A569-1A4494FB26E2}"/>
          </ac:spMkLst>
        </pc:spChg>
        <pc:spChg chg="add del">
          <ac:chgData name="Ashley Farley" userId="S::ashleyfarleyshimota_gmail.com#ext#@drbconsult.onmicrosoft.com::d9b7d963-cb95-4204-8e2e-4dca062e75c9" providerId="AD" clId="Web-{46F02EDD-A13E-6914-C302-D7D4B280BEEE}" dt="2020-10-13T20:59:12.790" v="264"/>
          <ac:spMkLst>
            <pc:docMk/>
            <pc:sldMk cId="0" sldId="295"/>
            <ac:spMk id="113673" creationId="{70BEB1E7-2F88-40BC-B73D-42E5B6F80BFC}"/>
          </ac:spMkLst>
        </pc:spChg>
        <pc:spChg chg="add del">
          <ac:chgData name="Ashley Farley" userId="S::ashleyfarleyshimota_gmail.com#ext#@drbconsult.onmicrosoft.com::d9b7d963-cb95-4204-8e2e-4dca062e75c9" providerId="AD" clId="Web-{46F02EDD-A13E-6914-C302-D7D4B280BEEE}" dt="2020-10-13T20:59:12.774" v="263"/>
          <ac:spMkLst>
            <pc:docMk/>
            <pc:sldMk cId="0" sldId="295"/>
            <ac:spMk id="113675" creationId="{71A784BF-09DB-448D-99FC-B49DFC6605D5}"/>
          </ac:spMkLst>
        </pc:spChg>
        <pc:spChg chg="add del">
          <ac:chgData name="Ashley Farley" userId="S::ashleyfarleyshimota_gmail.com#ext#@drbconsult.onmicrosoft.com::d9b7d963-cb95-4204-8e2e-4dca062e75c9" providerId="AD" clId="Web-{46F02EDD-A13E-6914-C302-D7D4B280BEEE}" dt="2020-10-13T20:59:12.774" v="263"/>
          <ac:spMkLst>
            <pc:docMk/>
            <pc:sldMk cId="0" sldId="295"/>
            <ac:spMk id="113676" creationId="{917859B3-4C91-478D-929D-BB6433F90849}"/>
          </ac:spMkLst>
        </pc:spChg>
        <pc:spChg chg="add">
          <ac:chgData name="Ashley Farley" userId="S::ashleyfarleyshimota_gmail.com#ext#@drbconsult.onmicrosoft.com::d9b7d963-cb95-4204-8e2e-4dca062e75c9" providerId="AD" clId="Web-{46F02EDD-A13E-6914-C302-D7D4B280BEEE}" dt="2020-10-13T20:59:12.790" v="264"/>
          <ac:spMkLst>
            <pc:docMk/>
            <pc:sldMk cId="0" sldId="295"/>
            <ac:spMk id="113677" creationId="{B3F59054-3394-4D87-8BD0-A28DCD47F1BC}"/>
          </ac:spMkLst>
        </pc:spChg>
        <pc:spChg chg="add">
          <ac:chgData name="Ashley Farley" userId="S::ashleyfarleyshimota_gmail.com#ext#@drbconsult.onmicrosoft.com::d9b7d963-cb95-4204-8e2e-4dca062e75c9" providerId="AD" clId="Web-{46F02EDD-A13E-6914-C302-D7D4B280BEEE}" dt="2020-10-13T20:59:12.790" v="264"/>
          <ac:spMkLst>
            <pc:docMk/>
            <pc:sldMk cId="0" sldId="295"/>
            <ac:spMk id="113678" creationId="{2FE0ABA9-CAF1-4816-837D-5F28AAA08E0A}"/>
          </ac:spMkLst>
        </pc:spChg>
        <pc:spChg chg="add">
          <ac:chgData name="Ashley Farley" userId="S::ashleyfarleyshimota_gmail.com#ext#@drbconsult.onmicrosoft.com::d9b7d963-cb95-4204-8e2e-4dca062e75c9" providerId="AD" clId="Web-{46F02EDD-A13E-6914-C302-D7D4B280BEEE}" dt="2020-10-13T20:59:12.790" v="264"/>
          <ac:spMkLst>
            <pc:docMk/>
            <pc:sldMk cId="0" sldId="295"/>
            <ac:spMk id="113679" creationId="{BC8B9C14-70F0-4F42-85FF-0DD3D5A585A5}"/>
          </ac:spMkLst>
        </pc:spChg>
        <pc:spChg chg="add">
          <ac:chgData name="Ashley Farley" userId="S::ashleyfarleyshimota_gmail.com#ext#@drbconsult.onmicrosoft.com::d9b7d963-cb95-4204-8e2e-4dca062e75c9" providerId="AD" clId="Web-{46F02EDD-A13E-6914-C302-D7D4B280BEEE}" dt="2020-10-13T20:59:12.790" v="264"/>
          <ac:spMkLst>
            <pc:docMk/>
            <pc:sldMk cId="0" sldId="295"/>
            <ac:spMk id="113680" creationId="{98DE6C44-43F8-4DE4-AB81-66853FFEA09A}"/>
          </ac:spMkLst>
        </pc:spChg>
        <pc:picChg chg="mod ord">
          <ac:chgData name="Ashley Farley" userId="S::ashleyfarleyshimota_gmail.com#ext#@drbconsult.onmicrosoft.com::d9b7d963-cb95-4204-8e2e-4dca062e75c9" providerId="AD" clId="Web-{46F02EDD-A13E-6914-C302-D7D4B280BEEE}" dt="2020-10-13T20:59:12.790" v="264"/>
          <ac:picMkLst>
            <pc:docMk/>
            <pc:sldMk cId="0" sldId="295"/>
            <ac:picMk id="43012" creationId="{B90DCBEA-1B94-4838-9477-06992A019F29}"/>
          </ac:picMkLst>
        </pc:picChg>
        <pc:picChg chg="mod ord">
          <ac:chgData name="Ashley Farley" userId="S::ashleyfarleyshimota_gmail.com#ext#@drbconsult.onmicrosoft.com::d9b7d963-cb95-4204-8e2e-4dca062e75c9" providerId="AD" clId="Web-{46F02EDD-A13E-6914-C302-D7D4B280BEEE}" dt="2020-10-13T20:59:12.790" v="264"/>
          <ac:picMkLst>
            <pc:docMk/>
            <pc:sldMk cId="0" sldId="295"/>
            <ac:picMk id="43013" creationId="{43BEB9D5-D664-4917-BECF-2FD31391BB22}"/>
          </ac:picMkLst>
        </pc:picChg>
        <pc:picChg chg="mod ord">
          <ac:chgData name="Ashley Farley" userId="S::ashleyfarleyshimota_gmail.com#ext#@drbconsult.onmicrosoft.com::d9b7d963-cb95-4204-8e2e-4dca062e75c9" providerId="AD" clId="Web-{46F02EDD-A13E-6914-C302-D7D4B280BEEE}" dt="2020-10-13T20:59:12.790" v="264"/>
          <ac:picMkLst>
            <pc:docMk/>
            <pc:sldMk cId="0" sldId="295"/>
            <ac:picMk id="43014" creationId="{4A344EF9-7DDA-4E93-B82E-564E5675C7A9}"/>
          </ac:picMkLst>
        </pc:picChg>
        <pc:cxnChg chg="add del">
          <ac:chgData name="Ashley Farley" userId="S::ashleyfarleyshimota_gmail.com#ext#@drbconsult.onmicrosoft.com::d9b7d963-cb95-4204-8e2e-4dca062e75c9" providerId="AD" clId="Web-{46F02EDD-A13E-6914-C302-D7D4B280BEEE}" dt="2020-10-13T20:57:14.662" v="254"/>
          <ac:cxnSpMkLst>
            <pc:docMk/>
            <pc:sldMk cId="0" sldId="295"/>
            <ac:cxnSpMk id="135" creationId="{C800968E-0A99-46C4-A9B2-6A63AC66F4B0}"/>
          </ac:cxnSpMkLst>
        </pc:cxnChg>
        <pc:cxnChg chg="add del">
          <ac:chgData name="Ashley Farley" userId="S::ashleyfarleyshimota_gmail.com#ext#@drbconsult.onmicrosoft.com::d9b7d963-cb95-4204-8e2e-4dca062e75c9" providerId="AD" clId="Web-{46F02EDD-A13E-6914-C302-D7D4B280BEEE}" dt="2020-10-13T20:57:14.662" v="254"/>
          <ac:cxnSpMkLst>
            <pc:docMk/>
            <pc:sldMk cId="0" sldId="295"/>
            <ac:cxnSpMk id="137" creationId="{0627B73E-D784-4780-AA33-DCDFE7DA16ED}"/>
          </ac:cxnSpMkLst>
        </pc:cxnChg>
        <pc:cxnChg chg="add del">
          <ac:chgData name="Ashley Farley" userId="S::ashleyfarleyshimota_gmail.com#ext#@drbconsult.onmicrosoft.com::d9b7d963-cb95-4204-8e2e-4dca062e75c9" providerId="AD" clId="Web-{46F02EDD-A13E-6914-C302-D7D4B280BEEE}" dt="2020-10-13T20:57:14.662" v="254"/>
          <ac:cxnSpMkLst>
            <pc:docMk/>
            <pc:sldMk cId="0" sldId="295"/>
            <ac:cxnSpMk id="139" creationId="{EBAD6A72-88E8-42F7-88B9-CAF744536BE4}"/>
          </ac:cxnSpMkLst>
        </pc:cxnChg>
        <pc:cxnChg chg="add del">
          <ac:chgData name="Ashley Farley" userId="S::ashleyfarleyshimota_gmail.com#ext#@drbconsult.onmicrosoft.com::d9b7d963-cb95-4204-8e2e-4dca062e75c9" providerId="AD" clId="Web-{46F02EDD-A13E-6914-C302-D7D4B280BEEE}" dt="2020-10-13T20:59:05.961" v="261"/>
          <ac:cxnSpMkLst>
            <pc:docMk/>
            <pc:sldMk cId="0" sldId="295"/>
            <ac:cxnSpMk id="144" creationId="{11A9DAB5-E11B-41CA-85F3-20711F79027B}"/>
          </ac:cxnSpMkLst>
        </pc:cxnChg>
      </pc:sldChg>
      <pc:sldChg chg="modSp">
        <pc:chgData name="Ashley Farley" userId="S::ashleyfarleyshimota_gmail.com#ext#@drbconsult.onmicrosoft.com::d9b7d963-cb95-4204-8e2e-4dca062e75c9" providerId="AD" clId="Web-{46F02EDD-A13E-6914-C302-D7D4B280BEEE}" dt="2020-10-13T21:01:03.979" v="276" actId="1076"/>
        <pc:sldMkLst>
          <pc:docMk/>
          <pc:sldMk cId="0" sldId="296"/>
        </pc:sldMkLst>
        <pc:picChg chg="mod">
          <ac:chgData name="Ashley Farley" userId="S::ashleyfarleyshimota_gmail.com#ext#@drbconsult.onmicrosoft.com::d9b7d963-cb95-4204-8e2e-4dca062e75c9" providerId="AD" clId="Web-{46F02EDD-A13E-6914-C302-D7D4B280BEEE}" dt="2020-10-13T21:01:03.979" v="276" actId="1076"/>
          <ac:picMkLst>
            <pc:docMk/>
            <pc:sldMk cId="0" sldId="296"/>
            <ac:picMk id="44037" creationId="{3F0143E9-000A-42F6-8B47-D44455FCDE64}"/>
          </ac:picMkLst>
        </pc:picChg>
      </pc:sldChg>
      <pc:sldChg chg="modSp">
        <pc:chgData name="Ashley Farley" userId="S::ashleyfarleyshimota_gmail.com#ext#@drbconsult.onmicrosoft.com::d9b7d963-cb95-4204-8e2e-4dca062e75c9" providerId="AD" clId="Web-{46F02EDD-A13E-6914-C302-D7D4B280BEEE}" dt="2020-10-13T21:01:20.901" v="280" actId="20577"/>
        <pc:sldMkLst>
          <pc:docMk/>
          <pc:sldMk cId="0" sldId="297"/>
        </pc:sldMkLst>
        <pc:spChg chg="mod">
          <ac:chgData name="Ashley Farley" userId="S::ashleyfarleyshimota_gmail.com#ext#@drbconsult.onmicrosoft.com::d9b7d963-cb95-4204-8e2e-4dca062e75c9" providerId="AD" clId="Web-{46F02EDD-A13E-6914-C302-D7D4B280BEEE}" dt="2020-10-13T21:01:11.136" v="279" actId="20577"/>
          <ac:spMkLst>
            <pc:docMk/>
            <pc:sldMk cId="0" sldId="297"/>
            <ac:spMk id="120836" creationId="{FA33D965-1531-44D7-9894-4C3BFBDC0FF6}"/>
          </ac:spMkLst>
        </pc:spChg>
        <pc:spChg chg="mod">
          <ac:chgData name="Ashley Farley" userId="S::ashleyfarleyshimota_gmail.com#ext#@drbconsult.onmicrosoft.com::d9b7d963-cb95-4204-8e2e-4dca062e75c9" providerId="AD" clId="Web-{46F02EDD-A13E-6914-C302-D7D4B280BEEE}" dt="2020-10-13T21:01:20.901" v="280" actId="20577"/>
          <ac:spMkLst>
            <pc:docMk/>
            <pc:sldMk cId="0" sldId="297"/>
            <ac:spMk id="120837" creationId="{B354996D-C987-458E-BC97-8EABE88BC476}"/>
          </ac:spMkLst>
        </pc:spChg>
      </pc:sldChg>
      <pc:sldChg chg="modSp">
        <pc:chgData name="Ashley Farley" userId="S::ashleyfarleyshimota_gmail.com#ext#@drbconsult.onmicrosoft.com::d9b7d963-cb95-4204-8e2e-4dca062e75c9" providerId="AD" clId="Web-{46F02EDD-A13E-6914-C302-D7D4B280BEEE}" dt="2020-10-13T21:02:03.340" v="295" actId="1076"/>
        <pc:sldMkLst>
          <pc:docMk/>
          <pc:sldMk cId="0" sldId="298"/>
        </pc:sldMkLst>
        <pc:spChg chg="mod">
          <ac:chgData name="Ashley Farley" userId="S::ashleyfarleyshimota_gmail.com#ext#@drbconsult.onmicrosoft.com::d9b7d963-cb95-4204-8e2e-4dca062e75c9" providerId="AD" clId="Web-{46F02EDD-A13E-6914-C302-D7D4B280BEEE}" dt="2020-10-13T21:02:03.340" v="295" actId="1076"/>
          <ac:spMkLst>
            <pc:docMk/>
            <pc:sldMk cId="0" sldId="298"/>
            <ac:spMk id="122882" creationId="{0C724EAD-ACB0-4958-8D33-C9AD10A32041}"/>
          </ac:spMkLst>
        </pc:spChg>
      </pc:sldChg>
      <pc:sldChg chg="modSp">
        <pc:chgData name="Ashley Farley" userId="S::ashleyfarleyshimota_gmail.com#ext#@drbconsult.onmicrosoft.com::d9b7d963-cb95-4204-8e2e-4dca062e75c9" providerId="AD" clId="Web-{46F02EDD-A13E-6914-C302-D7D4B280BEEE}" dt="2020-10-13T21:02:44.200" v="311" actId="1076"/>
        <pc:sldMkLst>
          <pc:docMk/>
          <pc:sldMk cId="0" sldId="299"/>
        </pc:sldMkLst>
        <pc:spChg chg="mod">
          <ac:chgData name="Ashley Farley" userId="S::ashleyfarleyshimota_gmail.com#ext#@drbconsult.onmicrosoft.com::d9b7d963-cb95-4204-8e2e-4dca062e75c9" providerId="AD" clId="Web-{46F02EDD-A13E-6914-C302-D7D4B280BEEE}" dt="2020-10-13T21:02:44.200" v="311" actId="1076"/>
          <ac:spMkLst>
            <pc:docMk/>
            <pc:sldMk cId="0" sldId="299"/>
            <ac:spMk id="123906" creationId="{37B21D58-FB31-4FD3-A00C-E4700B6D2419}"/>
          </ac:spMkLst>
        </pc:spChg>
      </pc:sldChg>
      <pc:sldChg chg="modSp">
        <pc:chgData name="Ashley Farley" userId="S::ashleyfarleyshimota_gmail.com#ext#@drbconsult.onmicrosoft.com::d9b7d963-cb95-4204-8e2e-4dca062e75c9" providerId="AD" clId="Web-{46F02EDD-A13E-6914-C302-D7D4B280BEEE}" dt="2020-10-13T21:04:13.452" v="323" actId="14100"/>
        <pc:sldMkLst>
          <pc:docMk/>
          <pc:sldMk cId="0" sldId="300"/>
        </pc:sldMkLst>
        <pc:spChg chg="mod">
          <ac:chgData name="Ashley Farley" userId="S::ashleyfarleyshimota_gmail.com#ext#@drbconsult.onmicrosoft.com::d9b7d963-cb95-4204-8e2e-4dca062e75c9" providerId="AD" clId="Web-{46F02EDD-A13E-6914-C302-D7D4B280BEEE}" dt="2020-10-13T21:03:03.982" v="318" actId="1076"/>
          <ac:spMkLst>
            <pc:docMk/>
            <pc:sldMk cId="0" sldId="300"/>
            <ac:spMk id="124930" creationId="{F73692AD-38DF-43FC-9026-5F3C1834932F}"/>
          </ac:spMkLst>
        </pc:spChg>
        <pc:spChg chg="mod">
          <ac:chgData name="Ashley Farley" userId="S::ashleyfarleyshimota_gmail.com#ext#@drbconsult.onmicrosoft.com::d9b7d963-cb95-4204-8e2e-4dca062e75c9" providerId="AD" clId="Web-{46F02EDD-A13E-6914-C302-D7D4B280BEEE}" dt="2020-10-13T21:04:13.452" v="323" actId="14100"/>
          <ac:spMkLst>
            <pc:docMk/>
            <pc:sldMk cId="0" sldId="300"/>
            <ac:spMk id="124931" creationId="{57FF3486-CE82-406D-A396-4CE8C88F1F11}"/>
          </ac:spMkLst>
        </pc:spChg>
      </pc:sldChg>
      <pc:sldChg chg="modSp">
        <pc:chgData name="Ashley Farley" userId="S::ashleyfarleyshimota_gmail.com#ext#@drbconsult.onmicrosoft.com::d9b7d963-cb95-4204-8e2e-4dca062e75c9" providerId="AD" clId="Web-{46F02EDD-A13E-6914-C302-D7D4B280BEEE}" dt="2020-10-13T21:06:10.891" v="326" actId="1076"/>
        <pc:sldMkLst>
          <pc:docMk/>
          <pc:sldMk cId="0" sldId="301"/>
        </pc:sldMkLst>
        <pc:picChg chg="mod">
          <ac:chgData name="Ashley Farley" userId="S::ashleyfarleyshimota_gmail.com#ext#@drbconsult.onmicrosoft.com::d9b7d963-cb95-4204-8e2e-4dca062e75c9" providerId="AD" clId="Web-{46F02EDD-A13E-6914-C302-D7D4B280BEEE}" dt="2020-10-13T21:06:10.891" v="326" actId="1076"/>
          <ac:picMkLst>
            <pc:docMk/>
            <pc:sldMk cId="0" sldId="301"/>
            <ac:picMk id="49157" creationId="{8DA48CD4-33BB-424D-8D75-D5802D5C4360}"/>
          </ac:picMkLst>
        </pc:picChg>
      </pc:sldChg>
      <pc:sldChg chg="modSp">
        <pc:chgData name="Ashley Farley" userId="S::ashleyfarleyshimota_gmail.com#ext#@drbconsult.onmicrosoft.com::d9b7d963-cb95-4204-8e2e-4dca062e75c9" providerId="AD" clId="Web-{46F02EDD-A13E-6914-C302-D7D4B280BEEE}" dt="2020-10-13T21:06:29.564" v="330" actId="1076"/>
        <pc:sldMkLst>
          <pc:docMk/>
          <pc:sldMk cId="0" sldId="302"/>
        </pc:sldMkLst>
        <pc:picChg chg="mod">
          <ac:chgData name="Ashley Farley" userId="S::ashleyfarleyshimota_gmail.com#ext#@drbconsult.onmicrosoft.com::d9b7d963-cb95-4204-8e2e-4dca062e75c9" providerId="AD" clId="Web-{46F02EDD-A13E-6914-C302-D7D4B280BEEE}" dt="2020-10-13T21:06:29.564" v="330" actId="1076"/>
          <ac:picMkLst>
            <pc:docMk/>
            <pc:sldMk cId="0" sldId="302"/>
            <ac:picMk id="50181" creationId="{54F57295-3BAE-4442-9C8E-E7CD3A221DE1}"/>
          </ac:picMkLst>
        </pc:picChg>
      </pc:sldChg>
      <pc:sldChg chg="modSp">
        <pc:chgData name="Ashley Farley" userId="S::ashleyfarleyshimota_gmail.com#ext#@drbconsult.onmicrosoft.com::d9b7d963-cb95-4204-8e2e-4dca062e75c9" providerId="AD" clId="Web-{46F02EDD-A13E-6914-C302-D7D4B280BEEE}" dt="2020-10-13T21:07:40.049" v="337" actId="1076"/>
        <pc:sldMkLst>
          <pc:docMk/>
          <pc:sldMk cId="0" sldId="303"/>
        </pc:sldMkLst>
        <pc:picChg chg="mod">
          <ac:chgData name="Ashley Farley" userId="S::ashleyfarleyshimota_gmail.com#ext#@drbconsult.onmicrosoft.com::d9b7d963-cb95-4204-8e2e-4dca062e75c9" providerId="AD" clId="Web-{46F02EDD-A13E-6914-C302-D7D4B280BEEE}" dt="2020-10-13T21:07:40.049" v="337" actId="1076"/>
          <ac:picMkLst>
            <pc:docMk/>
            <pc:sldMk cId="0" sldId="303"/>
            <ac:picMk id="51205" creationId="{4F1FA500-ED19-4F67-91AD-32974225785B}"/>
          </ac:picMkLst>
        </pc:picChg>
      </pc:sldChg>
      <pc:sldChg chg="modSp">
        <pc:chgData name="Ashley Farley" userId="S::ashleyfarleyshimota_gmail.com#ext#@drbconsult.onmicrosoft.com::d9b7d963-cb95-4204-8e2e-4dca062e75c9" providerId="AD" clId="Web-{46F02EDD-A13E-6914-C302-D7D4B280BEEE}" dt="2020-10-13T21:08:14.253" v="342" actId="20577"/>
        <pc:sldMkLst>
          <pc:docMk/>
          <pc:sldMk cId="0" sldId="304"/>
        </pc:sldMkLst>
        <pc:spChg chg="mod">
          <ac:chgData name="Ashley Farley" userId="S::ashleyfarleyshimota_gmail.com#ext#@drbconsult.onmicrosoft.com::d9b7d963-cb95-4204-8e2e-4dca062e75c9" providerId="AD" clId="Web-{46F02EDD-A13E-6914-C302-D7D4B280BEEE}" dt="2020-10-13T21:07:46.518" v="340" actId="20577"/>
          <ac:spMkLst>
            <pc:docMk/>
            <pc:sldMk cId="0" sldId="304"/>
            <ac:spMk id="136196" creationId="{453D751C-C4D7-4384-A8A8-8CDA6A0690CC}"/>
          </ac:spMkLst>
        </pc:spChg>
        <pc:spChg chg="mod">
          <ac:chgData name="Ashley Farley" userId="S::ashleyfarleyshimota_gmail.com#ext#@drbconsult.onmicrosoft.com::d9b7d963-cb95-4204-8e2e-4dca062e75c9" providerId="AD" clId="Web-{46F02EDD-A13E-6914-C302-D7D4B280BEEE}" dt="2020-10-13T21:08:14.253" v="342" actId="20577"/>
          <ac:spMkLst>
            <pc:docMk/>
            <pc:sldMk cId="0" sldId="304"/>
            <ac:spMk id="136197" creationId="{2EB68C70-44FC-46E4-AB0C-C38ED788BE1C}"/>
          </ac:spMkLst>
        </pc:spChg>
      </pc:sldChg>
      <pc:sldChg chg="modSp modNotes">
        <pc:chgData name="Ashley Farley" userId="S::ashleyfarleyshimota_gmail.com#ext#@drbconsult.onmicrosoft.com::d9b7d963-cb95-4204-8e2e-4dca062e75c9" providerId="AD" clId="Web-{46F02EDD-A13E-6914-C302-D7D4B280BEEE}" dt="2020-10-13T21:10:42.084" v="353" actId="20577"/>
        <pc:sldMkLst>
          <pc:docMk/>
          <pc:sldMk cId="0" sldId="305"/>
        </pc:sldMkLst>
        <pc:spChg chg="mod">
          <ac:chgData name="Ashley Farley" userId="S::ashleyfarleyshimota_gmail.com#ext#@drbconsult.onmicrosoft.com::d9b7d963-cb95-4204-8e2e-4dca062e75c9" providerId="AD" clId="Web-{46F02EDD-A13E-6914-C302-D7D4B280BEEE}" dt="2020-10-13T21:10:42.084" v="353" actId="20577"/>
          <ac:spMkLst>
            <pc:docMk/>
            <pc:sldMk cId="0" sldId="305"/>
            <ac:spMk id="138242" creationId="{9F36732C-9A1F-4BFC-A628-58DFC4E45ECB}"/>
          </ac:spMkLst>
        </pc:spChg>
      </pc:sldChg>
      <pc:sldChg chg="modSp">
        <pc:chgData name="Ashley Farley" userId="S::ashleyfarleyshimota_gmail.com#ext#@drbconsult.onmicrosoft.com::d9b7d963-cb95-4204-8e2e-4dca062e75c9" providerId="AD" clId="Web-{46F02EDD-A13E-6914-C302-D7D4B280BEEE}" dt="2020-10-13T21:08:22.191" v="345" actId="20577"/>
        <pc:sldMkLst>
          <pc:docMk/>
          <pc:sldMk cId="0" sldId="306"/>
        </pc:sldMkLst>
        <pc:spChg chg="mod">
          <ac:chgData name="Ashley Farley" userId="S::ashleyfarleyshimota_gmail.com#ext#@drbconsult.onmicrosoft.com::d9b7d963-cb95-4204-8e2e-4dca062e75c9" providerId="AD" clId="Web-{46F02EDD-A13E-6914-C302-D7D4B280BEEE}" dt="2020-10-13T21:08:22.191" v="345" actId="20577"/>
          <ac:spMkLst>
            <pc:docMk/>
            <pc:sldMk cId="0" sldId="306"/>
            <ac:spMk id="139266" creationId="{D34E5E8A-F550-436F-B716-B5E86FF1E1E0}"/>
          </ac:spMkLst>
        </pc:spChg>
      </pc:sldChg>
      <pc:sldChg chg="modSp">
        <pc:chgData name="Ashley Farley" userId="S::ashleyfarleyshimota_gmail.com#ext#@drbconsult.onmicrosoft.com::d9b7d963-cb95-4204-8e2e-4dca062e75c9" providerId="AD" clId="Web-{46F02EDD-A13E-6914-C302-D7D4B280BEEE}" dt="2020-10-13T21:11:25.898" v="363" actId="1076"/>
        <pc:sldMkLst>
          <pc:docMk/>
          <pc:sldMk cId="0" sldId="307"/>
        </pc:sldMkLst>
        <pc:spChg chg="mod">
          <ac:chgData name="Ashley Farley" userId="S::ashleyfarleyshimota_gmail.com#ext#@drbconsult.onmicrosoft.com::d9b7d963-cb95-4204-8e2e-4dca062e75c9" providerId="AD" clId="Web-{46F02EDD-A13E-6914-C302-D7D4B280BEEE}" dt="2020-10-13T21:11:25.898" v="363" actId="1076"/>
          <ac:spMkLst>
            <pc:docMk/>
            <pc:sldMk cId="0" sldId="307"/>
            <ac:spMk id="142339" creationId="{FA6AA195-2ED9-42B3-8ABC-4F4D41CF3C09}"/>
          </ac:spMkLst>
        </pc:spChg>
        <pc:picChg chg="mod">
          <ac:chgData name="Ashley Farley" userId="S::ashleyfarleyshimota_gmail.com#ext#@drbconsult.onmicrosoft.com::d9b7d963-cb95-4204-8e2e-4dca062e75c9" providerId="AD" clId="Web-{46F02EDD-A13E-6914-C302-D7D4B280BEEE}" dt="2020-10-13T21:11:25.866" v="362" actId="1076"/>
          <ac:picMkLst>
            <pc:docMk/>
            <pc:sldMk cId="0" sldId="307"/>
            <ac:picMk id="55301" creationId="{86F20EAA-9B6C-4379-8E5B-4B0396F226DF}"/>
          </ac:picMkLst>
        </pc:picChg>
      </pc:sldChg>
      <pc:sldChg chg="modSp">
        <pc:chgData name="Ashley Farley" userId="S::ashleyfarleyshimota_gmail.com#ext#@drbconsult.onmicrosoft.com::d9b7d963-cb95-4204-8e2e-4dca062e75c9" providerId="AD" clId="Web-{46F02EDD-A13E-6914-C302-D7D4B280BEEE}" dt="2020-10-13T21:11:30.695" v="364" actId="1076"/>
        <pc:sldMkLst>
          <pc:docMk/>
          <pc:sldMk cId="0" sldId="308"/>
        </pc:sldMkLst>
        <pc:spChg chg="mod">
          <ac:chgData name="Ashley Farley" userId="S::ashleyfarleyshimota_gmail.com#ext#@drbconsult.onmicrosoft.com::d9b7d963-cb95-4204-8e2e-4dca062e75c9" providerId="AD" clId="Web-{46F02EDD-A13E-6914-C302-D7D4B280BEEE}" dt="2020-10-13T21:11:30.695" v="364" actId="1076"/>
          <ac:spMkLst>
            <pc:docMk/>
            <pc:sldMk cId="0" sldId="308"/>
            <ac:spMk id="144386" creationId="{EA28088E-6D89-4B67-9D4D-06D7DFBB5B8D}"/>
          </ac:spMkLst>
        </pc:spChg>
      </pc:sldChg>
      <pc:sldChg chg="modSp">
        <pc:chgData name="Ashley Farley" userId="S::ashleyfarleyshimota_gmail.com#ext#@drbconsult.onmicrosoft.com::d9b7d963-cb95-4204-8e2e-4dca062e75c9" providerId="AD" clId="Web-{46F02EDD-A13E-6914-C302-D7D4B280BEEE}" dt="2020-10-13T21:11:57.961" v="369" actId="1076"/>
        <pc:sldMkLst>
          <pc:docMk/>
          <pc:sldMk cId="0" sldId="309"/>
        </pc:sldMkLst>
        <pc:spChg chg="mod">
          <ac:chgData name="Ashley Farley" userId="S::ashleyfarleyshimota_gmail.com#ext#@drbconsult.onmicrosoft.com::d9b7d963-cb95-4204-8e2e-4dca062e75c9" providerId="AD" clId="Web-{46F02EDD-A13E-6914-C302-D7D4B280BEEE}" dt="2020-10-13T21:11:57.961" v="369" actId="1076"/>
          <ac:spMkLst>
            <pc:docMk/>
            <pc:sldMk cId="0" sldId="309"/>
            <ac:spMk id="145411" creationId="{FCC943A3-E5E4-42DA-A86F-325AF96F442E}"/>
          </ac:spMkLst>
        </pc:spChg>
        <pc:picChg chg="mod">
          <ac:chgData name="Ashley Farley" userId="S::ashleyfarleyshimota_gmail.com#ext#@drbconsult.onmicrosoft.com::d9b7d963-cb95-4204-8e2e-4dca062e75c9" providerId="AD" clId="Web-{46F02EDD-A13E-6914-C302-D7D4B280BEEE}" dt="2020-10-13T21:11:50.211" v="367" actId="14100"/>
          <ac:picMkLst>
            <pc:docMk/>
            <pc:sldMk cId="0" sldId="309"/>
            <ac:picMk id="57349" creationId="{50C563BE-06D8-48F5-98E9-2ED6085CED17}"/>
          </ac:picMkLst>
        </pc:picChg>
      </pc:sldChg>
      <pc:sldChg chg="modSp">
        <pc:chgData name="Ashley Farley" userId="S::ashleyfarleyshimota_gmail.com#ext#@drbconsult.onmicrosoft.com::d9b7d963-cb95-4204-8e2e-4dca062e75c9" providerId="AD" clId="Web-{46F02EDD-A13E-6914-C302-D7D4B280BEEE}" dt="2020-10-13T21:12:12.320" v="371" actId="14100"/>
        <pc:sldMkLst>
          <pc:docMk/>
          <pc:sldMk cId="0" sldId="310"/>
        </pc:sldMkLst>
        <pc:spChg chg="mod">
          <ac:chgData name="Ashley Farley" userId="S::ashleyfarleyshimota_gmail.com#ext#@drbconsult.onmicrosoft.com::d9b7d963-cb95-4204-8e2e-4dca062e75c9" providerId="AD" clId="Web-{46F02EDD-A13E-6914-C302-D7D4B280BEEE}" dt="2020-10-13T21:12:08.883" v="370" actId="1076"/>
          <ac:spMkLst>
            <pc:docMk/>
            <pc:sldMk cId="0" sldId="310"/>
            <ac:spMk id="147461" creationId="{6700E7EA-962E-420A-9350-37815E035A85}"/>
          </ac:spMkLst>
        </pc:spChg>
        <pc:picChg chg="mod">
          <ac:chgData name="Ashley Farley" userId="S::ashleyfarleyshimota_gmail.com#ext#@drbconsult.onmicrosoft.com::d9b7d963-cb95-4204-8e2e-4dca062e75c9" providerId="AD" clId="Web-{46F02EDD-A13E-6914-C302-D7D4B280BEEE}" dt="2020-10-13T21:12:12.320" v="371" actId="14100"/>
          <ac:picMkLst>
            <pc:docMk/>
            <pc:sldMk cId="0" sldId="310"/>
            <ac:picMk id="58373" creationId="{0DC1F264-3353-419C-ABAD-1B22670CB47C}"/>
          </ac:picMkLst>
        </pc:picChg>
      </pc:sldChg>
      <pc:sldChg chg="modSp">
        <pc:chgData name="Ashley Farley" userId="S::ashleyfarleyshimota_gmail.com#ext#@drbconsult.onmicrosoft.com::d9b7d963-cb95-4204-8e2e-4dca062e75c9" providerId="AD" clId="Web-{46F02EDD-A13E-6914-C302-D7D4B280BEEE}" dt="2020-10-13T21:12:18.352" v="372" actId="1076"/>
        <pc:sldMkLst>
          <pc:docMk/>
          <pc:sldMk cId="0" sldId="311"/>
        </pc:sldMkLst>
        <pc:spChg chg="mod">
          <ac:chgData name="Ashley Farley" userId="S::ashleyfarleyshimota_gmail.com#ext#@drbconsult.onmicrosoft.com::d9b7d963-cb95-4204-8e2e-4dca062e75c9" providerId="AD" clId="Web-{46F02EDD-A13E-6914-C302-D7D4B280BEEE}" dt="2020-10-13T21:12:18.352" v="372" actId="1076"/>
          <ac:spMkLst>
            <pc:docMk/>
            <pc:sldMk cId="0" sldId="311"/>
            <ac:spMk id="149510" creationId="{50518AF9-145A-41A7-866D-5B57FF772E41}"/>
          </ac:spMkLst>
        </pc:spChg>
      </pc:sldChg>
      <pc:sldChg chg="modSp">
        <pc:chgData name="Ashley Farley" userId="S::ashleyfarleyshimota_gmail.com#ext#@drbconsult.onmicrosoft.com::d9b7d963-cb95-4204-8e2e-4dca062e75c9" providerId="AD" clId="Web-{46F02EDD-A13E-6914-C302-D7D4B280BEEE}" dt="2020-10-13T21:14:40.808" v="385" actId="20577"/>
        <pc:sldMkLst>
          <pc:docMk/>
          <pc:sldMk cId="0" sldId="313"/>
        </pc:sldMkLst>
        <pc:spChg chg="mod">
          <ac:chgData name="Ashley Farley" userId="S::ashleyfarleyshimota_gmail.com#ext#@drbconsult.onmicrosoft.com::d9b7d963-cb95-4204-8e2e-4dca062e75c9" providerId="AD" clId="Web-{46F02EDD-A13E-6914-C302-D7D4B280BEEE}" dt="2020-10-13T21:14:40.808" v="385" actId="20577"/>
          <ac:spMkLst>
            <pc:docMk/>
            <pc:sldMk cId="0" sldId="313"/>
            <ac:spMk id="154628" creationId="{5E00607D-295F-4587-A087-6981BA525F34}"/>
          </ac:spMkLst>
        </pc:spChg>
        <pc:spChg chg="mod">
          <ac:chgData name="Ashley Farley" userId="S::ashleyfarleyshimota_gmail.com#ext#@drbconsult.onmicrosoft.com::d9b7d963-cb95-4204-8e2e-4dca062e75c9" providerId="AD" clId="Web-{46F02EDD-A13E-6914-C302-D7D4B280BEEE}" dt="2020-10-13T21:12:40.837" v="377" actId="1076"/>
          <ac:spMkLst>
            <pc:docMk/>
            <pc:sldMk cId="0" sldId="313"/>
            <ac:spMk id="154629" creationId="{FCDEA51D-19F7-4888-9028-5D4D271B8DBD}"/>
          </ac:spMkLst>
        </pc:spChg>
      </pc:sldChg>
      <pc:sldChg chg="modSp">
        <pc:chgData name="Ashley Farley" userId="S::ashleyfarleyshimota_gmail.com#ext#@drbconsult.onmicrosoft.com::d9b7d963-cb95-4204-8e2e-4dca062e75c9" providerId="AD" clId="Web-{46F02EDD-A13E-6914-C302-D7D4B280BEEE}" dt="2020-10-13T21:14:45.620" v="387" actId="20577"/>
        <pc:sldMkLst>
          <pc:docMk/>
          <pc:sldMk cId="0" sldId="314"/>
        </pc:sldMkLst>
        <pc:spChg chg="mod">
          <ac:chgData name="Ashley Farley" userId="S::ashleyfarleyshimota_gmail.com#ext#@drbconsult.onmicrosoft.com::d9b7d963-cb95-4204-8e2e-4dca062e75c9" providerId="AD" clId="Web-{46F02EDD-A13E-6914-C302-D7D4B280BEEE}" dt="2020-10-13T21:14:45.620" v="387" actId="20577"/>
          <ac:spMkLst>
            <pc:docMk/>
            <pc:sldMk cId="0" sldId="314"/>
            <ac:spMk id="158724" creationId="{3EF2E05E-96F8-4304-ABEC-2706D6C1D333}"/>
          </ac:spMkLst>
        </pc:spChg>
        <pc:picChg chg="mod">
          <ac:chgData name="Ashley Farley" userId="S::ashleyfarleyshimota_gmail.com#ext#@drbconsult.onmicrosoft.com::d9b7d963-cb95-4204-8e2e-4dca062e75c9" providerId="AD" clId="Web-{46F02EDD-A13E-6914-C302-D7D4B280BEEE}" dt="2020-10-13T21:13:08.368" v="383" actId="1076"/>
          <ac:picMkLst>
            <pc:docMk/>
            <pc:sldMk cId="0" sldId="314"/>
            <ac:picMk id="63493" creationId="{FB187880-1683-4C74-8CCB-2BC49C8C247B}"/>
          </ac:picMkLst>
        </pc:picChg>
      </pc:sldChg>
      <pc:sldChg chg="modSp">
        <pc:chgData name="Ashley Farley" userId="S::ashleyfarleyshimota_gmail.com#ext#@drbconsult.onmicrosoft.com::d9b7d963-cb95-4204-8e2e-4dca062e75c9" providerId="AD" clId="Web-{46F02EDD-A13E-6914-C302-D7D4B280BEEE}" dt="2020-10-13T21:15:49.512" v="401" actId="1076"/>
        <pc:sldMkLst>
          <pc:docMk/>
          <pc:sldMk cId="0" sldId="315"/>
        </pc:sldMkLst>
        <pc:spChg chg="mod">
          <ac:chgData name="Ashley Farley" userId="S::ashleyfarleyshimota_gmail.com#ext#@drbconsult.onmicrosoft.com::d9b7d963-cb95-4204-8e2e-4dca062e75c9" providerId="AD" clId="Web-{46F02EDD-A13E-6914-C302-D7D4B280BEEE}" dt="2020-10-13T21:14:55.792" v="393" actId="20577"/>
          <ac:spMkLst>
            <pc:docMk/>
            <pc:sldMk cId="0" sldId="315"/>
            <ac:spMk id="160770" creationId="{8C74E9AC-CA6E-4B6A-BC35-3B50292E8076}"/>
          </ac:spMkLst>
        </pc:spChg>
        <pc:spChg chg="mod">
          <ac:chgData name="Ashley Farley" userId="S::ashleyfarleyshimota_gmail.com#ext#@drbconsult.onmicrosoft.com::d9b7d963-cb95-4204-8e2e-4dca062e75c9" providerId="AD" clId="Web-{46F02EDD-A13E-6914-C302-D7D4B280BEEE}" dt="2020-10-13T21:15:43.934" v="400" actId="1076"/>
          <ac:spMkLst>
            <pc:docMk/>
            <pc:sldMk cId="0" sldId="315"/>
            <ac:spMk id="160772" creationId="{A6391CA7-4310-43B8-A6D6-BE1C96621450}"/>
          </ac:spMkLst>
        </pc:spChg>
        <pc:picChg chg="mod">
          <ac:chgData name="Ashley Farley" userId="S::ashleyfarleyshimota_gmail.com#ext#@drbconsult.onmicrosoft.com::d9b7d963-cb95-4204-8e2e-4dca062e75c9" providerId="AD" clId="Web-{46F02EDD-A13E-6914-C302-D7D4B280BEEE}" dt="2020-10-13T21:15:49.512" v="401" actId="1076"/>
          <ac:picMkLst>
            <pc:docMk/>
            <pc:sldMk cId="0" sldId="315"/>
            <ac:picMk id="64517" creationId="{DB01F925-78A8-4852-A717-2BC25D0B9EE8}"/>
          </ac:picMkLst>
        </pc:picChg>
      </pc:sldChg>
      <pc:sldChg chg="modSp">
        <pc:chgData name="Ashley Farley" userId="S::ashleyfarleyshimota_gmail.com#ext#@drbconsult.onmicrosoft.com::d9b7d963-cb95-4204-8e2e-4dca062e75c9" providerId="AD" clId="Web-{46F02EDD-A13E-6914-C302-D7D4B280BEEE}" dt="2020-10-13T21:12:59.384" v="382" actId="1076"/>
        <pc:sldMkLst>
          <pc:docMk/>
          <pc:sldMk cId="0" sldId="317"/>
        </pc:sldMkLst>
        <pc:spChg chg="mod">
          <ac:chgData name="Ashley Farley" userId="S::ashleyfarleyshimota_gmail.com#ext#@drbconsult.onmicrosoft.com::d9b7d963-cb95-4204-8e2e-4dca062e75c9" providerId="AD" clId="Web-{46F02EDD-A13E-6914-C302-D7D4B280BEEE}" dt="2020-10-13T21:12:59.384" v="382" actId="1076"/>
          <ac:spMkLst>
            <pc:docMk/>
            <pc:sldMk cId="0" sldId="317"/>
            <ac:spMk id="164869" creationId="{5C6A49DC-1A6D-4AFB-B9C5-5E73DE660FA5}"/>
          </ac:spMkLst>
        </pc:spChg>
        <pc:spChg chg="mod">
          <ac:chgData name="Ashley Farley" userId="S::ashleyfarleyshimota_gmail.com#ext#@drbconsult.onmicrosoft.com::d9b7d963-cb95-4204-8e2e-4dca062e75c9" providerId="AD" clId="Web-{46F02EDD-A13E-6914-C302-D7D4B280BEEE}" dt="2020-10-13T21:12:55.774" v="381" actId="20577"/>
          <ac:spMkLst>
            <pc:docMk/>
            <pc:sldMk cId="0" sldId="317"/>
            <ac:spMk id="164870" creationId="{384EC29B-16DA-45FF-9DE5-014D3A5A6EEF}"/>
          </ac:spMkLst>
        </pc:spChg>
      </pc:sldChg>
      <pc:sldChg chg="modSp">
        <pc:chgData name="Ashley Farley" userId="S::ashleyfarleyshimota_gmail.com#ext#@drbconsult.onmicrosoft.com::d9b7d963-cb95-4204-8e2e-4dca062e75c9" providerId="AD" clId="Web-{46F02EDD-A13E-6914-C302-D7D4B280BEEE}" dt="2020-10-13T21:16:31.716" v="411" actId="20577"/>
        <pc:sldMkLst>
          <pc:docMk/>
          <pc:sldMk cId="0" sldId="318"/>
        </pc:sldMkLst>
        <pc:spChg chg="mod">
          <ac:chgData name="Ashley Farley" userId="S::ashleyfarleyshimota_gmail.com#ext#@drbconsult.onmicrosoft.com::d9b7d963-cb95-4204-8e2e-4dca062e75c9" providerId="AD" clId="Web-{46F02EDD-A13E-6914-C302-D7D4B280BEEE}" dt="2020-10-13T21:16:31.716" v="411" actId="20577"/>
          <ac:spMkLst>
            <pc:docMk/>
            <pc:sldMk cId="0" sldId="318"/>
            <ac:spMk id="167940" creationId="{57752F22-C470-4A1A-AAEB-B6E4FE71A763}"/>
          </ac:spMkLst>
        </pc:spChg>
        <pc:picChg chg="mod">
          <ac:chgData name="Ashley Farley" userId="S::ashleyfarleyshimota_gmail.com#ext#@drbconsult.onmicrosoft.com::d9b7d963-cb95-4204-8e2e-4dca062e75c9" providerId="AD" clId="Web-{46F02EDD-A13E-6914-C302-D7D4B280BEEE}" dt="2020-10-13T21:16:18.185" v="409" actId="14100"/>
          <ac:picMkLst>
            <pc:docMk/>
            <pc:sldMk cId="0" sldId="318"/>
            <ac:picMk id="66565" creationId="{686AC6E0-008B-4758-86F8-91A824733127}"/>
          </ac:picMkLst>
        </pc:picChg>
      </pc:sldChg>
      <pc:sldChg chg="modSp">
        <pc:chgData name="Ashley Farley" userId="S::ashleyfarleyshimota_gmail.com#ext#@drbconsult.onmicrosoft.com::d9b7d963-cb95-4204-8e2e-4dca062e75c9" providerId="AD" clId="Web-{46F02EDD-A13E-6914-C302-D7D4B280BEEE}" dt="2020-10-13T21:16:52.341" v="412" actId="20577"/>
        <pc:sldMkLst>
          <pc:docMk/>
          <pc:sldMk cId="0" sldId="319"/>
        </pc:sldMkLst>
        <pc:spChg chg="mod">
          <ac:chgData name="Ashley Farley" userId="S::ashleyfarleyshimota_gmail.com#ext#@drbconsult.onmicrosoft.com::d9b7d963-cb95-4204-8e2e-4dca062e75c9" providerId="AD" clId="Web-{46F02EDD-A13E-6914-C302-D7D4B280BEEE}" dt="2020-10-13T21:16:52.341" v="412" actId="20577"/>
          <ac:spMkLst>
            <pc:docMk/>
            <pc:sldMk cId="0" sldId="319"/>
            <ac:spMk id="169987" creationId="{C5C06432-D81D-485B-99FE-D54C9D795B70}"/>
          </ac:spMkLst>
        </pc:spChg>
      </pc:sldChg>
      <pc:sldChg chg="modSp">
        <pc:chgData name="Ashley Farley" userId="S::ashleyfarleyshimota_gmail.com#ext#@drbconsult.onmicrosoft.com::d9b7d963-cb95-4204-8e2e-4dca062e75c9" providerId="AD" clId="Web-{46F02EDD-A13E-6914-C302-D7D4B280BEEE}" dt="2020-10-13T21:19:19.594" v="419" actId="20577"/>
        <pc:sldMkLst>
          <pc:docMk/>
          <pc:sldMk cId="0" sldId="320"/>
        </pc:sldMkLst>
        <pc:spChg chg="mod">
          <ac:chgData name="Ashley Farley" userId="S::ashleyfarleyshimota_gmail.com#ext#@drbconsult.onmicrosoft.com::d9b7d963-cb95-4204-8e2e-4dca062e75c9" providerId="AD" clId="Web-{46F02EDD-A13E-6914-C302-D7D4B280BEEE}" dt="2020-10-13T21:19:19.594" v="419" actId="20577"/>
          <ac:spMkLst>
            <pc:docMk/>
            <pc:sldMk cId="0" sldId="320"/>
            <ac:spMk id="172036" creationId="{6677CD83-2B76-4934-A363-A7FDF180E901}"/>
          </ac:spMkLst>
        </pc:spChg>
        <pc:picChg chg="mod">
          <ac:chgData name="Ashley Farley" userId="S::ashleyfarleyshimota_gmail.com#ext#@drbconsult.onmicrosoft.com::d9b7d963-cb95-4204-8e2e-4dca062e75c9" providerId="AD" clId="Web-{46F02EDD-A13E-6914-C302-D7D4B280BEEE}" dt="2020-10-13T21:17:51.046" v="413" actId="1076"/>
          <ac:picMkLst>
            <pc:docMk/>
            <pc:sldMk cId="0" sldId="320"/>
            <ac:picMk id="68613" creationId="{E155CA83-9CC8-4DA3-8825-E1933ACCCA04}"/>
          </ac:picMkLst>
        </pc:picChg>
      </pc:sldChg>
      <pc:sldChg chg="modSp">
        <pc:chgData name="Ashley Farley" userId="S::ashleyfarleyshimota_gmail.com#ext#@drbconsult.onmicrosoft.com::d9b7d963-cb95-4204-8e2e-4dca062e75c9" providerId="AD" clId="Web-{46F02EDD-A13E-6914-C302-D7D4B280BEEE}" dt="2020-10-13T21:20:29.127" v="425" actId="1076"/>
        <pc:sldMkLst>
          <pc:docMk/>
          <pc:sldMk cId="0" sldId="321"/>
        </pc:sldMkLst>
        <pc:spChg chg="mod">
          <ac:chgData name="Ashley Farley" userId="S::ashleyfarleyshimota_gmail.com#ext#@drbconsult.onmicrosoft.com::d9b7d963-cb95-4204-8e2e-4dca062e75c9" providerId="AD" clId="Web-{46F02EDD-A13E-6914-C302-D7D4B280BEEE}" dt="2020-10-13T21:20:16.752" v="424" actId="20577"/>
          <ac:spMkLst>
            <pc:docMk/>
            <pc:sldMk cId="0" sldId="321"/>
            <ac:spMk id="177156" creationId="{C03756C4-B604-4732-9C56-CEC337A14743}"/>
          </ac:spMkLst>
        </pc:spChg>
        <pc:picChg chg="mod">
          <ac:chgData name="Ashley Farley" userId="S::ashleyfarleyshimota_gmail.com#ext#@drbconsult.onmicrosoft.com::d9b7d963-cb95-4204-8e2e-4dca062e75c9" providerId="AD" clId="Web-{46F02EDD-A13E-6914-C302-D7D4B280BEEE}" dt="2020-10-13T21:20:29.127" v="425" actId="1076"/>
          <ac:picMkLst>
            <pc:docMk/>
            <pc:sldMk cId="0" sldId="321"/>
            <ac:picMk id="69637" creationId="{A16756F1-3D0C-44A1-94A7-C3FD2DED17C0}"/>
          </ac:picMkLst>
        </pc:picChg>
      </pc:sldChg>
      <pc:sldChg chg="modSp">
        <pc:chgData name="Ashley Farley" userId="S::ashleyfarleyshimota_gmail.com#ext#@drbconsult.onmicrosoft.com::d9b7d963-cb95-4204-8e2e-4dca062e75c9" providerId="AD" clId="Web-{46F02EDD-A13E-6914-C302-D7D4B280BEEE}" dt="2020-10-13T21:21:21.862" v="438" actId="1076"/>
        <pc:sldMkLst>
          <pc:docMk/>
          <pc:sldMk cId="0" sldId="323"/>
        </pc:sldMkLst>
        <pc:spChg chg="mod">
          <ac:chgData name="Ashley Farley" userId="S::ashleyfarleyshimota_gmail.com#ext#@drbconsult.onmicrosoft.com::d9b7d963-cb95-4204-8e2e-4dca062e75c9" providerId="AD" clId="Web-{46F02EDD-A13E-6914-C302-D7D4B280BEEE}" dt="2020-10-13T21:20:51.924" v="433" actId="20577"/>
          <ac:spMkLst>
            <pc:docMk/>
            <pc:sldMk cId="0" sldId="323"/>
            <ac:spMk id="183303" creationId="{32A65BCB-DAF2-4B03-AA04-F2B7E9491060}"/>
          </ac:spMkLst>
        </pc:spChg>
        <pc:spChg chg="mod">
          <ac:chgData name="Ashley Farley" userId="S::ashleyfarleyshimota_gmail.com#ext#@drbconsult.onmicrosoft.com::d9b7d963-cb95-4204-8e2e-4dca062e75c9" providerId="AD" clId="Web-{46F02EDD-A13E-6914-C302-D7D4B280BEEE}" dt="2020-10-13T21:21:21.862" v="438" actId="1076"/>
          <ac:spMkLst>
            <pc:docMk/>
            <pc:sldMk cId="0" sldId="323"/>
            <ac:spMk id="183304" creationId="{FAE32582-FED5-4121-8AB6-ADF702ADFB00}"/>
          </ac:spMkLst>
        </pc:spChg>
        <pc:picChg chg="mod">
          <ac:chgData name="Ashley Farley" userId="S::ashleyfarleyshimota_gmail.com#ext#@drbconsult.onmicrosoft.com::d9b7d963-cb95-4204-8e2e-4dca062e75c9" providerId="AD" clId="Web-{46F02EDD-A13E-6914-C302-D7D4B280BEEE}" dt="2020-10-13T21:21:04.534" v="436" actId="1076"/>
          <ac:picMkLst>
            <pc:docMk/>
            <pc:sldMk cId="0" sldId="323"/>
            <ac:picMk id="71685" creationId="{B379A734-FA13-433E-B02A-F60D0B537FB7}"/>
          </ac:picMkLst>
        </pc:picChg>
      </pc:sldChg>
      <pc:sldChg chg="modSp">
        <pc:chgData name="Ashley Farley" userId="S::ashleyfarleyshimota_gmail.com#ext#@drbconsult.onmicrosoft.com::d9b7d963-cb95-4204-8e2e-4dca062e75c9" providerId="AD" clId="Web-{46F02EDD-A13E-6914-C302-D7D4B280BEEE}" dt="2020-10-13T21:21:51.394" v="447" actId="1076"/>
        <pc:sldMkLst>
          <pc:docMk/>
          <pc:sldMk cId="0" sldId="324"/>
        </pc:sldMkLst>
        <pc:spChg chg="mod">
          <ac:chgData name="Ashley Farley" userId="S::ashleyfarleyshimota_gmail.com#ext#@drbconsult.onmicrosoft.com::d9b7d963-cb95-4204-8e2e-4dca062e75c9" providerId="AD" clId="Web-{46F02EDD-A13E-6914-C302-D7D4B280BEEE}" dt="2020-10-13T21:21:23.487" v="439" actId="20577"/>
          <ac:spMkLst>
            <pc:docMk/>
            <pc:sldMk cId="0" sldId="324"/>
            <ac:spMk id="186370" creationId="{DA73831C-04D1-4995-B8D5-8AF22641DA25}"/>
          </ac:spMkLst>
        </pc:spChg>
        <pc:spChg chg="mod">
          <ac:chgData name="Ashley Farley" userId="S::ashleyfarleyshimota_gmail.com#ext#@drbconsult.onmicrosoft.com::d9b7d963-cb95-4204-8e2e-4dca062e75c9" providerId="AD" clId="Web-{46F02EDD-A13E-6914-C302-D7D4B280BEEE}" dt="2020-10-13T21:21:40.316" v="444" actId="14100"/>
          <ac:spMkLst>
            <pc:docMk/>
            <pc:sldMk cId="0" sldId="324"/>
            <ac:spMk id="186371" creationId="{BE3A1C01-5765-4D6B-9054-796720C14CEB}"/>
          </ac:spMkLst>
        </pc:spChg>
        <pc:picChg chg="mod">
          <ac:chgData name="Ashley Farley" userId="S::ashleyfarleyshimota_gmail.com#ext#@drbconsult.onmicrosoft.com::d9b7d963-cb95-4204-8e2e-4dca062e75c9" providerId="AD" clId="Web-{46F02EDD-A13E-6914-C302-D7D4B280BEEE}" dt="2020-10-13T21:21:51.394" v="447" actId="1076"/>
          <ac:picMkLst>
            <pc:docMk/>
            <pc:sldMk cId="0" sldId="324"/>
            <ac:picMk id="72709" creationId="{CA028273-72B5-4067-85FD-B967380AB921}"/>
          </ac:picMkLst>
        </pc:picChg>
      </pc:sldChg>
      <pc:sldChg chg="modSp">
        <pc:chgData name="Ashley Farley" userId="S::ashleyfarleyshimota_gmail.com#ext#@drbconsult.onmicrosoft.com::d9b7d963-cb95-4204-8e2e-4dca062e75c9" providerId="AD" clId="Web-{46F02EDD-A13E-6914-C302-D7D4B280BEEE}" dt="2020-10-13T21:23:02.958" v="458" actId="20577"/>
        <pc:sldMkLst>
          <pc:docMk/>
          <pc:sldMk cId="0" sldId="325"/>
        </pc:sldMkLst>
        <pc:spChg chg="mod">
          <ac:chgData name="Ashley Farley" userId="S::ashleyfarleyshimota_gmail.com#ext#@drbconsult.onmicrosoft.com::d9b7d963-cb95-4204-8e2e-4dca062e75c9" providerId="AD" clId="Web-{46F02EDD-A13E-6914-C302-D7D4B280BEEE}" dt="2020-10-13T21:22:22.973" v="449" actId="20577"/>
          <ac:spMkLst>
            <pc:docMk/>
            <pc:sldMk cId="0" sldId="325"/>
            <ac:spMk id="189442" creationId="{12975C2C-2168-4D02-B19E-B5E3BFB6BEA1}"/>
          </ac:spMkLst>
        </pc:spChg>
        <pc:spChg chg="mod">
          <ac:chgData name="Ashley Farley" userId="S::ashleyfarleyshimota_gmail.com#ext#@drbconsult.onmicrosoft.com::d9b7d963-cb95-4204-8e2e-4dca062e75c9" providerId="AD" clId="Web-{46F02EDD-A13E-6914-C302-D7D4B280BEEE}" dt="2020-10-13T21:23:02.958" v="458" actId="20577"/>
          <ac:spMkLst>
            <pc:docMk/>
            <pc:sldMk cId="0" sldId="325"/>
            <ac:spMk id="189443" creationId="{20F482C0-E255-43DD-AB67-F12178B00147}"/>
          </ac:spMkLst>
        </pc:spChg>
        <pc:picChg chg="mod">
          <ac:chgData name="Ashley Farley" userId="S::ashleyfarleyshimota_gmail.com#ext#@drbconsult.onmicrosoft.com::d9b7d963-cb95-4204-8e2e-4dca062e75c9" providerId="AD" clId="Web-{46F02EDD-A13E-6914-C302-D7D4B280BEEE}" dt="2020-10-13T21:22:39.708" v="452" actId="14100"/>
          <ac:picMkLst>
            <pc:docMk/>
            <pc:sldMk cId="0" sldId="325"/>
            <ac:picMk id="73733" creationId="{DD636553-C401-4528-8D28-19E647B4B917}"/>
          </ac:picMkLst>
        </pc:picChg>
      </pc:sldChg>
      <pc:sldChg chg="modSp">
        <pc:chgData name="Ashley Farley" userId="S::ashleyfarleyshimota_gmail.com#ext#@drbconsult.onmicrosoft.com::d9b7d963-cb95-4204-8e2e-4dca062e75c9" providerId="AD" clId="Web-{46F02EDD-A13E-6914-C302-D7D4B280BEEE}" dt="2020-10-13T21:24:51.491" v="482" actId="1076"/>
        <pc:sldMkLst>
          <pc:docMk/>
          <pc:sldMk cId="0" sldId="326"/>
        </pc:sldMkLst>
        <pc:spChg chg="mod">
          <ac:chgData name="Ashley Farley" userId="S::ashleyfarleyshimota_gmail.com#ext#@drbconsult.onmicrosoft.com::d9b7d963-cb95-4204-8e2e-4dca062e75c9" providerId="AD" clId="Web-{46F02EDD-A13E-6914-C302-D7D4B280BEEE}" dt="2020-10-13T21:24:51.491" v="482" actId="1076"/>
          <ac:spMkLst>
            <pc:docMk/>
            <pc:sldMk cId="0" sldId="326"/>
            <ac:spMk id="192514" creationId="{DD0741D6-CCE3-4B91-81EA-30E529BCECB2}"/>
          </ac:spMkLst>
        </pc:spChg>
      </pc:sldChg>
      <pc:sldChg chg="modSp">
        <pc:chgData name="Ashley Farley" userId="S::ashleyfarleyshimota_gmail.com#ext#@drbconsult.onmicrosoft.com::d9b7d963-cb95-4204-8e2e-4dca062e75c9" providerId="AD" clId="Web-{46F02EDD-A13E-6914-C302-D7D4B280BEEE}" dt="2020-10-13T21:24:37.772" v="473" actId="20577"/>
        <pc:sldMkLst>
          <pc:docMk/>
          <pc:sldMk cId="0" sldId="327"/>
        </pc:sldMkLst>
        <pc:spChg chg="mod">
          <ac:chgData name="Ashley Farley" userId="S::ashleyfarleyshimota_gmail.com#ext#@drbconsult.onmicrosoft.com::d9b7d963-cb95-4204-8e2e-4dca062e75c9" providerId="AD" clId="Web-{46F02EDD-A13E-6914-C302-D7D4B280BEEE}" dt="2020-10-13T21:24:37.772" v="473" actId="20577"/>
          <ac:spMkLst>
            <pc:docMk/>
            <pc:sldMk cId="0" sldId="327"/>
            <ac:spMk id="193538" creationId="{DE15D79D-BC3B-401A-8299-F26B6B469DB5}"/>
          </ac:spMkLst>
        </pc:spChg>
        <pc:spChg chg="mod">
          <ac:chgData name="Ashley Farley" userId="S::ashleyfarleyshimota_gmail.com#ext#@drbconsult.onmicrosoft.com::d9b7d963-cb95-4204-8e2e-4dca062e75c9" providerId="AD" clId="Web-{46F02EDD-A13E-6914-C302-D7D4B280BEEE}" dt="2020-10-13T21:24:09.006" v="471" actId="20577"/>
          <ac:spMkLst>
            <pc:docMk/>
            <pc:sldMk cId="0" sldId="327"/>
            <ac:spMk id="193549" creationId="{88BAFE32-63BB-4713-BC28-10A2D29ED174}"/>
          </ac:spMkLst>
        </pc:spChg>
        <pc:picChg chg="mod">
          <ac:chgData name="Ashley Farley" userId="S::ashleyfarleyshimota_gmail.com#ext#@drbconsult.onmicrosoft.com::d9b7d963-cb95-4204-8e2e-4dca062e75c9" providerId="AD" clId="Web-{46F02EDD-A13E-6914-C302-D7D4B280BEEE}" dt="2020-10-13T21:23:18.740" v="459" actId="14100"/>
          <ac:picMkLst>
            <pc:docMk/>
            <pc:sldMk cId="0" sldId="327"/>
            <ac:picMk id="74757" creationId="{D21540E1-66E9-4F02-B78D-9D6B4AE4144C}"/>
          </ac:picMkLst>
        </pc:picChg>
      </pc:sldChg>
      <pc:sldChg chg="modSp">
        <pc:chgData name="Ashley Farley" userId="S::ashleyfarleyshimota_gmail.com#ext#@drbconsult.onmicrosoft.com::d9b7d963-cb95-4204-8e2e-4dca062e75c9" providerId="AD" clId="Web-{46F02EDD-A13E-6914-C302-D7D4B280BEEE}" dt="2020-10-13T21:26:08.571" v="491" actId="20577"/>
        <pc:sldMkLst>
          <pc:docMk/>
          <pc:sldMk cId="0" sldId="328"/>
        </pc:sldMkLst>
        <pc:spChg chg="mod">
          <ac:chgData name="Ashley Farley" userId="S::ashleyfarleyshimota_gmail.com#ext#@drbconsult.onmicrosoft.com::d9b7d963-cb95-4204-8e2e-4dca062e75c9" providerId="AD" clId="Web-{46F02EDD-A13E-6914-C302-D7D4B280BEEE}" dt="2020-10-13T21:26:08.571" v="491" actId="20577"/>
          <ac:spMkLst>
            <pc:docMk/>
            <pc:sldMk cId="0" sldId="328"/>
            <ac:spMk id="194563" creationId="{B809C37E-EA94-41DE-84CF-205AA67B359C}"/>
          </ac:spMkLst>
        </pc:spChg>
        <pc:picChg chg="mod">
          <ac:chgData name="Ashley Farley" userId="S::ashleyfarleyshimota_gmail.com#ext#@drbconsult.onmicrosoft.com::d9b7d963-cb95-4204-8e2e-4dca062e75c9" providerId="AD" clId="Web-{46F02EDD-A13E-6914-C302-D7D4B280BEEE}" dt="2020-10-13T21:25:28.461" v="483" actId="1076"/>
          <ac:picMkLst>
            <pc:docMk/>
            <pc:sldMk cId="0" sldId="328"/>
            <ac:picMk id="76805" creationId="{4FC36A22-358E-4828-85DA-F15302785B5B}"/>
          </ac:picMkLst>
        </pc:picChg>
      </pc:sldChg>
      <pc:sldChg chg="modSp">
        <pc:chgData name="Ashley Farley" userId="S::ashleyfarleyshimota_gmail.com#ext#@drbconsult.onmicrosoft.com::d9b7d963-cb95-4204-8e2e-4dca062e75c9" providerId="AD" clId="Web-{46F02EDD-A13E-6914-C302-D7D4B280BEEE}" dt="2020-10-13T21:30:19.467" v="533" actId="1076"/>
        <pc:sldMkLst>
          <pc:docMk/>
          <pc:sldMk cId="0" sldId="329"/>
        </pc:sldMkLst>
        <pc:spChg chg="mod">
          <ac:chgData name="Ashley Farley" userId="S::ashleyfarleyshimota_gmail.com#ext#@drbconsult.onmicrosoft.com::d9b7d963-cb95-4204-8e2e-4dca062e75c9" providerId="AD" clId="Web-{46F02EDD-A13E-6914-C302-D7D4B280BEEE}" dt="2020-10-13T21:30:19.467" v="533" actId="1076"/>
          <ac:spMkLst>
            <pc:docMk/>
            <pc:sldMk cId="0" sldId="329"/>
            <ac:spMk id="197635" creationId="{7BE76134-7E0E-48AD-8E1E-4353D3E6FB97}"/>
          </ac:spMkLst>
        </pc:spChg>
      </pc:sldChg>
      <pc:sldChg chg="modSp">
        <pc:chgData name="Ashley Farley" userId="S::ashleyfarleyshimota_gmail.com#ext#@drbconsult.onmicrosoft.com::d9b7d963-cb95-4204-8e2e-4dca062e75c9" providerId="AD" clId="Web-{46F02EDD-A13E-6914-C302-D7D4B280BEEE}" dt="2020-10-13T21:31:15.311" v="544" actId="20577"/>
        <pc:sldMkLst>
          <pc:docMk/>
          <pc:sldMk cId="0" sldId="330"/>
        </pc:sldMkLst>
        <pc:spChg chg="mod">
          <ac:chgData name="Ashley Farley" userId="S::ashleyfarleyshimota_gmail.com#ext#@drbconsult.onmicrosoft.com::d9b7d963-cb95-4204-8e2e-4dca062e75c9" providerId="AD" clId="Web-{46F02EDD-A13E-6914-C302-D7D4B280BEEE}" dt="2020-10-13T21:31:15.311" v="544" actId="20577"/>
          <ac:spMkLst>
            <pc:docMk/>
            <pc:sldMk cId="0" sldId="330"/>
            <ac:spMk id="198660" creationId="{FBA833F2-5642-4D55-9E8B-61B0ED4F02DF}"/>
          </ac:spMkLst>
        </pc:spChg>
        <pc:spChg chg="mod">
          <ac:chgData name="Ashley Farley" userId="S::ashleyfarleyshimota_gmail.com#ext#@drbconsult.onmicrosoft.com::d9b7d963-cb95-4204-8e2e-4dca062e75c9" providerId="AD" clId="Web-{46F02EDD-A13E-6914-C302-D7D4B280BEEE}" dt="2020-10-13T21:31:10.983" v="541" actId="1076"/>
          <ac:spMkLst>
            <pc:docMk/>
            <pc:sldMk cId="0" sldId="330"/>
            <ac:spMk id="198661" creationId="{2F9E5A85-0B4E-41D1-BFE2-B8909A05D103}"/>
          </ac:spMkLst>
        </pc:spChg>
        <pc:picChg chg="mod">
          <ac:chgData name="Ashley Farley" userId="S::ashleyfarleyshimota_gmail.com#ext#@drbconsult.onmicrosoft.com::d9b7d963-cb95-4204-8e2e-4dca062e75c9" providerId="AD" clId="Web-{46F02EDD-A13E-6914-C302-D7D4B280BEEE}" dt="2020-10-13T21:31:11.014" v="542" actId="1076"/>
          <ac:picMkLst>
            <pc:docMk/>
            <pc:sldMk cId="0" sldId="330"/>
            <ac:picMk id="82949" creationId="{38BC6618-9FC7-4658-B104-EEA72FE7C946}"/>
          </ac:picMkLst>
        </pc:picChg>
      </pc:sldChg>
      <pc:sldChg chg="modSp">
        <pc:chgData name="Ashley Farley" userId="S::ashleyfarleyshimota_gmail.com#ext#@drbconsult.onmicrosoft.com::d9b7d963-cb95-4204-8e2e-4dca062e75c9" providerId="AD" clId="Web-{46F02EDD-A13E-6914-C302-D7D4B280BEEE}" dt="2020-10-13T21:32:04.797" v="557" actId="1076"/>
        <pc:sldMkLst>
          <pc:docMk/>
          <pc:sldMk cId="0" sldId="331"/>
        </pc:sldMkLst>
        <pc:spChg chg="mod">
          <ac:chgData name="Ashley Farley" userId="S::ashleyfarleyshimota_gmail.com#ext#@drbconsult.onmicrosoft.com::d9b7d963-cb95-4204-8e2e-4dca062e75c9" providerId="AD" clId="Web-{46F02EDD-A13E-6914-C302-D7D4B280BEEE}" dt="2020-10-13T21:31:37.687" v="552" actId="14100"/>
          <ac:spMkLst>
            <pc:docMk/>
            <pc:sldMk cId="0" sldId="331"/>
            <ac:spMk id="200708" creationId="{BEBF66CE-CCF5-40E6-AB49-A16AF92E99A6}"/>
          </ac:spMkLst>
        </pc:spChg>
        <pc:spChg chg="mod">
          <ac:chgData name="Ashley Farley" userId="S::ashleyfarleyshimota_gmail.com#ext#@drbconsult.onmicrosoft.com::d9b7d963-cb95-4204-8e2e-4dca062e75c9" providerId="AD" clId="Web-{46F02EDD-A13E-6914-C302-D7D4B280BEEE}" dt="2020-10-13T21:32:04.797" v="557" actId="1076"/>
          <ac:spMkLst>
            <pc:docMk/>
            <pc:sldMk cId="0" sldId="331"/>
            <ac:spMk id="200709" creationId="{B99A2B17-95E9-4659-A484-DA0833E30EAF}"/>
          </ac:spMkLst>
        </pc:spChg>
      </pc:sldChg>
      <pc:sldChg chg="modSp">
        <pc:chgData name="Ashley Farley" userId="S::ashleyfarleyshimota_gmail.com#ext#@drbconsult.onmicrosoft.com::d9b7d963-cb95-4204-8e2e-4dca062e75c9" providerId="AD" clId="Web-{46F02EDD-A13E-6914-C302-D7D4B280BEEE}" dt="2020-10-13T21:35:16.472" v="589" actId="1076"/>
        <pc:sldMkLst>
          <pc:docMk/>
          <pc:sldMk cId="0" sldId="332"/>
        </pc:sldMkLst>
        <pc:spChg chg="mod">
          <ac:chgData name="Ashley Farley" userId="S::ashleyfarleyshimota_gmail.com#ext#@drbconsult.onmicrosoft.com::d9b7d963-cb95-4204-8e2e-4dca062e75c9" providerId="AD" clId="Web-{46F02EDD-A13E-6914-C302-D7D4B280BEEE}" dt="2020-10-13T21:34:11.143" v="581" actId="20577"/>
          <ac:spMkLst>
            <pc:docMk/>
            <pc:sldMk cId="0" sldId="332"/>
            <ac:spMk id="202759" creationId="{12297B8E-719E-41D9-A209-9CA799A7570D}"/>
          </ac:spMkLst>
        </pc:spChg>
        <pc:spChg chg="mod">
          <ac:chgData name="Ashley Farley" userId="S::ashleyfarleyshimota_gmail.com#ext#@drbconsult.onmicrosoft.com::d9b7d963-cb95-4204-8e2e-4dca062e75c9" providerId="AD" clId="Web-{46F02EDD-A13E-6914-C302-D7D4B280BEEE}" dt="2020-10-13T21:34:34.112" v="585" actId="1076"/>
          <ac:spMkLst>
            <pc:docMk/>
            <pc:sldMk cId="0" sldId="332"/>
            <ac:spMk id="202761" creationId="{0BED1637-6CF9-4FD5-9A01-4CBCBCF597E0}"/>
          </ac:spMkLst>
        </pc:spChg>
        <pc:picChg chg="mod">
          <ac:chgData name="Ashley Farley" userId="S::ashleyfarleyshimota_gmail.com#ext#@drbconsult.onmicrosoft.com::d9b7d963-cb95-4204-8e2e-4dca062e75c9" providerId="AD" clId="Web-{46F02EDD-A13E-6914-C302-D7D4B280BEEE}" dt="2020-10-13T21:35:16.472" v="589" actId="1076"/>
          <ac:picMkLst>
            <pc:docMk/>
            <pc:sldMk cId="0" sldId="332"/>
            <ac:picMk id="87045" creationId="{EE32F275-CF28-445A-9E57-6E6488EB3C17}"/>
          </ac:picMkLst>
        </pc:picChg>
      </pc:sldChg>
      <pc:sldChg chg="modSp">
        <pc:chgData name="Ashley Farley" userId="S::ashleyfarleyshimota_gmail.com#ext#@drbconsult.onmicrosoft.com::d9b7d963-cb95-4204-8e2e-4dca062e75c9" providerId="AD" clId="Web-{46F02EDD-A13E-6914-C302-D7D4B280BEEE}" dt="2020-10-13T21:35:52.864" v="599" actId="20577"/>
        <pc:sldMkLst>
          <pc:docMk/>
          <pc:sldMk cId="0" sldId="333"/>
        </pc:sldMkLst>
        <pc:spChg chg="mod">
          <ac:chgData name="Ashley Farley" userId="S::ashleyfarleyshimota_gmail.com#ext#@drbconsult.onmicrosoft.com::d9b7d963-cb95-4204-8e2e-4dca062e75c9" providerId="AD" clId="Web-{46F02EDD-A13E-6914-C302-D7D4B280BEEE}" dt="2020-10-13T21:35:52.864" v="599" actId="20577"/>
          <ac:spMkLst>
            <pc:docMk/>
            <pc:sldMk cId="0" sldId="333"/>
            <ac:spMk id="205826" creationId="{DFB9A7EB-51CD-4866-96CE-18FAEAE38540}"/>
          </ac:spMkLst>
        </pc:spChg>
        <pc:spChg chg="mod">
          <ac:chgData name="Ashley Farley" userId="S::ashleyfarleyshimota_gmail.com#ext#@drbconsult.onmicrosoft.com::d9b7d963-cb95-4204-8e2e-4dca062e75c9" providerId="AD" clId="Web-{46F02EDD-A13E-6914-C302-D7D4B280BEEE}" dt="2020-10-13T21:35:39.363" v="596" actId="14100"/>
          <ac:spMkLst>
            <pc:docMk/>
            <pc:sldMk cId="0" sldId="333"/>
            <ac:spMk id="205827" creationId="{16DFCB9A-00EE-48B2-B1BF-E10A39510527}"/>
          </ac:spMkLst>
        </pc:spChg>
        <pc:picChg chg="mod">
          <ac:chgData name="Ashley Farley" userId="S::ashleyfarleyshimota_gmail.com#ext#@drbconsult.onmicrosoft.com::d9b7d963-cb95-4204-8e2e-4dca062e75c9" providerId="AD" clId="Web-{46F02EDD-A13E-6914-C302-D7D4B280BEEE}" dt="2020-10-13T21:35:45.723" v="597" actId="1076"/>
          <ac:picMkLst>
            <pc:docMk/>
            <pc:sldMk cId="0" sldId="333"/>
            <ac:picMk id="88069" creationId="{8006580E-EAB9-4DD3-B4B6-37B0B4777D88}"/>
          </ac:picMkLst>
        </pc:picChg>
      </pc:sldChg>
      <pc:sldChg chg="modSp">
        <pc:chgData name="Ashley Farley" userId="S::ashleyfarleyshimota_gmail.com#ext#@drbconsult.onmicrosoft.com::d9b7d963-cb95-4204-8e2e-4dca062e75c9" providerId="AD" clId="Web-{46F02EDD-A13E-6914-C302-D7D4B280BEEE}" dt="2020-10-13T21:36:14.130" v="604" actId="1076"/>
        <pc:sldMkLst>
          <pc:docMk/>
          <pc:sldMk cId="0" sldId="334"/>
        </pc:sldMkLst>
        <pc:spChg chg="mod">
          <ac:chgData name="Ashley Farley" userId="S::ashleyfarleyshimota_gmail.com#ext#@drbconsult.onmicrosoft.com::d9b7d963-cb95-4204-8e2e-4dca062e75c9" providerId="AD" clId="Web-{46F02EDD-A13E-6914-C302-D7D4B280BEEE}" dt="2020-10-13T21:36:00.708" v="603" actId="20577"/>
          <ac:spMkLst>
            <pc:docMk/>
            <pc:sldMk cId="0" sldId="334"/>
            <ac:spMk id="206852" creationId="{98BF1A6A-62C9-4217-B4BF-88D376628725}"/>
          </ac:spMkLst>
        </pc:spChg>
        <pc:spChg chg="mod">
          <ac:chgData name="Ashley Farley" userId="S::ashleyfarleyshimota_gmail.com#ext#@drbconsult.onmicrosoft.com::d9b7d963-cb95-4204-8e2e-4dca062e75c9" providerId="AD" clId="Web-{46F02EDD-A13E-6914-C302-D7D4B280BEEE}" dt="2020-10-13T21:36:14.130" v="604" actId="1076"/>
          <ac:spMkLst>
            <pc:docMk/>
            <pc:sldMk cId="0" sldId="334"/>
            <ac:spMk id="206853" creationId="{DB35A363-D63B-4A0E-9E48-A360A555B139}"/>
          </ac:spMkLst>
        </pc:spChg>
      </pc:sldChg>
      <pc:sldChg chg="modSp">
        <pc:chgData name="Ashley Farley" userId="S::ashleyfarleyshimota_gmail.com#ext#@drbconsult.onmicrosoft.com::d9b7d963-cb95-4204-8e2e-4dca062e75c9" providerId="AD" clId="Web-{46F02EDD-A13E-6914-C302-D7D4B280BEEE}" dt="2020-10-13T21:37:08.459" v="622" actId="14100"/>
        <pc:sldMkLst>
          <pc:docMk/>
          <pc:sldMk cId="0" sldId="335"/>
        </pc:sldMkLst>
        <pc:spChg chg="mod">
          <ac:chgData name="Ashley Farley" userId="S::ashleyfarleyshimota_gmail.com#ext#@drbconsult.onmicrosoft.com::d9b7d963-cb95-4204-8e2e-4dca062e75c9" providerId="AD" clId="Web-{46F02EDD-A13E-6914-C302-D7D4B280BEEE}" dt="2020-10-13T21:36:53.459" v="619" actId="1076"/>
          <ac:spMkLst>
            <pc:docMk/>
            <pc:sldMk cId="0" sldId="335"/>
            <ac:spMk id="208898" creationId="{09AE5CDE-62A8-4E97-B0CD-1A62DEB782E3}"/>
          </ac:spMkLst>
        </pc:spChg>
        <pc:picChg chg="mod">
          <ac:chgData name="Ashley Farley" userId="S::ashleyfarleyshimota_gmail.com#ext#@drbconsult.onmicrosoft.com::d9b7d963-cb95-4204-8e2e-4dca062e75c9" providerId="AD" clId="Web-{46F02EDD-A13E-6914-C302-D7D4B280BEEE}" dt="2020-10-13T21:37:08.459" v="622" actId="14100"/>
          <ac:picMkLst>
            <pc:docMk/>
            <pc:sldMk cId="0" sldId="335"/>
            <ac:picMk id="90117" creationId="{21DDC75A-7457-482F-A0A8-F08CCD85C36D}"/>
          </ac:picMkLst>
        </pc:picChg>
      </pc:sldChg>
      <pc:sldChg chg="modSp">
        <pc:chgData name="Ashley Farley" userId="S::ashleyfarleyshimota_gmail.com#ext#@drbconsult.onmicrosoft.com::d9b7d963-cb95-4204-8e2e-4dca062e75c9" providerId="AD" clId="Web-{46F02EDD-A13E-6914-C302-D7D4B280BEEE}" dt="2020-10-13T21:32:39.188" v="563" actId="1076"/>
        <pc:sldMkLst>
          <pc:docMk/>
          <pc:sldMk cId="0" sldId="336"/>
        </pc:sldMkLst>
        <pc:spChg chg="mod">
          <ac:chgData name="Ashley Farley" userId="S::ashleyfarleyshimota_gmail.com#ext#@drbconsult.onmicrosoft.com::d9b7d963-cb95-4204-8e2e-4dca062e75c9" providerId="AD" clId="Web-{46F02EDD-A13E-6914-C302-D7D4B280BEEE}" dt="2020-10-13T21:32:17.891" v="562" actId="20577"/>
          <ac:spMkLst>
            <pc:docMk/>
            <pc:sldMk cId="0" sldId="336"/>
            <ac:spMk id="209922" creationId="{66E1D64D-27B8-4483-AA2F-520C531A732F}"/>
          </ac:spMkLst>
        </pc:spChg>
        <pc:spChg chg="mod">
          <ac:chgData name="Ashley Farley" userId="S::ashleyfarleyshimota_gmail.com#ext#@drbconsult.onmicrosoft.com::d9b7d963-cb95-4204-8e2e-4dca062e75c9" providerId="AD" clId="Web-{46F02EDD-A13E-6914-C302-D7D4B280BEEE}" dt="2020-10-13T21:32:39.188" v="563" actId="1076"/>
          <ac:spMkLst>
            <pc:docMk/>
            <pc:sldMk cId="0" sldId="336"/>
            <ac:spMk id="209923" creationId="{7D02D606-D08B-4F3C-A205-A92C45E78F6C}"/>
          </ac:spMkLst>
        </pc:spChg>
      </pc:sldChg>
      <pc:sldChg chg="modSp">
        <pc:chgData name="Ashley Farley" userId="S::ashleyfarleyshimota_gmail.com#ext#@drbconsult.onmicrosoft.com::d9b7d963-cb95-4204-8e2e-4dca062e75c9" providerId="AD" clId="Web-{46F02EDD-A13E-6914-C302-D7D4B280BEEE}" dt="2020-10-13T21:33:55.174" v="578" actId="1076"/>
        <pc:sldMkLst>
          <pc:docMk/>
          <pc:sldMk cId="0" sldId="337"/>
        </pc:sldMkLst>
        <pc:spChg chg="mod">
          <ac:chgData name="Ashley Farley" userId="S::ashleyfarleyshimota_gmail.com#ext#@drbconsult.onmicrosoft.com::d9b7d963-cb95-4204-8e2e-4dca062e75c9" providerId="AD" clId="Web-{46F02EDD-A13E-6914-C302-D7D4B280BEEE}" dt="2020-10-13T21:33:27.720" v="573" actId="1076"/>
          <ac:spMkLst>
            <pc:docMk/>
            <pc:sldMk cId="0" sldId="337"/>
            <ac:spMk id="212994" creationId="{FE7D6D64-B094-45EA-BA8D-630EEEC95E9E}"/>
          </ac:spMkLst>
        </pc:spChg>
        <pc:spChg chg="mod">
          <ac:chgData name="Ashley Farley" userId="S::ashleyfarleyshimota_gmail.com#ext#@drbconsult.onmicrosoft.com::d9b7d963-cb95-4204-8e2e-4dca062e75c9" providerId="AD" clId="Web-{46F02EDD-A13E-6914-C302-D7D4B280BEEE}" dt="2020-10-13T21:33:45.252" v="575" actId="1076"/>
          <ac:spMkLst>
            <pc:docMk/>
            <pc:sldMk cId="0" sldId="337"/>
            <ac:spMk id="212995" creationId="{F36DD641-9376-4D0A-ACD8-94CFCD0F30D6}"/>
          </ac:spMkLst>
        </pc:spChg>
        <pc:picChg chg="mod">
          <ac:chgData name="Ashley Farley" userId="S::ashleyfarleyshimota_gmail.com#ext#@drbconsult.onmicrosoft.com::d9b7d963-cb95-4204-8e2e-4dca062e75c9" providerId="AD" clId="Web-{46F02EDD-A13E-6914-C302-D7D4B280BEEE}" dt="2020-10-13T21:33:55.174" v="578" actId="1076"/>
          <ac:picMkLst>
            <pc:docMk/>
            <pc:sldMk cId="0" sldId="337"/>
            <ac:picMk id="86021" creationId="{B8EDC5C9-C063-4CE4-A746-2574CB4DA6AF}"/>
          </ac:picMkLst>
        </pc:picChg>
      </pc:sldChg>
      <pc:sldChg chg="modSp">
        <pc:chgData name="Ashley Farley" userId="S::ashleyfarleyshimota_gmail.com#ext#@drbconsult.onmicrosoft.com::d9b7d963-cb95-4204-8e2e-4dca062e75c9" providerId="AD" clId="Web-{46F02EDD-A13E-6914-C302-D7D4B280BEEE}" dt="2020-10-13T21:12:30.243" v="376" actId="20577"/>
        <pc:sldMkLst>
          <pc:docMk/>
          <pc:sldMk cId="0" sldId="338"/>
        </pc:sldMkLst>
        <pc:spChg chg="mod">
          <ac:chgData name="Ashley Farley" userId="S::ashleyfarleyshimota_gmail.com#ext#@drbconsult.onmicrosoft.com::d9b7d963-cb95-4204-8e2e-4dca062e75c9" providerId="AD" clId="Web-{46F02EDD-A13E-6914-C302-D7D4B280BEEE}" dt="2020-10-13T21:12:25.071" v="375" actId="20577"/>
          <ac:spMkLst>
            <pc:docMk/>
            <pc:sldMk cId="0" sldId="338"/>
            <ac:spMk id="216066" creationId="{244CE350-53E0-46FE-8D39-93CFE2C0B17D}"/>
          </ac:spMkLst>
        </pc:spChg>
        <pc:spChg chg="mod">
          <ac:chgData name="Ashley Farley" userId="S::ashleyfarleyshimota_gmail.com#ext#@drbconsult.onmicrosoft.com::d9b7d963-cb95-4204-8e2e-4dca062e75c9" providerId="AD" clId="Web-{46F02EDD-A13E-6914-C302-D7D4B280BEEE}" dt="2020-10-13T21:12:30.243" v="376" actId="20577"/>
          <ac:spMkLst>
            <pc:docMk/>
            <pc:sldMk cId="0" sldId="338"/>
            <ac:spMk id="216067" creationId="{D183DEC2-0F9F-4581-AA92-2A930E9B69A1}"/>
          </ac:spMkLst>
        </pc:spChg>
      </pc:sldChg>
      <pc:sldChg chg="modSp">
        <pc:chgData name="Ashley Farley" userId="S::ashleyfarleyshimota_gmail.com#ext#@drbconsult.onmicrosoft.com::d9b7d963-cb95-4204-8e2e-4dca062e75c9" providerId="AD" clId="Web-{46F02EDD-A13E-6914-C302-D7D4B280BEEE}" dt="2020-10-13T21:27:14.635" v="495" actId="20577"/>
        <pc:sldMkLst>
          <pc:docMk/>
          <pc:sldMk cId="0" sldId="339"/>
        </pc:sldMkLst>
        <pc:spChg chg="mod">
          <ac:chgData name="Ashley Farley" userId="S::ashleyfarleyshimota_gmail.com#ext#@drbconsult.onmicrosoft.com::d9b7d963-cb95-4204-8e2e-4dca062e75c9" providerId="AD" clId="Web-{46F02EDD-A13E-6914-C302-D7D4B280BEEE}" dt="2020-10-13T21:26:23.212" v="494" actId="20577"/>
          <ac:spMkLst>
            <pc:docMk/>
            <pc:sldMk cId="0" sldId="339"/>
            <ac:spMk id="217090" creationId="{7D009612-3574-46CA-BA94-896E155338BB}"/>
          </ac:spMkLst>
        </pc:spChg>
        <pc:spChg chg="mod">
          <ac:chgData name="Ashley Farley" userId="S::ashleyfarleyshimota_gmail.com#ext#@drbconsult.onmicrosoft.com::d9b7d963-cb95-4204-8e2e-4dca062e75c9" providerId="AD" clId="Web-{46F02EDD-A13E-6914-C302-D7D4B280BEEE}" dt="2020-10-13T21:27:14.635" v="495" actId="20577"/>
          <ac:spMkLst>
            <pc:docMk/>
            <pc:sldMk cId="0" sldId="339"/>
            <ac:spMk id="217091" creationId="{47B8E664-4A89-4558-A4D1-EAD1A3D67A83}"/>
          </ac:spMkLst>
        </pc:spChg>
      </pc:sldChg>
      <pc:sldChg chg="modSp">
        <pc:chgData name="Ashley Farley" userId="S::ashleyfarleyshimota_gmail.com#ext#@drbconsult.onmicrosoft.com::d9b7d963-cb95-4204-8e2e-4dca062e75c9" providerId="AD" clId="Web-{46F02EDD-A13E-6914-C302-D7D4B280BEEE}" dt="2020-10-13T21:20:44.940" v="429" actId="14100"/>
        <pc:sldMkLst>
          <pc:docMk/>
          <pc:sldMk cId="0" sldId="340"/>
        </pc:sldMkLst>
        <pc:spChg chg="mod">
          <ac:chgData name="Ashley Farley" userId="S::ashleyfarleyshimota_gmail.com#ext#@drbconsult.onmicrosoft.com::d9b7d963-cb95-4204-8e2e-4dca062e75c9" providerId="AD" clId="Web-{46F02EDD-A13E-6914-C302-D7D4B280BEEE}" dt="2020-10-13T21:20:37.596" v="428" actId="1076"/>
          <ac:spMkLst>
            <pc:docMk/>
            <pc:sldMk cId="0" sldId="340"/>
            <ac:spMk id="218115" creationId="{C67AB640-9CD7-42C4-B206-3AC96DA4FA56}"/>
          </ac:spMkLst>
        </pc:spChg>
        <pc:picChg chg="mod">
          <ac:chgData name="Ashley Farley" userId="S::ashleyfarleyshimota_gmail.com#ext#@drbconsult.onmicrosoft.com::d9b7d963-cb95-4204-8e2e-4dca062e75c9" providerId="AD" clId="Web-{46F02EDD-A13E-6914-C302-D7D4B280BEEE}" dt="2020-10-13T21:20:44.940" v="429" actId="14100"/>
          <ac:picMkLst>
            <pc:docMk/>
            <pc:sldMk cId="0" sldId="340"/>
            <ac:picMk id="70661" creationId="{1658FBE9-3A5B-4E54-B5A7-016B2A948028}"/>
          </ac:picMkLst>
        </pc:picChg>
      </pc:sldChg>
      <pc:sldChg chg="modSp">
        <pc:chgData name="Ashley Farley" userId="S::ashleyfarleyshimota_gmail.com#ext#@drbconsult.onmicrosoft.com::d9b7d963-cb95-4204-8e2e-4dca062e75c9" providerId="AD" clId="Web-{46F02EDD-A13E-6914-C302-D7D4B280BEEE}" dt="2020-10-13T21:28:46.262" v="515" actId="20577"/>
        <pc:sldMkLst>
          <pc:docMk/>
          <pc:sldMk cId="0" sldId="341"/>
        </pc:sldMkLst>
        <pc:spChg chg="mod">
          <ac:chgData name="Ashley Farley" userId="S::ashleyfarleyshimota_gmail.com#ext#@drbconsult.onmicrosoft.com::d9b7d963-cb95-4204-8e2e-4dca062e75c9" providerId="AD" clId="Web-{46F02EDD-A13E-6914-C302-D7D4B280BEEE}" dt="2020-10-13T21:28:46.262" v="515" actId="20577"/>
          <ac:spMkLst>
            <pc:docMk/>
            <pc:sldMk cId="0" sldId="341"/>
            <ac:spMk id="222212" creationId="{45B382F3-44D0-4209-95D5-E2A242BC77DB}"/>
          </ac:spMkLst>
        </pc:spChg>
        <pc:spChg chg="mod">
          <ac:chgData name="Ashley Farley" userId="S::ashleyfarleyshimota_gmail.com#ext#@drbconsult.onmicrosoft.com::d9b7d963-cb95-4204-8e2e-4dca062e75c9" providerId="AD" clId="Web-{46F02EDD-A13E-6914-C302-D7D4B280BEEE}" dt="2020-10-13T21:28:11.761" v="512" actId="1076"/>
          <ac:spMkLst>
            <pc:docMk/>
            <pc:sldMk cId="0" sldId="341"/>
            <ac:spMk id="222213" creationId="{A2816DBA-2E55-4AC2-BBC2-1A5AF262F5BA}"/>
          </ac:spMkLst>
        </pc:spChg>
        <pc:picChg chg="mod">
          <ac:chgData name="Ashley Farley" userId="S::ashleyfarleyshimota_gmail.com#ext#@drbconsult.onmicrosoft.com::d9b7d963-cb95-4204-8e2e-4dca062e75c9" providerId="AD" clId="Web-{46F02EDD-A13E-6914-C302-D7D4B280BEEE}" dt="2020-10-13T21:28:31.589" v="514" actId="14100"/>
          <ac:picMkLst>
            <pc:docMk/>
            <pc:sldMk cId="0" sldId="341"/>
            <ac:picMk id="78853" creationId="{31990271-7D20-40C1-827D-B6C9E16B7203}"/>
          </ac:picMkLst>
        </pc:picChg>
      </pc:sldChg>
      <pc:sldChg chg="modSp">
        <pc:chgData name="Ashley Farley" userId="S::ashleyfarleyshimota_gmail.com#ext#@drbconsult.onmicrosoft.com::d9b7d963-cb95-4204-8e2e-4dca062e75c9" providerId="AD" clId="Web-{46F02EDD-A13E-6914-C302-D7D4B280BEEE}" dt="2020-10-13T21:29:36.028" v="526" actId="1076"/>
        <pc:sldMkLst>
          <pc:docMk/>
          <pc:sldMk cId="0" sldId="342"/>
        </pc:sldMkLst>
        <pc:spChg chg="mod">
          <ac:chgData name="Ashley Farley" userId="S::ashleyfarleyshimota_gmail.com#ext#@drbconsult.onmicrosoft.com::d9b7d963-cb95-4204-8e2e-4dca062e75c9" providerId="AD" clId="Web-{46F02EDD-A13E-6914-C302-D7D4B280BEEE}" dt="2020-10-13T21:29:01.059" v="521" actId="20577"/>
          <ac:spMkLst>
            <pc:docMk/>
            <pc:sldMk cId="0" sldId="342"/>
            <ac:spMk id="224258" creationId="{2A373381-5EFD-4CC7-B700-056893328597}"/>
          </ac:spMkLst>
        </pc:spChg>
        <pc:spChg chg="mod">
          <ac:chgData name="Ashley Farley" userId="S::ashleyfarleyshimota_gmail.com#ext#@drbconsult.onmicrosoft.com::d9b7d963-cb95-4204-8e2e-4dca062e75c9" providerId="AD" clId="Web-{46F02EDD-A13E-6914-C302-D7D4B280BEEE}" dt="2020-10-13T21:29:09.653" v="522" actId="1076"/>
          <ac:spMkLst>
            <pc:docMk/>
            <pc:sldMk cId="0" sldId="342"/>
            <ac:spMk id="224259" creationId="{911AD75F-4B27-4D79-80BC-785B7658121C}"/>
          </ac:spMkLst>
        </pc:spChg>
        <pc:picChg chg="mod">
          <ac:chgData name="Ashley Farley" userId="S::ashleyfarleyshimota_gmail.com#ext#@drbconsult.onmicrosoft.com::d9b7d963-cb95-4204-8e2e-4dca062e75c9" providerId="AD" clId="Web-{46F02EDD-A13E-6914-C302-D7D4B280BEEE}" dt="2020-10-13T21:29:36.028" v="526" actId="1076"/>
          <ac:picMkLst>
            <pc:docMk/>
            <pc:sldMk cId="0" sldId="342"/>
            <ac:picMk id="79877" creationId="{2B21E1B6-1D08-4DBB-9EF0-6009028B7579}"/>
          </ac:picMkLst>
        </pc:picChg>
      </pc:sldChg>
      <pc:sldChg chg="modSp">
        <pc:chgData name="Ashley Farley" userId="S::ashleyfarleyshimota_gmail.com#ext#@drbconsult.onmicrosoft.com::d9b7d963-cb95-4204-8e2e-4dca062e75c9" providerId="AD" clId="Web-{46F02EDD-A13E-6914-C302-D7D4B280BEEE}" dt="2020-10-13T21:29:47.028" v="530" actId="20577"/>
        <pc:sldMkLst>
          <pc:docMk/>
          <pc:sldMk cId="0" sldId="343"/>
        </pc:sldMkLst>
        <pc:spChg chg="mod">
          <ac:chgData name="Ashley Farley" userId="S::ashleyfarleyshimota_gmail.com#ext#@drbconsult.onmicrosoft.com::d9b7d963-cb95-4204-8e2e-4dca062e75c9" providerId="AD" clId="Web-{46F02EDD-A13E-6914-C302-D7D4B280BEEE}" dt="2020-10-13T21:29:47.028" v="530" actId="20577"/>
          <ac:spMkLst>
            <pc:docMk/>
            <pc:sldMk cId="0" sldId="343"/>
            <ac:spMk id="230402" creationId="{426BC5C2-5483-4843-9075-FB8AC3F78958}"/>
          </ac:spMkLst>
        </pc:spChg>
      </pc:sldChg>
      <pc:sldChg chg="modSp">
        <pc:chgData name="Ashley Farley" userId="S::ashleyfarleyshimota_gmail.com#ext#@drbconsult.onmicrosoft.com::d9b7d963-cb95-4204-8e2e-4dca062e75c9" providerId="AD" clId="Web-{46F02EDD-A13E-6914-C302-D7D4B280BEEE}" dt="2020-10-13T21:37:24.959" v="628" actId="20577"/>
        <pc:sldMkLst>
          <pc:docMk/>
          <pc:sldMk cId="0" sldId="344"/>
        </pc:sldMkLst>
        <pc:spChg chg="mod">
          <ac:chgData name="Ashley Farley" userId="S::ashleyfarleyshimota_gmail.com#ext#@drbconsult.onmicrosoft.com::d9b7d963-cb95-4204-8e2e-4dca062e75c9" providerId="AD" clId="Web-{46F02EDD-A13E-6914-C302-D7D4B280BEEE}" dt="2020-10-13T21:37:24.959" v="628" actId="20577"/>
          <ac:spMkLst>
            <pc:docMk/>
            <pc:sldMk cId="0" sldId="344"/>
            <ac:spMk id="240644" creationId="{FA5D3099-3881-410E-BAA0-A1A5585EA615}"/>
          </ac:spMkLst>
        </pc:spChg>
        <pc:spChg chg="mod">
          <ac:chgData name="Ashley Farley" userId="S::ashleyfarleyshimota_gmail.com#ext#@drbconsult.onmicrosoft.com::d9b7d963-cb95-4204-8e2e-4dca062e75c9" providerId="AD" clId="Web-{46F02EDD-A13E-6914-C302-D7D4B280BEEE}" dt="2020-10-13T21:37:17.006" v="623" actId="20577"/>
          <ac:spMkLst>
            <pc:docMk/>
            <pc:sldMk cId="0" sldId="344"/>
            <ac:spMk id="240645" creationId="{8FBE5EE0-3D2E-496C-81CA-74022D838DA7}"/>
          </ac:spMkLst>
        </pc:spChg>
      </pc:sldChg>
      <pc:sldChg chg="modSp">
        <pc:chgData name="Ashley Farley" userId="S::ashleyfarleyshimota_gmail.com#ext#@drbconsult.onmicrosoft.com::d9b7d963-cb95-4204-8e2e-4dca062e75c9" providerId="AD" clId="Web-{46F02EDD-A13E-6914-C302-D7D4B280BEEE}" dt="2020-10-13T21:44:18.905" v="638" actId="1076"/>
        <pc:sldMkLst>
          <pc:docMk/>
          <pc:sldMk cId="0" sldId="345"/>
        </pc:sldMkLst>
        <pc:spChg chg="mod">
          <ac:chgData name="Ashley Farley" userId="S::ashleyfarleyshimota_gmail.com#ext#@drbconsult.onmicrosoft.com::d9b7d963-cb95-4204-8e2e-4dca062e75c9" providerId="AD" clId="Web-{46F02EDD-A13E-6914-C302-D7D4B280BEEE}" dt="2020-10-13T21:38:49.305" v="636" actId="1076"/>
          <ac:spMkLst>
            <pc:docMk/>
            <pc:sldMk cId="0" sldId="345"/>
            <ac:spMk id="242690" creationId="{5F8D055A-A27A-4883-98D9-C773691E13FC}"/>
          </ac:spMkLst>
        </pc:spChg>
        <pc:spChg chg="mod">
          <ac:chgData name="Ashley Farley" userId="S::ashleyfarleyshimota_gmail.com#ext#@drbconsult.onmicrosoft.com::d9b7d963-cb95-4204-8e2e-4dca062e75c9" providerId="AD" clId="Web-{46F02EDD-A13E-6914-C302-D7D4B280BEEE}" dt="2020-10-13T21:44:18.905" v="638" actId="1076"/>
          <ac:spMkLst>
            <pc:docMk/>
            <pc:sldMk cId="0" sldId="345"/>
            <ac:spMk id="242691" creationId="{2B264615-C6AB-4169-A7E2-8909D56D9391}"/>
          </ac:spMkLst>
        </pc:spChg>
      </pc:sldChg>
      <pc:sldChg chg="modSp">
        <pc:chgData name="Ashley Farley" userId="S::ashleyfarleyshimota_gmail.com#ext#@drbconsult.onmicrosoft.com::d9b7d963-cb95-4204-8e2e-4dca062e75c9" providerId="AD" clId="Web-{46F02EDD-A13E-6914-C302-D7D4B280BEEE}" dt="2020-10-13T21:44:32.124" v="639" actId="1076"/>
        <pc:sldMkLst>
          <pc:docMk/>
          <pc:sldMk cId="0" sldId="346"/>
        </pc:sldMkLst>
        <pc:spChg chg="mod">
          <ac:chgData name="Ashley Farley" userId="S::ashleyfarleyshimota_gmail.com#ext#@drbconsult.onmicrosoft.com::d9b7d963-cb95-4204-8e2e-4dca062e75c9" providerId="AD" clId="Web-{46F02EDD-A13E-6914-C302-D7D4B280BEEE}" dt="2020-10-13T21:44:32.124" v="639" actId="1076"/>
          <ac:spMkLst>
            <pc:docMk/>
            <pc:sldMk cId="0" sldId="346"/>
            <ac:spMk id="243715" creationId="{32E82756-E231-4238-A573-FF5254508252}"/>
          </ac:spMkLst>
        </pc:spChg>
      </pc:sldChg>
      <pc:sldChg chg="modSp">
        <pc:chgData name="Ashley Farley" userId="S::ashleyfarleyshimota_gmail.com#ext#@drbconsult.onmicrosoft.com::d9b7d963-cb95-4204-8e2e-4dca062e75c9" providerId="AD" clId="Web-{46F02EDD-A13E-6914-C302-D7D4B280BEEE}" dt="2020-10-13T21:44:40.093" v="640" actId="1076"/>
        <pc:sldMkLst>
          <pc:docMk/>
          <pc:sldMk cId="0" sldId="347"/>
        </pc:sldMkLst>
        <pc:spChg chg="mod">
          <ac:chgData name="Ashley Farley" userId="S::ashleyfarleyshimota_gmail.com#ext#@drbconsult.onmicrosoft.com::d9b7d963-cb95-4204-8e2e-4dca062e75c9" providerId="AD" clId="Web-{46F02EDD-A13E-6914-C302-D7D4B280BEEE}" dt="2020-10-13T21:44:40.093" v="640" actId="1076"/>
          <ac:spMkLst>
            <pc:docMk/>
            <pc:sldMk cId="0" sldId="347"/>
            <ac:spMk id="245765" creationId="{F3C0BAA1-A5CC-4343-9694-361F4A09A3BA}"/>
          </ac:spMkLst>
        </pc:spChg>
      </pc:sldChg>
      <pc:sldChg chg="modSp">
        <pc:chgData name="Ashley Farley" userId="S::ashleyfarleyshimota_gmail.com#ext#@drbconsult.onmicrosoft.com::d9b7d963-cb95-4204-8e2e-4dca062e75c9" providerId="AD" clId="Web-{46F02EDD-A13E-6914-C302-D7D4B280BEEE}" dt="2020-10-13T21:44:59.390" v="646" actId="1076"/>
        <pc:sldMkLst>
          <pc:docMk/>
          <pc:sldMk cId="0" sldId="348"/>
        </pc:sldMkLst>
        <pc:picChg chg="mod">
          <ac:chgData name="Ashley Farley" userId="S::ashleyfarleyshimota_gmail.com#ext#@drbconsult.onmicrosoft.com::d9b7d963-cb95-4204-8e2e-4dca062e75c9" providerId="AD" clId="Web-{46F02EDD-A13E-6914-C302-D7D4B280BEEE}" dt="2020-10-13T21:44:59.390" v="646" actId="1076"/>
          <ac:picMkLst>
            <pc:docMk/>
            <pc:sldMk cId="0" sldId="348"/>
            <ac:picMk id="95237" creationId="{15116BF5-2AC5-405E-B638-E9683C95970D}"/>
          </ac:picMkLst>
        </pc:picChg>
      </pc:sldChg>
      <pc:sldChg chg="modNotes">
        <pc:chgData name="Ashley Farley" userId="S::ashleyfarleyshimota_gmail.com#ext#@drbconsult.onmicrosoft.com::d9b7d963-cb95-4204-8e2e-4dca062e75c9" providerId="AD" clId="Web-{46F02EDD-A13E-6914-C302-D7D4B280BEEE}" dt="2020-10-13T21:47:00.595" v="660"/>
        <pc:sldMkLst>
          <pc:docMk/>
          <pc:sldMk cId="0" sldId="349"/>
        </pc:sldMkLst>
      </pc:sldChg>
      <pc:sldChg chg="modSp">
        <pc:chgData name="Ashley Farley" userId="S::ashleyfarleyshimota_gmail.com#ext#@drbconsult.onmicrosoft.com::d9b7d963-cb95-4204-8e2e-4dca062e75c9" providerId="AD" clId="Web-{46F02EDD-A13E-6914-C302-D7D4B280BEEE}" dt="2020-10-13T21:48:03.847" v="670" actId="1076"/>
        <pc:sldMkLst>
          <pc:docMk/>
          <pc:sldMk cId="0" sldId="350"/>
        </pc:sldMkLst>
        <pc:picChg chg="mod">
          <ac:chgData name="Ashley Farley" userId="S::ashleyfarleyshimota_gmail.com#ext#@drbconsult.onmicrosoft.com::d9b7d963-cb95-4204-8e2e-4dca062e75c9" providerId="AD" clId="Web-{46F02EDD-A13E-6914-C302-D7D4B280BEEE}" dt="2020-10-13T21:47:50.518" v="665" actId="1076"/>
          <ac:picMkLst>
            <pc:docMk/>
            <pc:sldMk cId="0" sldId="350"/>
            <ac:picMk id="98306" creationId="{45815475-E436-4B28-B9E6-7584E6D4DAF7}"/>
          </ac:picMkLst>
        </pc:picChg>
        <pc:picChg chg="mod">
          <ac:chgData name="Ashley Farley" userId="S::ashleyfarleyshimota_gmail.com#ext#@drbconsult.onmicrosoft.com::d9b7d963-cb95-4204-8e2e-4dca062e75c9" providerId="AD" clId="Web-{46F02EDD-A13E-6914-C302-D7D4B280BEEE}" dt="2020-10-13T21:47:50.503" v="664" actId="1076"/>
          <ac:picMkLst>
            <pc:docMk/>
            <pc:sldMk cId="0" sldId="350"/>
            <ac:picMk id="98310" creationId="{1FDA17A7-00D7-4F33-8C0C-DA810B14F25B}"/>
          </ac:picMkLst>
        </pc:picChg>
        <pc:picChg chg="mod">
          <ac:chgData name="Ashley Farley" userId="S::ashleyfarleyshimota_gmail.com#ext#@drbconsult.onmicrosoft.com::d9b7d963-cb95-4204-8e2e-4dca062e75c9" providerId="AD" clId="Web-{46F02EDD-A13E-6914-C302-D7D4B280BEEE}" dt="2020-10-13T21:48:03.847" v="670" actId="1076"/>
          <ac:picMkLst>
            <pc:docMk/>
            <pc:sldMk cId="0" sldId="350"/>
            <ac:picMk id="98311" creationId="{E767E2ED-71AF-480B-ABE4-0D85E4AFA4E4}"/>
          </ac:picMkLst>
        </pc:picChg>
      </pc:sldChg>
      <pc:sldChg chg="modSp">
        <pc:chgData name="Ashley Farley" userId="S::ashleyfarleyshimota_gmail.com#ext#@drbconsult.onmicrosoft.com::d9b7d963-cb95-4204-8e2e-4dca062e75c9" providerId="AD" clId="Web-{46F02EDD-A13E-6914-C302-D7D4B280BEEE}" dt="2020-10-13T21:49:02.238" v="676" actId="14100"/>
        <pc:sldMkLst>
          <pc:docMk/>
          <pc:sldMk cId="0" sldId="351"/>
        </pc:sldMkLst>
        <pc:spChg chg="mod">
          <ac:chgData name="Ashley Farley" userId="S::ashleyfarleyshimota_gmail.com#ext#@drbconsult.onmicrosoft.com::d9b7d963-cb95-4204-8e2e-4dca062e75c9" providerId="AD" clId="Web-{46F02EDD-A13E-6914-C302-D7D4B280BEEE}" dt="2020-10-13T21:48:53.332" v="674" actId="1076"/>
          <ac:spMkLst>
            <pc:docMk/>
            <pc:sldMk cId="0" sldId="351"/>
            <ac:spMk id="256006" creationId="{5E06E650-6EA5-4513-B80E-0FA223875A38}"/>
          </ac:spMkLst>
        </pc:spChg>
        <pc:picChg chg="mod">
          <ac:chgData name="Ashley Farley" userId="S::ashleyfarleyshimota_gmail.com#ext#@drbconsult.onmicrosoft.com::d9b7d963-cb95-4204-8e2e-4dca062e75c9" providerId="AD" clId="Web-{46F02EDD-A13E-6914-C302-D7D4B280BEEE}" dt="2020-10-13T21:49:02.238" v="676" actId="14100"/>
          <ac:picMkLst>
            <pc:docMk/>
            <pc:sldMk cId="0" sldId="351"/>
            <ac:picMk id="99333" creationId="{30A2DF43-F609-44C8-B9A2-4D2D1F973DEB}"/>
          </ac:picMkLst>
        </pc:picChg>
      </pc:sldChg>
      <pc:sldChg chg="modSp">
        <pc:chgData name="Ashley Farley" userId="S::ashleyfarleyshimota_gmail.com#ext#@drbconsult.onmicrosoft.com::d9b7d963-cb95-4204-8e2e-4dca062e75c9" providerId="AD" clId="Web-{46F02EDD-A13E-6914-C302-D7D4B280BEEE}" dt="2020-10-13T21:49:42.739" v="681" actId="1076"/>
        <pc:sldMkLst>
          <pc:docMk/>
          <pc:sldMk cId="0" sldId="352"/>
        </pc:sldMkLst>
        <pc:spChg chg="mod">
          <ac:chgData name="Ashley Farley" userId="S::ashleyfarleyshimota_gmail.com#ext#@drbconsult.onmicrosoft.com::d9b7d963-cb95-4204-8e2e-4dca062e75c9" providerId="AD" clId="Web-{46F02EDD-A13E-6914-C302-D7D4B280BEEE}" dt="2020-10-13T21:49:35.051" v="679" actId="1076"/>
          <ac:spMkLst>
            <pc:docMk/>
            <pc:sldMk cId="0" sldId="352"/>
            <ac:spMk id="258053" creationId="{48FB281D-E8C3-4219-BFF1-776BEFF07913}"/>
          </ac:spMkLst>
        </pc:spChg>
        <pc:picChg chg="mod">
          <ac:chgData name="Ashley Farley" userId="S::ashleyfarleyshimota_gmail.com#ext#@drbconsult.onmicrosoft.com::d9b7d963-cb95-4204-8e2e-4dca062e75c9" providerId="AD" clId="Web-{46F02EDD-A13E-6914-C302-D7D4B280BEEE}" dt="2020-10-13T21:49:42.739" v="681" actId="1076"/>
          <ac:picMkLst>
            <pc:docMk/>
            <pc:sldMk cId="0" sldId="352"/>
            <ac:picMk id="100357" creationId="{55F352C0-45A7-4093-A04B-446BD0680A4B}"/>
          </ac:picMkLst>
        </pc:picChg>
      </pc:sldChg>
      <pc:sldChg chg="modSp">
        <pc:chgData name="Ashley Farley" userId="S::ashleyfarleyshimota_gmail.com#ext#@drbconsult.onmicrosoft.com::d9b7d963-cb95-4204-8e2e-4dca062e75c9" providerId="AD" clId="Web-{46F02EDD-A13E-6914-C302-D7D4B280BEEE}" dt="2020-10-13T21:50:18.677" v="692" actId="1076"/>
        <pc:sldMkLst>
          <pc:docMk/>
          <pc:sldMk cId="0" sldId="353"/>
        </pc:sldMkLst>
        <pc:spChg chg="mod">
          <ac:chgData name="Ashley Farley" userId="S::ashleyfarleyshimota_gmail.com#ext#@drbconsult.onmicrosoft.com::d9b7d963-cb95-4204-8e2e-4dca062e75c9" providerId="AD" clId="Web-{46F02EDD-A13E-6914-C302-D7D4B280BEEE}" dt="2020-10-13T21:50:03.880" v="687" actId="1076"/>
          <ac:spMkLst>
            <pc:docMk/>
            <pc:sldMk cId="0" sldId="353"/>
            <ac:spMk id="2" creationId="{00000000-0000-0000-0000-000000000000}"/>
          </ac:spMkLst>
        </pc:spChg>
        <pc:spChg chg="mod">
          <ac:chgData name="Ashley Farley" userId="S::ashleyfarleyshimota_gmail.com#ext#@drbconsult.onmicrosoft.com::d9b7d963-cb95-4204-8e2e-4dca062e75c9" providerId="AD" clId="Web-{46F02EDD-A13E-6914-C302-D7D4B280BEEE}" dt="2020-10-13T21:49:58.693" v="686" actId="20577"/>
          <ac:spMkLst>
            <pc:docMk/>
            <pc:sldMk cId="0" sldId="353"/>
            <ac:spMk id="260100" creationId="{7326D7CB-0895-40D8-9943-D70AD08155BF}"/>
          </ac:spMkLst>
        </pc:spChg>
        <pc:picChg chg="mod">
          <ac:chgData name="Ashley Farley" userId="S::ashleyfarleyshimota_gmail.com#ext#@drbconsult.onmicrosoft.com::d9b7d963-cb95-4204-8e2e-4dca062e75c9" providerId="AD" clId="Web-{46F02EDD-A13E-6914-C302-D7D4B280BEEE}" dt="2020-10-13T21:50:18.677" v="692" actId="1076"/>
          <ac:picMkLst>
            <pc:docMk/>
            <pc:sldMk cId="0" sldId="353"/>
            <ac:picMk id="101381" creationId="{F919A071-667E-4DE6-AC29-7273D83D2857}"/>
          </ac:picMkLst>
        </pc:picChg>
        <pc:picChg chg="mod">
          <ac:chgData name="Ashley Farley" userId="S::ashleyfarleyshimota_gmail.com#ext#@drbconsult.onmicrosoft.com::d9b7d963-cb95-4204-8e2e-4dca062e75c9" providerId="AD" clId="Web-{46F02EDD-A13E-6914-C302-D7D4B280BEEE}" dt="2020-10-13T21:50:14.568" v="691" actId="14100"/>
          <ac:picMkLst>
            <pc:docMk/>
            <pc:sldMk cId="0" sldId="353"/>
            <ac:picMk id="101382" creationId="{33175966-53B8-438D-AD00-EC30A1D9652E}"/>
          </ac:picMkLst>
        </pc:picChg>
      </pc:sldChg>
      <pc:sldChg chg="modSp">
        <pc:chgData name="Ashley Farley" userId="S::ashleyfarleyshimota_gmail.com#ext#@drbconsult.onmicrosoft.com::d9b7d963-cb95-4204-8e2e-4dca062e75c9" providerId="AD" clId="Web-{46F02EDD-A13E-6914-C302-D7D4B280BEEE}" dt="2020-10-13T21:50:48.600" v="695" actId="14100"/>
        <pc:sldMkLst>
          <pc:docMk/>
          <pc:sldMk cId="0" sldId="354"/>
        </pc:sldMkLst>
        <pc:picChg chg="mod">
          <ac:chgData name="Ashley Farley" userId="S::ashleyfarleyshimota_gmail.com#ext#@drbconsult.onmicrosoft.com::d9b7d963-cb95-4204-8e2e-4dca062e75c9" providerId="AD" clId="Web-{46F02EDD-A13E-6914-C302-D7D4B280BEEE}" dt="2020-10-13T21:50:48.600" v="695" actId="14100"/>
          <ac:picMkLst>
            <pc:docMk/>
            <pc:sldMk cId="0" sldId="354"/>
            <ac:picMk id="102405" creationId="{7AA07083-DE4E-423F-841B-1DD92C06444F}"/>
          </ac:picMkLst>
        </pc:picChg>
      </pc:sldChg>
      <pc:sldChg chg="modSp">
        <pc:chgData name="Ashley Farley" userId="S::ashleyfarleyshimota_gmail.com#ext#@drbconsult.onmicrosoft.com::d9b7d963-cb95-4204-8e2e-4dca062e75c9" providerId="AD" clId="Web-{46F02EDD-A13E-6914-C302-D7D4B280BEEE}" dt="2020-10-13T21:52:01.820" v="711" actId="1076"/>
        <pc:sldMkLst>
          <pc:docMk/>
          <pc:sldMk cId="0" sldId="355"/>
        </pc:sldMkLst>
        <pc:spChg chg="mod">
          <ac:chgData name="Ashley Farley" userId="S::ashleyfarleyshimota_gmail.com#ext#@drbconsult.onmicrosoft.com::d9b7d963-cb95-4204-8e2e-4dca062e75c9" providerId="AD" clId="Web-{46F02EDD-A13E-6914-C302-D7D4B280BEEE}" dt="2020-10-13T21:52:01.820" v="711" actId="1076"/>
          <ac:spMkLst>
            <pc:docMk/>
            <pc:sldMk cId="0" sldId="355"/>
            <ac:spMk id="2" creationId="{00000000-0000-0000-0000-000000000000}"/>
          </ac:spMkLst>
        </pc:spChg>
        <pc:spChg chg="mod">
          <ac:chgData name="Ashley Farley" userId="S::ashleyfarleyshimota_gmail.com#ext#@drbconsult.onmicrosoft.com::d9b7d963-cb95-4204-8e2e-4dca062e75c9" providerId="AD" clId="Web-{46F02EDD-A13E-6914-C302-D7D4B280BEEE}" dt="2020-10-13T21:51:47.804" v="708" actId="20577"/>
          <ac:spMkLst>
            <pc:docMk/>
            <pc:sldMk cId="0" sldId="355"/>
            <ac:spMk id="265220" creationId="{10FA38E8-C0DB-4FD5-9734-26D37EA7AAB5}"/>
          </ac:spMkLst>
        </pc:spChg>
        <pc:picChg chg="mod">
          <ac:chgData name="Ashley Farley" userId="S::ashleyfarleyshimota_gmail.com#ext#@drbconsult.onmicrosoft.com::d9b7d963-cb95-4204-8e2e-4dca062e75c9" providerId="AD" clId="Web-{46F02EDD-A13E-6914-C302-D7D4B280BEEE}" dt="2020-10-13T21:51:57.429" v="710" actId="1076"/>
          <ac:picMkLst>
            <pc:docMk/>
            <pc:sldMk cId="0" sldId="355"/>
            <ac:picMk id="104453" creationId="{4BBF7496-5825-43E3-90A2-FFA2882EC414}"/>
          </ac:picMkLst>
        </pc:picChg>
      </pc:sldChg>
      <pc:sldChg chg="modSp">
        <pc:chgData name="Ashley Farley" userId="S::ashleyfarleyshimota_gmail.com#ext#@drbconsult.onmicrosoft.com::d9b7d963-cb95-4204-8e2e-4dca062e75c9" providerId="AD" clId="Web-{46F02EDD-A13E-6914-C302-D7D4B280BEEE}" dt="2020-10-13T21:52:21.195" v="716" actId="1076"/>
        <pc:sldMkLst>
          <pc:docMk/>
          <pc:sldMk cId="0" sldId="356"/>
        </pc:sldMkLst>
        <pc:picChg chg="mod">
          <ac:chgData name="Ashley Farley" userId="S::ashleyfarleyshimota_gmail.com#ext#@drbconsult.onmicrosoft.com::d9b7d963-cb95-4204-8e2e-4dca062e75c9" providerId="AD" clId="Web-{46F02EDD-A13E-6914-C302-D7D4B280BEEE}" dt="2020-10-13T21:52:21.195" v="716" actId="1076"/>
          <ac:picMkLst>
            <pc:docMk/>
            <pc:sldMk cId="0" sldId="356"/>
            <ac:picMk id="105477" creationId="{426CAF02-DA98-46BD-A85A-D6C1E21C147E}"/>
          </ac:picMkLst>
        </pc:picChg>
      </pc:sldChg>
      <pc:sldChg chg="modSp">
        <pc:chgData name="Ashley Farley" userId="S::ashleyfarleyshimota_gmail.com#ext#@drbconsult.onmicrosoft.com::d9b7d963-cb95-4204-8e2e-4dca062e75c9" providerId="AD" clId="Web-{46F02EDD-A13E-6914-C302-D7D4B280BEEE}" dt="2020-10-13T21:52:48.477" v="720" actId="20577"/>
        <pc:sldMkLst>
          <pc:docMk/>
          <pc:sldMk cId="0" sldId="358"/>
        </pc:sldMkLst>
        <pc:spChg chg="mod">
          <ac:chgData name="Ashley Farley" userId="S::ashleyfarleyshimota_gmail.com#ext#@drbconsult.onmicrosoft.com::d9b7d963-cb95-4204-8e2e-4dca062e75c9" providerId="AD" clId="Web-{46F02EDD-A13E-6914-C302-D7D4B280BEEE}" dt="2020-10-13T21:52:48.477" v="720" actId="20577"/>
          <ac:spMkLst>
            <pc:docMk/>
            <pc:sldMk cId="0" sldId="358"/>
            <ac:spMk id="272391" creationId="{ECB9A060-52C2-4C14-9D5C-9E9AD4477503}"/>
          </ac:spMkLst>
        </pc:spChg>
        <pc:spChg chg="mod">
          <ac:chgData name="Ashley Farley" userId="S::ashleyfarleyshimota_gmail.com#ext#@drbconsult.onmicrosoft.com::d9b7d963-cb95-4204-8e2e-4dca062e75c9" providerId="AD" clId="Web-{46F02EDD-A13E-6914-C302-D7D4B280BEEE}" dt="2020-10-13T21:52:42.946" v="717" actId="20577"/>
          <ac:spMkLst>
            <pc:docMk/>
            <pc:sldMk cId="0" sldId="358"/>
            <ac:spMk id="272392" creationId="{D7052974-826C-4E7D-A9D0-29790CFE0885}"/>
          </ac:spMkLst>
        </pc:spChg>
      </pc:sldChg>
      <pc:sldChg chg="modSp">
        <pc:chgData name="Ashley Farley" userId="S::ashleyfarleyshimota_gmail.com#ext#@drbconsult.onmicrosoft.com::d9b7d963-cb95-4204-8e2e-4dca062e75c9" providerId="AD" clId="Web-{46F02EDD-A13E-6914-C302-D7D4B280BEEE}" dt="2020-10-13T21:51:04.741" v="703" actId="20577"/>
        <pc:sldMkLst>
          <pc:docMk/>
          <pc:sldMk cId="0" sldId="368"/>
        </pc:sldMkLst>
        <pc:spChg chg="mod">
          <ac:chgData name="Ashley Farley" userId="S::ashleyfarleyshimota_gmail.com#ext#@drbconsult.onmicrosoft.com::d9b7d963-cb95-4204-8e2e-4dca062e75c9" providerId="AD" clId="Web-{46F02EDD-A13E-6914-C302-D7D4B280BEEE}" dt="2020-10-13T21:51:04.741" v="703" actId="20577"/>
          <ac:spMkLst>
            <pc:docMk/>
            <pc:sldMk cId="0" sldId="368"/>
            <ac:spMk id="293890" creationId="{B81D2294-5BBC-40FA-AB8F-43A7AB66578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823846AD-D892-4A76-A0E5-17DF4DE4B2FF}"/>
              </a:ext>
            </a:extLst>
          </p:cNvPr>
          <p:cNvSpPr>
            <a:spLocks noGrp="1" noChangeArrowheads="1"/>
          </p:cNvSpPr>
          <p:nvPr>
            <p:ph type="hdr" sz="quarter"/>
          </p:nvPr>
        </p:nvSpPr>
        <p:spPr bwMode="auto">
          <a:xfrm>
            <a:off x="0" y="0"/>
            <a:ext cx="3027363"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134147" name="Rectangle 3">
            <a:extLst>
              <a:ext uri="{FF2B5EF4-FFF2-40B4-BE49-F238E27FC236}">
                <a16:creationId xmlns:a16="http://schemas.microsoft.com/office/drawing/2014/main" id="{AF10EB96-BE28-41FE-B38E-0DD531F29064}"/>
              </a:ext>
            </a:extLst>
          </p:cNvPr>
          <p:cNvSpPr>
            <a:spLocks noGrp="1" noChangeArrowheads="1"/>
          </p:cNvSpPr>
          <p:nvPr>
            <p:ph type="dt" sz="quarter" idx="1"/>
          </p:nvPr>
        </p:nvSpPr>
        <p:spPr bwMode="auto">
          <a:xfrm>
            <a:off x="3956050" y="0"/>
            <a:ext cx="3027363"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fld id="{9DF5C797-DAE7-44B0-9132-5390B0DF2958}" type="datetimeFigureOut">
              <a:rPr lang="en-US"/>
              <a:pPr>
                <a:defRPr/>
              </a:pPr>
              <a:t>7/21/2021</a:t>
            </a:fld>
            <a:endParaRPr lang="en-US"/>
          </a:p>
        </p:txBody>
      </p:sp>
      <p:sp>
        <p:nvSpPr>
          <p:cNvPr id="134148" name="Rectangle 4">
            <a:extLst>
              <a:ext uri="{FF2B5EF4-FFF2-40B4-BE49-F238E27FC236}">
                <a16:creationId xmlns:a16="http://schemas.microsoft.com/office/drawing/2014/main" id="{29B05C8B-BCB3-48B0-BAC5-819F72676847}"/>
              </a:ext>
            </a:extLst>
          </p:cNvPr>
          <p:cNvSpPr>
            <a:spLocks noGrp="1" noChangeArrowheads="1"/>
          </p:cNvSpPr>
          <p:nvPr>
            <p:ph type="ftr" sz="quarter" idx="2"/>
          </p:nvPr>
        </p:nvSpPr>
        <p:spPr bwMode="auto">
          <a:xfrm>
            <a:off x="0" y="8816975"/>
            <a:ext cx="3027363"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134149" name="Rectangle 5">
            <a:extLst>
              <a:ext uri="{FF2B5EF4-FFF2-40B4-BE49-F238E27FC236}">
                <a16:creationId xmlns:a16="http://schemas.microsoft.com/office/drawing/2014/main" id="{A05B047B-056C-441B-9CD5-91186989DCCE}"/>
              </a:ext>
            </a:extLst>
          </p:cNvPr>
          <p:cNvSpPr>
            <a:spLocks noGrp="1" noChangeArrowheads="1"/>
          </p:cNvSpPr>
          <p:nvPr>
            <p:ph type="sldNum" sz="quarter" idx="3"/>
          </p:nvPr>
        </p:nvSpPr>
        <p:spPr bwMode="auto">
          <a:xfrm>
            <a:off x="3956050" y="8816975"/>
            <a:ext cx="3027363"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0277CA2-0F8C-4BF7-A664-9E8B35A4AFC9}" type="slidenum">
              <a:rPr lang="en-US" altLang="en-US"/>
              <a:pPr/>
              <a:t>‹#›</a:t>
            </a:fld>
            <a:endParaRPr lang="en-US" altLang="en-US"/>
          </a:p>
        </p:txBody>
      </p:sp>
    </p:spTree>
    <p:extLst>
      <p:ext uri="{BB962C8B-B14F-4D97-AF65-F5344CB8AC3E}">
        <p14:creationId xmlns:p14="http://schemas.microsoft.com/office/powerpoint/2010/main" val="1879590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D47C917B-F982-4613-B9A5-703269000BE3}"/>
              </a:ext>
            </a:extLst>
          </p:cNvPr>
          <p:cNvSpPr>
            <a:spLocks noGrp="1" noChangeArrowheads="1"/>
          </p:cNvSpPr>
          <p:nvPr>
            <p:ph type="hdr" sz="quarter"/>
          </p:nvPr>
        </p:nvSpPr>
        <p:spPr bwMode="auto">
          <a:xfrm>
            <a:off x="0" y="0"/>
            <a:ext cx="3027363"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91843" name="Rectangle 3">
            <a:extLst>
              <a:ext uri="{FF2B5EF4-FFF2-40B4-BE49-F238E27FC236}">
                <a16:creationId xmlns:a16="http://schemas.microsoft.com/office/drawing/2014/main" id="{968E5E34-191F-4505-A684-26CA40E80E0F}"/>
              </a:ext>
            </a:extLst>
          </p:cNvPr>
          <p:cNvSpPr>
            <a:spLocks noGrp="1" noChangeArrowheads="1"/>
          </p:cNvSpPr>
          <p:nvPr>
            <p:ph type="dt" idx="1"/>
          </p:nvPr>
        </p:nvSpPr>
        <p:spPr bwMode="auto">
          <a:xfrm>
            <a:off x="3956050" y="0"/>
            <a:ext cx="3027363"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17764" name="Rectangle 4">
            <a:extLst>
              <a:ext uri="{FF2B5EF4-FFF2-40B4-BE49-F238E27FC236}">
                <a16:creationId xmlns:a16="http://schemas.microsoft.com/office/drawing/2014/main" id="{84CEE028-AE52-4CCE-9CF9-0DEAC2A31543}"/>
              </a:ext>
            </a:extLst>
          </p:cNvPr>
          <p:cNvSpPr>
            <a:spLocks noGrp="1" noRot="1" noChangeAspect="1" noChangeArrowheads="1" noTextEdit="1"/>
          </p:cNvSpPr>
          <p:nvPr>
            <p:ph type="sldImg" idx="2"/>
          </p:nvPr>
        </p:nvSpPr>
        <p:spPr bwMode="auto">
          <a:xfrm>
            <a:off x="1171575" y="695325"/>
            <a:ext cx="4641850" cy="3481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5" name="Rectangle 5">
            <a:extLst>
              <a:ext uri="{FF2B5EF4-FFF2-40B4-BE49-F238E27FC236}">
                <a16:creationId xmlns:a16="http://schemas.microsoft.com/office/drawing/2014/main" id="{084093C6-97F2-4A4A-9499-4CF59EEC98C7}"/>
              </a:ext>
            </a:extLst>
          </p:cNvPr>
          <p:cNvSpPr>
            <a:spLocks noGrp="1" noChangeArrowheads="1"/>
          </p:cNvSpPr>
          <p:nvPr>
            <p:ph type="body" sz="quarter" idx="3"/>
          </p:nvPr>
        </p:nvSpPr>
        <p:spPr bwMode="auto">
          <a:xfrm>
            <a:off x="698500" y="4410075"/>
            <a:ext cx="5588000" cy="4178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1846" name="Rectangle 6">
            <a:extLst>
              <a:ext uri="{FF2B5EF4-FFF2-40B4-BE49-F238E27FC236}">
                <a16:creationId xmlns:a16="http://schemas.microsoft.com/office/drawing/2014/main" id="{EC29A096-CF8E-480D-BFC7-70421DF80162}"/>
              </a:ext>
            </a:extLst>
          </p:cNvPr>
          <p:cNvSpPr>
            <a:spLocks noGrp="1" noChangeArrowheads="1"/>
          </p:cNvSpPr>
          <p:nvPr>
            <p:ph type="ftr" sz="quarter" idx="4"/>
          </p:nvPr>
        </p:nvSpPr>
        <p:spPr bwMode="auto">
          <a:xfrm>
            <a:off x="0" y="8816975"/>
            <a:ext cx="3027363"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91847" name="Rectangle 7">
            <a:extLst>
              <a:ext uri="{FF2B5EF4-FFF2-40B4-BE49-F238E27FC236}">
                <a16:creationId xmlns:a16="http://schemas.microsoft.com/office/drawing/2014/main" id="{B0FEFABC-9114-467B-BBE7-BD281149AA91}"/>
              </a:ext>
            </a:extLst>
          </p:cNvPr>
          <p:cNvSpPr>
            <a:spLocks noGrp="1" noChangeArrowheads="1"/>
          </p:cNvSpPr>
          <p:nvPr>
            <p:ph type="sldNum" sz="quarter" idx="5"/>
          </p:nvPr>
        </p:nvSpPr>
        <p:spPr bwMode="auto">
          <a:xfrm>
            <a:off x="3956050" y="8816975"/>
            <a:ext cx="3027363"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802831AB-6721-42D1-B298-9A37C6AD58EF}" type="slidenum">
              <a:rPr lang="en-US" altLang="en-US"/>
              <a:pPr/>
              <a:t>‹#›</a:t>
            </a:fld>
            <a:endParaRPr lang="en-US" altLang="en-US"/>
          </a:p>
        </p:txBody>
      </p:sp>
    </p:spTree>
    <p:extLst>
      <p:ext uri="{BB962C8B-B14F-4D97-AF65-F5344CB8AC3E}">
        <p14:creationId xmlns:p14="http://schemas.microsoft.com/office/powerpoint/2010/main" val="5486507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F8A0CABE-4CCA-4425-9BE8-25738814B214}"/>
              </a:ext>
            </a:extLst>
          </p:cNvPr>
          <p:cNvSpPr>
            <a:spLocks noGrp="1" noRot="1" noChangeAspect="1" noTextEdit="1"/>
          </p:cNvSpPr>
          <p:nvPr>
            <p:ph type="sldImg"/>
          </p:nvPr>
        </p:nvSpPr>
        <p:spPr>
          <a:ln/>
        </p:spPr>
      </p:sp>
      <p:sp>
        <p:nvSpPr>
          <p:cNvPr id="118787" name="Notes Placeholder 2">
            <a:extLst>
              <a:ext uri="{FF2B5EF4-FFF2-40B4-BE49-F238E27FC236}">
                <a16:creationId xmlns:a16="http://schemas.microsoft.com/office/drawing/2014/main" id="{65AB8E68-531F-4647-9360-358587432A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8788" name="Slide Number Placeholder 3">
            <a:extLst>
              <a:ext uri="{FF2B5EF4-FFF2-40B4-BE49-F238E27FC236}">
                <a16:creationId xmlns:a16="http://schemas.microsoft.com/office/drawing/2014/main" id="{108AB7D1-5A19-48CB-B13F-0E5BCF0AF8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92F584-AD07-4F13-9308-B9AF5A3070E1}" type="slidenum">
              <a:rPr lang="en-US" altLang="en-US"/>
              <a:pPr/>
              <a:t>1</a:t>
            </a:fld>
            <a:endParaRPr lang="en-US" altLang="en-US"/>
          </a:p>
        </p:txBody>
      </p:sp>
    </p:spTree>
    <p:extLst>
      <p:ext uri="{BB962C8B-B14F-4D97-AF65-F5344CB8AC3E}">
        <p14:creationId xmlns:p14="http://schemas.microsoft.com/office/powerpoint/2010/main" val="1523385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A592D6AD-CAB6-43BE-A64B-60D04483301B}"/>
              </a:ext>
            </a:extLst>
          </p:cNvPr>
          <p:cNvSpPr>
            <a:spLocks noGrp="1" noRot="1" noChangeAspect="1" noTextEdit="1"/>
          </p:cNvSpPr>
          <p:nvPr>
            <p:ph type="sldImg"/>
          </p:nvPr>
        </p:nvSpPr>
        <p:spPr>
          <a:ln/>
        </p:spPr>
      </p:sp>
      <p:sp>
        <p:nvSpPr>
          <p:cNvPr id="128003" name="Notes Placeholder 2">
            <a:extLst>
              <a:ext uri="{FF2B5EF4-FFF2-40B4-BE49-F238E27FC236}">
                <a16:creationId xmlns:a16="http://schemas.microsoft.com/office/drawing/2014/main" id="{0EE2D095-4EEE-4D59-AB0B-C3C7D20423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8004" name="Slide Number Placeholder 3">
            <a:extLst>
              <a:ext uri="{FF2B5EF4-FFF2-40B4-BE49-F238E27FC236}">
                <a16:creationId xmlns:a16="http://schemas.microsoft.com/office/drawing/2014/main" id="{B85B4E8F-2D24-433C-8588-CBF668C0FE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D8D0B7-2BB3-4258-8B2B-F50D8D95E4D3}" type="slidenum">
              <a:rPr lang="en-US" altLang="en-US"/>
              <a:pPr/>
              <a:t>10</a:t>
            </a:fld>
            <a:endParaRPr lang="en-US" altLang="en-US"/>
          </a:p>
        </p:txBody>
      </p:sp>
    </p:spTree>
    <p:extLst>
      <p:ext uri="{BB962C8B-B14F-4D97-AF65-F5344CB8AC3E}">
        <p14:creationId xmlns:p14="http://schemas.microsoft.com/office/powerpoint/2010/main" val="26817287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92EB03A7-3A4D-4B6A-A3B9-F9A226137CE5}"/>
              </a:ext>
            </a:extLst>
          </p:cNvPr>
          <p:cNvSpPr>
            <a:spLocks noGrp="1" noRot="1" noChangeAspect="1" noTextEdit="1"/>
          </p:cNvSpPr>
          <p:nvPr>
            <p:ph type="sldImg"/>
          </p:nvPr>
        </p:nvSpPr>
        <p:spPr>
          <a:ln/>
        </p:spPr>
      </p:sp>
      <p:sp>
        <p:nvSpPr>
          <p:cNvPr id="220163" name="Notes Placeholder 2">
            <a:extLst>
              <a:ext uri="{FF2B5EF4-FFF2-40B4-BE49-F238E27FC236}">
                <a16:creationId xmlns:a16="http://schemas.microsoft.com/office/drawing/2014/main" id="{2E11034B-92C7-4CF0-B878-0DC160EBBB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Negative emotions, which are often triggered by a stressful event, can escalate to a dangerous level.  In these situations, acts of verbal or physical aggressions can occur, putting the individual and others at risk of harm.  Understanding your passenger’s “typical” behaviors as much as possible will help you identify when negative emotions are escalating and thus, help avoid allegations of maltreatment.</a:t>
            </a:r>
          </a:p>
          <a:p>
            <a:endParaRPr lang="en-US" altLang="en-US">
              <a:latin typeface="Arial" panose="020B0604020202020204" pitchFamily="34" charset="0"/>
            </a:endParaRPr>
          </a:p>
        </p:txBody>
      </p:sp>
      <p:sp>
        <p:nvSpPr>
          <p:cNvPr id="220164" name="Slide Number Placeholder 3">
            <a:extLst>
              <a:ext uri="{FF2B5EF4-FFF2-40B4-BE49-F238E27FC236}">
                <a16:creationId xmlns:a16="http://schemas.microsoft.com/office/drawing/2014/main" id="{04C918D0-EE54-48B4-AC81-CA644C2DAD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A2265A-54F4-4EFE-A666-EB12E57B8933}" type="slidenum">
              <a:rPr lang="en-US" altLang="en-US"/>
              <a:pPr/>
              <a:t>100</a:t>
            </a:fld>
            <a:endParaRPr lang="en-US" altLang="en-US"/>
          </a:p>
        </p:txBody>
      </p:sp>
    </p:spTree>
    <p:extLst>
      <p:ext uri="{BB962C8B-B14F-4D97-AF65-F5344CB8AC3E}">
        <p14:creationId xmlns:p14="http://schemas.microsoft.com/office/powerpoint/2010/main" val="30876040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5AA66356-E1E9-4B6E-B616-6633701BDEA7}"/>
              </a:ext>
            </a:extLst>
          </p:cNvPr>
          <p:cNvSpPr>
            <a:spLocks noGrp="1" noRot="1" noChangeAspect="1" noTextEdit="1"/>
          </p:cNvSpPr>
          <p:nvPr>
            <p:ph type="sldImg"/>
          </p:nvPr>
        </p:nvSpPr>
        <p:spPr>
          <a:ln/>
        </p:spPr>
      </p:sp>
      <p:sp>
        <p:nvSpPr>
          <p:cNvPr id="221187" name="Notes Placeholder 2">
            <a:extLst>
              <a:ext uri="{FF2B5EF4-FFF2-40B4-BE49-F238E27FC236}">
                <a16:creationId xmlns:a16="http://schemas.microsoft.com/office/drawing/2014/main" id="{00ED5F30-DAA2-41C0-9F7E-3467A72E39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0"/>
              </a:spcBef>
              <a:buFont typeface="Wingdings" panose="05000000000000000000" pitchFamily="2" charset="2"/>
              <a:buChar char=""/>
              <a:tabLst>
                <a:tab pos="-685800" algn="l"/>
              </a:tabLst>
            </a:pPr>
            <a:r>
              <a:rPr lang="en-US" altLang="en-US" u="sng">
                <a:latin typeface="Verdana" panose="020B0604030504040204" pitchFamily="34" charset="0"/>
                <a:ea typeface="Times New Roman" panose="02020603050405020304" pitchFamily="18" charset="0"/>
                <a:cs typeface="Tahoma" panose="020B0604030504040204" pitchFamily="34" charset="0"/>
              </a:rPr>
              <a:t>Attempt Verbal Redirection: </a:t>
            </a:r>
            <a:r>
              <a:rPr lang="en-US" altLang="en-US">
                <a:latin typeface="Verdana" panose="020B0604030504040204" pitchFamily="34" charset="0"/>
                <a:ea typeface="Times New Roman" panose="02020603050405020304" pitchFamily="18" charset="0"/>
                <a:cs typeface="Tahoma" panose="020B0604030504040204" pitchFamily="34" charset="0"/>
              </a:rPr>
              <a:t>Distract the person from the situation that is upsetting them.  Turn their attention to the positives, another event or situation, or politely ask them to relax and explain what is bothering them.</a:t>
            </a: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pPr marL="342900" indent="-342900">
              <a:spcBef>
                <a:spcPct val="0"/>
              </a:spcBef>
              <a:buFont typeface="Wingdings" panose="05000000000000000000" pitchFamily="2" charset="2"/>
              <a:buChar char=""/>
              <a:tabLst>
                <a:tab pos="-685800" algn="l"/>
              </a:tabLst>
            </a:pPr>
            <a:r>
              <a:rPr lang="en-US" altLang="en-US" u="sng">
                <a:latin typeface="Verdana" panose="020B0604030504040204" pitchFamily="34" charset="0"/>
                <a:ea typeface="Times New Roman" panose="02020603050405020304" pitchFamily="18" charset="0"/>
                <a:cs typeface="Tahoma" panose="020B0604030504040204" pitchFamily="34" charset="0"/>
              </a:rPr>
              <a:t>Maintain Self-Control: </a:t>
            </a:r>
            <a:r>
              <a:rPr lang="en-US" altLang="en-US">
                <a:latin typeface="Verdana" panose="020B0604030504040204" pitchFamily="34" charset="0"/>
                <a:ea typeface="Times New Roman" panose="02020603050405020304" pitchFamily="18" charset="0"/>
                <a:cs typeface="Tahoma" panose="020B0604030504040204" pitchFamily="34" charset="0"/>
              </a:rPr>
              <a:t>Control your natural reaction to stress.  Avoid displaying frustration and do not yell at the passenger.  Losing self-control can lead to allegations of abuse.  Remain calm and keep your voice low and quiet, raising the volume only enough for the person to hear you.</a:t>
            </a: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pPr marL="342900" indent="-342900">
              <a:spcBef>
                <a:spcPct val="0"/>
              </a:spcBef>
              <a:buFont typeface="Wingdings" panose="05000000000000000000" pitchFamily="2" charset="2"/>
              <a:buChar char=""/>
              <a:tabLst>
                <a:tab pos="-685800" algn="l"/>
              </a:tabLst>
            </a:pPr>
            <a:r>
              <a:rPr lang="en-US" altLang="en-US" u="sng">
                <a:latin typeface="Verdana" panose="020B0604030504040204" pitchFamily="34" charset="0"/>
                <a:ea typeface="Times New Roman" panose="02020603050405020304" pitchFamily="18" charset="0"/>
                <a:cs typeface="Tahoma" panose="020B0604030504040204" pitchFamily="34" charset="0"/>
              </a:rPr>
              <a:t>Keep Physical Distance between Yourself and Your Passenger: </a:t>
            </a:r>
            <a:r>
              <a:rPr lang="en-US" altLang="en-US">
                <a:latin typeface="Verdana" panose="020B0604030504040204" pitchFamily="34" charset="0"/>
                <a:ea typeface="Times New Roman" panose="02020603050405020304" pitchFamily="18" charset="0"/>
                <a:cs typeface="Tahoma" panose="020B0604030504040204" pitchFamily="34" charset="0"/>
              </a:rPr>
              <a:t>Do not put yourself or others too near the individual whose behavior is escalating.  Ensure that the person is safe, but do not approach them unless another passenger is at risk of harm.  If necessary, move other passengers out of harm’s way to protect their health and safety, but DO NOT ENDANGER YOURSELF.   </a:t>
            </a:r>
            <a:r>
              <a:rPr lang="en-US" altLang="en-US" b="1">
                <a:latin typeface="Verdana" panose="020B0604030504040204" pitchFamily="34" charset="0"/>
                <a:ea typeface="Times New Roman" panose="02020603050405020304" pitchFamily="18" charset="0"/>
                <a:cs typeface="Tahoma" panose="020B0604030504040204" pitchFamily="34" charset="0"/>
              </a:rPr>
              <a:t>This may involve stopping the bus.</a:t>
            </a:r>
            <a:r>
              <a:rPr lang="en-US" altLang="en-US">
                <a:latin typeface="Verdana" panose="020B0604030504040204" pitchFamily="34" charset="0"/>
                <a:ea typeface="Times New Roman" panose="02020603050405020304" pitchFamily="18" charset="0"/>
                <a:cs typeface="Tahoma" panose="020B0604030504040204" pitchFamily="34" charset="0"/>
              </a:rPr>
              <a:t>  If necessary, ask facility staff or law enforcement for assistance. </a:t>
            </a:r>
            <a:endParaRPr lang="en-US" altLang="en-US" i="1">
              <a:latin typeface="Verdana" panose="020B0604030504040204" pitchFamily="34" charset="0"/>
              <a:ea typeface="Times New Roman" panose="02020603050405020304" pitchFamily="18" charset="0"/>
              <a:cs typeface="Tahoma" panose="020B0604030504040204" pitchFamily="34" charset="0"/>
            </a:endParaRPr>
          </a:p>
          <a:p>
            <a:pPr marL="342900" indent="-342900">
              <a:spcBef>
                <a:spcPct val="0"/>
              </a:spcBef>
              <a:buFont typeface="Wingdings" panose="05000000000000000000" pitchFamily="2" charset="2"/>
              <a:buChar char=""/>
              <a:tabLst>
                <a:tab pos="-685800" algn="l"/>
              </a:tabLst>
            </a:pPr>
            <a:r>
              <a:rPr lang="en-US" altLang="en-US" u="sng">
                <a:latin typeface="Verdana" panose="020B0604030504040204" pitchFamily="34" charset="0"/>
                <a:ea typeface="Times New Roman" panose="02020603050405020304" pitchFamily="18" charset="0"/>
                <a:cs typeface="Tahoma" panose="020B0604030504040204" pitchFamily="34" charset="0"/>
              </a:rPr>
              <a:t>Avoid Touching Individual who is Upset: </a:t>
            </a:r>
            <a:r>
              <a:rPr lang="en-US" altLang="en-US">
                <a:latin typeface="Verdana" panose="020B0604030504040204" pitchFamily="34" charset="0"/>
                <a:ea typeface="Times New Roman" panose="02020603050405020304" pitchFamily="18" charset="0"/>
                <a:cs typeface="Tahoma" panose="020B0604030504040204" pitchFamily="34" charset="0"/>
              </a:rPr>
              <a:t>Touching someone who is already upset might cause the situation to escalate further.  Your touch may be interpreted by them as aggression to which they may lash out physically.</a:t>
            </a: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pPr marL="342900" indent="-342900">
              <a:spcBef>
                <a:spcPct val="0"/>
              </a:spcBef>
              <a:buFont typeface="Wingdings" panose="05000000000000000000" pitchFamily="2" charset="2"/>
              <a:buChar char=""/>
              <a:tabLst>
                <a:tab pos="-685800" algn="l"/>
              </a:tabLst>
            </a:pPr>
            <a:r>
              <a:rPr lang="en-US" altLang="en-US" u="sng">
                <a:latin typeface="Verdana" panose="020B0604030504040204" pitchFamily="34" charset="0"/>
                <a:ea typeface="Times New Roman" panose="02020603050405020304" pitchFamily="18" charset="0"/>
                <a:cs typeface="Tahoma" panose="020B0604030504040204" pitchFamily="34" charset="0"/>
              </a:rPr>
              <a:t>LAST RESORT: Call your dispatcher or 911:  </a:t>
            </a:r>
            <a:r>
              <a:rPr lang="en-US" altLang="en-US">
                <a:latin typeface="Verdana" panose="020B0604030504040204" pitchFamily="34" charset="0"/>
                <a:ea typeface="Times New Roman" panose="02020603050405020304" pitchFamily="18" charset="0"/>
                <a:cs typeface="Tahoma" panose="020B0604030504040204" pitchFamily="34" charset="0"/>
              </a:rPr>
              <a:t>Only when all other methods of de-escalation have failed, call your dispatcher or, if the situation puts yourself or others in immediate danger, 911.  It is important that you PROTECT YOURSELF and OTHER PASSENGERS if you cannot control the situation.</a:t>
            </a:r>
            <a:br>
              <a:rPr lang="en-US" altLang="en-US">
                <a:latin typeface="Verdana" panose="020B0604030504040204" pitchFamily="34" charset="0"/>
                <a:ea typeface="Times New Roman" panose="02020603050405020304" pitchFamily="18" charset="0"/>
                <a:cs typeface="Tahoma" panose="020B0604030504040204" pitchFamily="34" charset="0"/>
              </a:rPr>
            </a:b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pPr marL="342900" indent="-342900">
              <a:tabLst>
                <a:tab pos="-685800" algn="l"/>
              </a:tabLst>
            </a:pPr>
            <a:endParaRPr lang="en-US" altLang="en-US">
              <a:latin typeface="Arial" panose="020B0604020202020204" pitchFamily="34" charset="0"/>
              <a:ea typeface="Times New Roman" panose="02020603050405020304" pitchFamily="18" charset="0"/>
              <a:cs typeface="Tahoma" panose="020B0604030504040204" pitchFamily="34" charset="0"/>
            </a:endParaRPr>
          </a:p>
        </p:txBody>
      </p:sp>
      <p:sp>
        <p:nvSpPr>
          <p:cNvPr id="221188" name="Slide Number Placeholder 3">
            <a:extLst>
              <a:ext uri="{FF2B5EF4-FFF2-40B4-BE49-F238E27FC236}">
                <a16:creationId xmlns:a16="http://schemas.microsoft.com/office/drawing/2014/main" id="{43F40F28-E586-4060-B883-2AABE91BC1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D9FADB-D4DC-4DB3-92E4-6B460F51FA0E}" type="slidenum">
              <a:rPr lang="en-US" altLang="en-US"/>
              <a:pPr/>
              <a:t>101</a:t>
            </a:fld>
            <a:endParaRPr lang="en-US" altLang="en-US"/>
          </a:p>
        </p:txBody>
      </p:sp>
    </p:spTree>
    <p:extLst>
      <p:ext uri="{BB962C8B-B14F-4D97-AF65-F5344CB8AC3E}">
        <p14:creationId xmlns:p14="http://schemas.microsoft.com/office/powerpoint/2010/main" val="36078348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a:extLst>
              <a:ext uri="{FF2B5EF4-FFF2-40B4-BE49-F238E27FC236}">
                <a16:creationId xmlns:a16="http://schemas.microsoft.com/office/drawing/2014/main" id="{F2A547DD-14A4-4333-AEB2-82F3209C0313}"/>
              </a:ext>
            </a:extLst>
          </p:cNvPr>
          <p:cNvSpPr>
            <a:spLocks noGrp="1" noRot="1" noChangeAspect="1" noTextEdit="1"/>
          </p:cNvSpPr>
          <p:nvPr>
            <p:ph type="sldImg"/>
          </p:nvPr>
        </p:nvSpPr>
        <p:spPr>
          <a:ln/>
        </p:spPr>
      </p:sp>
      <p:sp>
        <p:nvSpPr>
          <p:cNvPr id="222211" name="Notes Placeholder 2">
            <a:extLst>
              <a:ext uri="{FF2B5EF4-FFF2-40B4-BE49-F238E27FC236}">
                <a16:creationId xmlns:a16="http://schemas.microsoft.com/office/drawing/2014/main" id="{7731BC31-1982-477B-B028-19958AD8C1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2212" name="Slide Number Placeholder 3">
            <a:extLst>
              <a:ext uri="{FF2B5EF4-FFF2-40B4-BE49-F238E27FC236}">
                <a16:creationId xmlns:a16="http://schemas.microsoft.com/office/drawing/2014/main" id="{59229680-3583-4317-89AB-31433C7BCF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1F9B4D-BF16-4334-9260-A219B9E96143}" type="slidenum">
              <a:rPr lang="en-US" altLang="en-US"/>
              <a:pPr/>
              <a:t>102</a:t>
            </a:fld>
            <a:endParaRPr lang="en-US" altLang="en-US"/>
          </a:p>
        </p:txBody>
      </p:sp>
    </p:spTree>
    <p:extLst>
      <p:ext uri="{BB962C8B-B14F-4D97-AF65-F5344CB8AC3E}">
        <p14:creationId xmlns:p14="http://schemas.microsoft.com/office/powerpoint/2010/main" val="22476411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E8EEDB56-B10A-41B2-B5F8-4F5E8319B7CA}"/>
              </a:ext>
            </a:extLst>
          </p:cNvPr>
          <p:cNvSpPr>
            <a:spLocks noGrp="1" noRot="1" noChangeAspect="1" noTextEdit="1"/>
          </p:cNvSpPr>
          <p:nvPr>
            <p:ph type="sldImg"/>
          </p:nvPr>
        </p:nvSpPr>
        <p:spPr>
          <a:ln/>
        </p:spPr>
      </p:sp>
      <p:sp>
        <p:nvSpPr>
          <p:cNvPr id="223235" name="Notes Placeholder 2">
            <a:extLst>
              <a:ext uri="{FF2B5EF4-FFF2-40B4-BE49-F238E27FC236}">
                <a16:creationId xmlns:a16="http://schemas.microsoft.com/office/drawing/2014/main" id="{E7BD4A37-8CD3-496A-8248-3A3F9279D1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Because they must leave for work early, Jane’s parent hire a home health aide to stay with her until you arrive to pick her up in the morning.  They hire Joe, who works for a health agency in town, is the same age as Jane and used to go to high school with her before she was injured.</a:t>
            </a:r>
          </a:p>
          <a:p>
            <a:r>
              <a:rPr lang="en-US" altLang="en-US">
                <a:latin typeface="Arial" panose="020B0604020202020204" pitchFamily="34" charset="0"/>
              </a:rPr>
              <a:t> </a:t>
            </a:r>
          </a:p>
          <a:p>
            <a:r>
              <a:rPr lang="en-US" altLang="en-US">
                <a:latin typeface="Arial" panose="020B0604020202020204" pitchFamily="34" charset="0"/>
              </a:rPr>
              <a:t>When you pick her up to take her to adult day care one morning, you notice that Joe and Jane are holding hands.  You then witness Joe kissing Jane and over hear him telling her that she is his girlfriend.</a:t>
            </a:r>
          </a:p>
        </p:txBody>
      </p:sp>
      <p:sp>
        <p:nvSpPr>
          <p:cNvPr id="223236" name="Slide Number Placeholder 3">
            <a:extLst>
              <a:ext uri="{FF2B5EF4-FFF2-40B4-BE49-F238E27FC236}">
                <a16:creationId xmlns:a16="http://schemas.microsoft.com/office/drawing/2014/main" id="{82674E7B-135D-4EA6-9CC8-278769BA7D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F585226-3AF5-4755-9F55-623CD643A6FD}" type="slidenum">
              <a:rPr lang="en-US" altLang="en-US"/>
              <a:pPr/>
              <a:t>103</a:t>
            </a:fld>
            <a:endParaRPr lang="en-US" altLang="en-US"/>
          </a:p>
        </p:txBody>
      </p:sp>
    </p:spTree>
    <p:extLst>
      <p:ext uri="{BB962C8B-B14F-4D97-AF65-F5344CB8AC3E}">
        <p14:creationId xmlns:p14="http://schemas.microsoft.com/office/powerpoint/2010/main" val="36100764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a:extLst>
              <a:ext uri="{FF2B5EF4-FFF2-40B4-BE49-F238E27FC236}">
                <a16:creationId xmlns:a16="http://schemas.microsoft.com/office/drawing/2014/main" id="{49F0737A-4E40-4EE6-9DB5-5B8B86E4B0B5}"/>
              </a:ext>
            </a:extLst>
          </p:cNvPr>
          <p:cNvSpPr>
            <a:spLocks noGrp="1" noRot="1" noChangeAspect="1" noTextEdit="1"/>
          </p:cNvSpPr>
          <p:nvPr>
            <p:ph type="sldImg"/>
          </p:nvPr>
        </p:nvSpPr>
        <p:spPr>
          <a:ln/>
        </p:spPr>
      </p:sp>
      <p:sp>
        <p:nvSpPr>
          <p:cNvPr id="224259" name="Notes Placeholder 2">
            <a:extLst>
              <a:ext uri="{FF2B5EF4-FFF2-40B4-BE49-F238E27FC236}">
                <a16:creationId xmlns:a16="http://schemas.microsoft.com/office/drawing/2014/main" id="{36E0D584-28E6-479E-9B44-4BE1068439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i="1">
                <a:latin typeface="Verdana" panose="020B0604030504040204" pitchFamily="34" charset="0"/>
                <a:ea typeface="Times New Roman" panose="02020603050405020304" pitchFamily="18" charset="0"/>
                <a:cs typeface="Tahoma" panose="020B0604030504040204" pitchFamily="34" charset="0"/>
              </a:rPr>
              <a:t>Answer: C</a:t>
            </a:r>
            <a:br>
              <a:rPr lang="en-US" altLang="en-US" i="1">
                <a:latin typeface="Verdana" panose="020B0604030504040204" pitchFamily="34" charset="0"/>
                <a:ea typeface="Times New Roman" panose="02020603050405020304" pitchFamily="18" charset="0"/>
                <a:cs typeface="Tahoma" panose="020B0604030504040204" pitchFamily="34" charset="0"/>
              </a:rPr>
            </a:br>
            <a:r>
              <a:rPr lang="en-US" altLang="en-US">
                <a:latin typeface="Verdana" panose="020B0604030504040204" pitchFamily="34" charset="0"/>
                <a:ea typeface="Times New Roman" panose="02020603050405020304" pitchFamily="18" charset="0"/>
                <a:cs typeface="Tahoma" panose="020B0604030504040204" pitchFamily="34" charset="0"/>
              </a:rPr>
              <a:t>Because Jane is a vulnerable adult and Joe is acting as her home health aide, Joe’s behavior is inappropriate and considered sexual abuse or misconduct.</a:t>
            </a: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endParaRPr lang="en-US" altLang="en-US">
              <a:latin typeface="Arial" panose="020B0604020202020204" pitchFamily="34" charset="0"/>
              <a:ea typeface="Times New Roman" panose="02020603050405020304" pitchFamily="18" charset="0"/>
              <a:cs typeface="Tahoma" panose="020B0604030504040204" pitchFamily="34" charset="0"/>
            </a:endParaRPr>
          </a:p>
        </p:txBody>
      </p:sp>
      <p:sp>
        <p:nvSpPr>
          <p:cNvPr id="224260" name="Slide Number Placeholder 3">
            <a:extLst>
              <a:ext uri="{FF2B5EF4-FFF2-40B4-BE49-F238E27FC236}">
                <a16:creationId xmlns:a16="http://schemas.microsoft.com/office/drawing/2014/main" id="{7FBD1FA7-AF70-4809-A1C5-4C77CD8E35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6B9421-E498-423D-B901-E36562B35B2C}" type="slidenum">
              <a:rPr lang="en-US" altLang="en-US"/>
              <a:pPr/>
              <a:t>104</a:t>
            </a:fld>
            <a:endParaRPr lang="en-US" altLang="en-US"/>
          </a:p>
        </p:txBody>
      </p:sp>
    </p:spTree>
    <p:extLst>
      <p:ext uri="{BB962C8B-B14F-4D97-AF65-F5344CB8AC3E}">
        <p14:creationId xmlns:p14="http://schemas.microsoft.com/office/powerpoint/2010/main" val="127661967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092F403B-3E81-49CD-A444-150F5C5E5724}"/>
              </a:ext>
            </a:extLst>
          </p:cNvPr>
          <p:cNvSpPr>
            <a:spLocks noGrp="1" noRot="1" noChangeAspect="1" noTextEdit="1"/>
          </p:cNvSpPr>
          <p:nvPr>
            <p:ph type="sldImg"/>
          </p:nvPr>
        </p:nvSpPr>
        <p:spPr>
          <a:ln/>
        </p:spPr>
      </p:sp>
      <p:sp>
        <p:nvSpPr>
          <p:cNvPr id="225283" name="Notes Placeholder 2">
            <a:extLst>
              <a:ext uri="{FF2B5EF4-FFF2-40B4-BE49-F238E27FC236}">
                <a16:creationId xmlns:a16="http://schemas.microsoft.com/office/drawing/2014/main" id="{67DBB5E1-4FB7-4253-A8B8-FF655257E4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George rides your bus often and the two of you chat a good deal about sports.  You enjoy your talks with George and he tells you that you are “like a son to him.”   On your birthday, he presents you with a beautiful antique gold pocket watch which he tells you</a:t>
            </a:r>
          </a:p>
          <a:p>
            <a:r>
              <a:rPr lang="en-US" altLang="en-US">
                <a:latin typeface="Arial" panose="020B0604020202020204" pitchFamily="34" charset="0"/>
              </a:rPr>
              <a:t>belonged to his grandfather.  He stresses that he wishes you to have it because of how fond he is of you.</a:t>
            </a:r>
          </a:p>
          <a:p>
            <a:endParaRPr lang="en-US" altLang="en-US">
              <a:latin typeface="Arial" panose="020B0604020202020204" pitchFamily="34" charset="0"/>
            </a:endParaRPr>
          </a:p>
        </p:txBody>
      </p:sp>
      <p:sp>
        <p:nvSpPr>
          <p:cNvPr id="225284" name="Slide Number Placeholder 3">
            <a:extLst>
              <a:ext uri="{FF2B5EF4-FFF2-40B4-BE49-F238E27FC236}">
                <a16:creationId xmlns:a16="http://schemas.microsoft.com/office/drawing/2014/main" id="{844EA647-BDDD-4363-83D7-10A321FB5D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8EB9EE-BB81-4328-B005-F5E126C913F0}" type="slidenum">
              <a:rPr lang="en-US" altLang="en-US"/>
              <a:pPr/>
              <a:t>105</a:t>
            </a:fld>
            <a:endParaRPr lang="en-US" altLang="en-US"/>
          </a:p>
        </p:txBody>
      </p:sp>
    </p:spTree>
    <p:extLst>
      <p:ext uri="{BB962C8B-B14F-4D97-AF65-F5344CB8AC3E}">
        <p14:creationId xmlns:p14="http://schemas.microsoft.com/office/powerpoint/2010/main" val="301806696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a:extLst>
              <a:ext uri="{FF2B5EF4-FFF2-40B4-BE49-F238E27FC236}">
                <a16:creationId xmlns:a16="http://schemas.microsoft.com/office/drawing/2014/main" id="{795EF4B6-239B-44E8-806F-BCA53C49E141}"/>
              </a:ext>
            </a:extLst>
          </p:cNvPr>
          <p:cNvSpPr>
            <a:spLocks noGrp="1" noRot="1" noChangeAspect="1" noTextEdit="1"/>
          </p:cNvSpPr>
          <p:nvPr>
            <p:ph type="sldImg"/>
          </p:nvPr>
        </p:nvSpPr>
        <p:spPr>
          <a:ln/>
        </p:spPr>
      </p:sp>
      <p:sp>
        <p:nvSpPr>
          <p:cNvPr id="226307" name="Notes Placeholder 2">
            <a:extLst>
              <a:ext uri="{FF2B5EF4-FFF2-40B4-BE49-F238E27FC236}">
                <a16:creationId xmlns:a16="http://schemas.microsoft.com/office/drawing/2014/main" id="{6E001FBE-B04C-4F3F-A39B-C951ACB3B8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Answer: B</a:t>
            </a:r>
            <a:br>
              <a:rPr lang="en-US" altLang="en-US" i="1">
                <a:latin typeface="Arial" panose="020B0604020202020204" pitchFamily="34" charset="0"/>
              </a:rPr>
            </a:br>
            <a:r>
              <a:rPr lang="en-US" altLang="en-US">
                <a:latin typeface="Arial" panose="020B0604020202020204" pitchFamily="34" charset="0"/>
              </a:rPr>
              <a:t>Many drivers have close relationships with their passengers that can feel more like friendship rather than a professional relationship.  This means that you are bringing a level of personal service to your job.</a:t>
            </a:r>
            <a:br>
              <a:rPr lang="en-US" altLang="en-US">
                <a:latin typeface="Arial" panose="020B0604020202020204" pitchFamily="34" charset="0"/>
              </a:rPr>
            </a:br>
            <a:endParaRPr lang="en-US" altLang="en-US">
              <a:latin typeface="Arial" panose="020B0604020202020204" pitchFamily="34" charset="0"/>
            </a:endParaRPr>
          </a:p>
          <a:p>
            <a:r>
              <a:rPr lang="en-US" altLang="en-US">
                <a:latin typeface="Arial" panose="020B0604020202020204" pitchFamily="34" charset="0"/>
              </a:rPr>
              <a:t>However, it is important to maintain professional boundaries with your passenger.  It is extremely important that a passenger, or anyone viewing the situation, feels/thinks that you are in NO WAY taking advantage of someone you are transporting.  This can be especially difficult in the area of gift and financial exploitation.</a:t>
            </a:r>
          </a:p>
          <a:p>
            <a:endParaRPr lang="en-US" altLang="en-US">
              <a:latin typeface="Arial" panose="020B0604020202020204" pitchFamily="34" charset="0"/>
            </a:endParaRPr>
          </a:p>
        </p:txBody>
      </p:sp>
      <p:sp>
        <p:nvSpPr>
          <p:cNvPr id="226308" name="Slide Number Placeholder 3">
            <a:extLst>
              <a:ext uri="{FF2B5EF4-FFF2-40B4-BE49-F238E27FC236}">
                <a16:creationId xmlns:a16="http://schemas.microsoft.com/office/drawing/2014/main" id="{41FF0ED0-8406-4218-B675-8156A957BB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3DF9DB-8F8B-473D-9E44-E7AA90435F50}" type="slidenum">
              <a:rPr lang="en-US" altLang="en-US"/>
              <a:pPr/>
              <a:t>106</a:t>
            </a:fld>
            <a:endParaRPr lang="en-US" altLang="en-US"/>
          </a:p>
        </p:txBody>
      </p:sp>
    </p:spTree>
    <p:extLst>
      <p:ext uri="{BB962C8B-B14F-4D97-AF65-F5344CB8AC3E}">
        <p14:creationId xmlns:p14="http://schemas.microsoft.com/office/powerpoint/2010/main" val="18775396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62B43EB2-1282-4C64-B163-7BD476C90582}"/>
              </a:ext>
            </a:extLst>
          </p:cNvPr>
          <p:cNvSpPr>
            <a:spLocks noGrp="1" noRot="1" noChangeAspect="1" noTextEdit="1"/>
          </p:cNvSpPr>
          <p:nvPr>
            <p:ph type="sldImg"/>
          </p:nvPr>
        </p:nvSpPr>
        <p:spPr>
          <a:ln/>
        </p:spPr>
      </p:sp>
      <p:sp>
        <p:nvSpPr>
          <p:cNvPr id="227331" name="Notes Placeholder 2">
            <a:extLst>
              <a:ext uri="{FF2B5EF4-FFF2-40B4-BE49-F238E27FC236}">
                <a16:creationId xmlns:a16="http://schemas.microsoft.com/office/drawing/2014/main" id="{128E8535-E433-4C42-97BE-88B7FFAFC8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Answer: D</a:t>
            </a:r>
            <a:endParaRPr lang="en-US" altLang="en-US">
              <a:latin typeface="Arial" panose="020B0604020202020204" pitchFamily="34" charset="0"/>
            </a:endParaRPr>
          </a:p>
          <a:p>
            <a:r>
              <a:rPr lang="en-US" altLang="en-US">
                <a:latin typeface="Arial" panose="020B0604020202020204" pitchFamily="34" charset="0"/>
              </a:rPr>
              <a:t>Some good techniques to de-escalate an upset passenger is to remain calm, lower your voice, keep you body relaxed and attempt to re-direct their attention to something less upsetting.</a:t>
            </a:r>
          </a:p>
          <a:p>
            <a:endParaRPr lang="en-US" altLang="en-US">
              <a:latin typeface="Arial" panose="020B0604020202020204" pitchFamily="34" charset="0"/>
            </a:endParaRPr>
          </a:p>
        </p:txBody>
      </p:sp>
      <p:sp>
        <p:nvSpPr>
          <p:cNvPr id="227332" name="Slide Number Placeholder 3">
            <a:extLst>
              <a:ext uri="{FF2B5EF4-FFF2-40B4-BE49-F238E27FC236}">
                <a16:creationId xmlns:a16="http://schemas.microsoft.com/office/drawing/2014/main" id="{2C492CD6-3850-46C9-B8F8-474E84AA18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B8709D-18F6-4435-AEF1-154D7811EA80}" type="slidenum">
              <a:rPr lang="en-US" altLang="en-US"/>
              <a:pPr/>
              <a:t>107</a:t>
            </a:fld>
            <a:endParaRPr lang="en-US" altLang="en-US"/>
          </a:p>
        </p:txBody>
      </p:sp>
    </p:spTree>
    <p:extLst>
      <p:ext uri="{BB962C8B-B14F-4D97-AF65-F5344CB8AC3E}">
        <p14:creationId xmlns:p14="http://schemas.microsoft.com/office/powerpoint/2010/main" val="26566565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a16="http://schemas.microsoft.com/office/drawing/2014/main" id="{8B112351-5424-4CA8-8370-4EE94F3C3422}"/>
              </a:ext>
            </a:extLst>
          </p:cNvPr>
          <p:cNvSpPr>
            <a:spLocks noGrp="1" noRot="1" noChangeAspect="1" noTextEdit="1"/>
          </p:cNvSpPr>
          <p:nvPr>
            <p:ph type="sldImg"/>
          </p:nvPr>
        </p:nvSpPr>
        <p:spPr>
          <a:ln/>
        </p:spPr>
      </p:sp>
      <p:sp>
        <p:nvSpPr>
          <p:cNvPr id="228355" name="Notes Placeholder 2">
            <a:extLst>
              <a:ext uri="{FF2B5EF4-FFF2-40B4-BE49-F238E27FC236}">
                <a16:creationId xmlns:a16="http://schemas.microsoft.com/office/drawing/2014/main" id="{F481620F-5E15-4B90-A33D-235D12EB29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8356" name="Slide Number Placeholder 3">
            <a:extLst>
              <a:ext uri="{FF2B5EF4-FFF2-40B4-BE49-F238E27FC236}">
                <a16:creationId xmlns:a16="http://schemas.microsoft.com/office/drawing/2014/main" id="{BB4AF2D9-4C1D-4FCB-B5FE-B2AFB224E4A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F69917-354C-4B60-BCC0-6C0AF193C537}" type="slidenum">
              <a:rPr lang="en-US" altLang="en-US"/>
              <a:pPr/>
              <a:t>108</a:t>
            </a:fld>
            <a:endParaRPr lang="en-US" altLang="en-US"/>
          </a:p>
        </p:txBody>
      </p:sp>
    </p:spTree>
    <p:extLst>
      <p:ext uri="{BB962C8B-B14F-4D97-AF65-F5344CB8AC3E}">
        <p14:creationId xmlns:p14="http://schemas.microsoft.com/office/powerpoint/2010/main" val="21729214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a:extLst>
              <a:ext uri="{FF2B5EF4-FFF2-40B4-BE49-F238E27FC236}">
                <a16:creationId xmlns:a16="http://schemas.microsoft.com/office/drawing/2014/main" id="{A51FF59C-01EB-423A-8EE2-4A959C6110C7}"/>
              </a:ext>
            </a:extLst>
          </p:cNvPr>
          <p:cNvSpPr>
            <a:spLocks noGrp="1" noRot="1" noChangeAspect="1" noTextEdit="1"/>
          </p:cNvSpPr>
          <p:nvPr>
            <p:ph type="sldImg"/>
          </p:nvPr>
        </p:nvSpPr>
        <p:spPr>
          <a:ln/>
        </p:spPr>
      </p:sp>
      <p:sp>
        <p:nvSpPr>
          <p:cNvPr id="229379" name="Notes Placeholder 2">
            <a:extLst>
              <a:ext uri="{FF2B5EF4-FFF2-40B4-BE49-F238E27FC236}">
                <a16:creationId xmlns:a16="http://schemas.microsoft.com/office/drawing/2014/main" id="{7ABB9C7C-4FA5-40FF-AE34-617B21AF73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29380" name="Slide Number Placeholder 3">
            <a:extLst>
              <a:ext uri="{FF2B5EF4-FFF2-40B4-BE49-F238E27FC236}">
                <a16:creationId xmlns:a16="http://schemas.microsoft.com/office/drawing/2014/main" id="{6CD4FAF9-435E-4080-AADF-08068B4E8E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68AF82-851D-4AAA-94AA-E17160A43697}" type="slidenum">
              <a:rPr lang="en-US" altLang="en-US"/>
              <a:pPr/>
              <a:t>109</a:t>
            </a:fld>
            <a:endParaRPr lang="en-US" altLang="en-US"/>
          </a:p>
        </p:txBody>
      </p:sp>
    </p:spTree>
    <p:extLst>
      <p:ext uri="{BB962C8B-B14F-4D97-AF65-F5344CB8AC3E}">
        <p14:creationId xmlns:p14="http://schemas.microsoft.com/office/powerpoint/2010/main" val="356757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15093C8C-1B29-4DDF-8671-0B448DDBCE49}"/>
              </a:ext>
            </a:extLst>
          </p:cNvPr>
          <p:cNvSpPr>
            <a:spLocks noGrp="1" noRot="1" noChangeAspect="1" noTextEdit="1"/>
          </p:cNvSpPr>
          <p:nvPr>
            <p:ph type="sldImg"/>
          </p:nvPr>
        </p:nvSpPr>
        <p:spPr>
          <a:ln/>
        </p:spPr>
      </p:sp>
      <p:sp>
        <p:nvSpPr>
          <p:cNvPr id="129027" name="Notes Placeholder 2">
            <a:extLst>
              <a:ext uri="{FF2B5EF4-FFF2-40B4-BE49-F238E27FC236}">
                <a16:creationId xmlns:a16="http://schemas.microsoft.com/office/drawing/2014/main" id="{0915F732-1A3B-436A-8BDA-80FE51E014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Matt is 25 years-old and rides your bus every day between his group home and his day training program.  At the workshop, his job is to shelve and store items.  At his group home, his job is to take all of the dishes from the table to the sink after dinner and to make sure that all of the lights are turned off when he goes to bed.  He likes to play soccer with his friends at the group home.</a:t>
            </a:r>
          </a:p>
          <a:p>
            <a:r>
              <a:rPr lang="en-US" altLang="en-US">
                <a:latin typeface="Arial" panose="020B0604020202020204" pitchFamily="34" charset="0"/>
              </a:rPr>
              <a:t> </a:t>
            </a:r>
          </a:p>
          <a:p>
            <a:endParaRPr lang="en-US" altLang="en-US">
              <a:latin typeface="Arial" panose="020B0604020202020204" pitchFamily="34" charset="0"/>
            </a:endParaRPr>
          </a:p>
        </p:txBody>
      </p:sp>
      <p:sp>
        <p:nvSpPr>
          <p:cNvPr id="129028" name="Slide Number Placeholder 3">
            <a:extLst>
              <a:ext uri="{FF2B5EF4-FFF2-40B4-BE49-F238E27FC236}">
                <a16:creationId xmlns:a16="http://schemas.microsoft.com/office/drawing/2014/main" id="{17A146D4-476A-444B-9782-C084137C4E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77F617-0871-44FA-96ED-6BA7CB654E02}" type="slidenum">
              <a:rPr lang="en-US" altLang="en-US"/>
              <a:pPr/>
              <a:t>11</a:t>
            </a:fld>
            <a:endParaRPr lang="en-US" altLang="en-US"/>
          </a:p>
        </p:txBody>
      </p:sp>
    </p:spTree>
    <p:extLst>
      <p:ext uri="{BB962C8B-B14F-4D97-AF65-F5344CB8AC3E}">
        <p14:creationId xmlns:p14="http://schemas.microsoft.com/office/powerpoint/2010/main" val="19885744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B4D0FF7B-94D0-4653-A049-BA9613DD932F}"/>
              </a:ext>
            </a:extLst>
          </p:cNvPr>
          <p:cNvSpPr>
            <a:spLocks noGrp="1" noRot="1" noChangeAspect="1" noTextEdit="1"/>
          </p:cNvSpPr>
          <p:nvPr>
            <p:ph type="sldImg"/>
          </p:nvPr>
        </p:nvSpPr>
        <p:spPr>
          <a:ln/>
        </p:spPr>
      </p:sp>
      <p:sp>
        <p:nvSpPr>
          <p:cNvPr id="230403" name="Notes Placeholder 2">
            <a:extLst>
              <a:ext uri="{FF2B5EF4-FFF2-40B4-BE49-F238E27FC236}">
                <a16:creationId xmlns:a16="http://schemas.microsoft.com/office/drawing/2014/main" id="{17AA6681-5FC2-458D-AF62-A0CE35FC99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0404" name="Slide Number Placeholder 3">
            <a:extLst>
              <a:ext uri="{FF2B5EF4-FFF2-40B4-BE49-F238E27FC236}">
                <a16:creationId xmlns:a16="http://schemas.microsoft.com/office/drawing/2014/main" id="{4EF69E3B-21FB-45FC-8E63-98DA618A5E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4A7605-B52C-428A-B0DA-6389298F1AD4}" type="slidenum">
              <a:rPr lang="en-US" altLang="en-US"/>
              <a:pPr/>
              <a:t>110</a:t>
            </a:fld>
            <a:endParaRPr lang="en-US" altLang="en-US"/>
          </a:p>
        </p:txBody>
      </p:sp>
    </p:spTree>
    <p:extLst>
      <p:ext uri="{BB962C8B-B14F-4D97-AF65-F5344CB8AC3E}">
        <p14:creationId xmlns:p14="http://schemas.microsoft.com/office/powerpoint/2010/main" val="7147880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a:extLst>
              <a:ext uri="{FF2B5EF4-FFF2-40B4-BE49-F238E27FC236}">
                <a16:creationId xmlns:a16="http://schemas.microsoft.com/office/drawing/2014/main" id="{701BC1A2-3E6F-4D81-A96C-054D37C54CB0}"/>
              </a:ext>
            </a:extLst>
          </p:cNvPr>
          <p:cNvSpPr>
            <a:spLocks noGrp="1" noRot="1" noChangeAspect="1" noTextEdit="1"/>
          </p:cNvSpPr>
          <p:nvPr>
            <p:ph type="sldImg"/>
          </p:nvPr>
        </p:nvSpPr>
        <p:spPr>
          <a:ln/>
        </p:spPr>
      </p:sp>
      <p:sp>
        <p:nvSpPr>
          <p:cNvPr id="231427" name="Notes Placeholder 2">
            <a:extLst>
              <a:ext uri="{FF2B5EF4-FFF2-40B4-BE49-F238E27FC236}">
                <a16:creationId xmlns:a16="http://schemas.microsoft.com/office/drawing/2014/main" id="{6E8C1DD0-202E-4CA5-B266-7C2BFFEA5A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31428" name="Slide Number Placeholder 3">
            <a:extLst>
              <a:ext uri="{FF2B5EF4-FFF2-40B4-BE49-F238E27FC236}">
                <a16:creationId xmlns:a16="http://schemas.microsoft.com/office/drawing/2014/main" id="{253103D9-B1C0-4EB1-94FB-E2B214996E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D68537-79B0-4404-994E-796B488D9099}" type="slidenum">
              <a:rPr lang="en-US" altLang="en-US"/>
              <a:pPr/>
              <a:t>111</a:t>
            </a:fld>
            <a:endParaRPr lang="en-US" altLang="en-US"/>
          </a:p>
        </p:txBody>
      </p:sp>
    </p:spTree>
    <p:extLst>
      <p:ext uri="{BB962C8B-B14F-4D97-AF65-F5344CB8AC3E}">
        <p14:creationId xmlns:p14="http://schemas.microsoft.com/office/powerpoint/2010/main" val="2089396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93E7C204-7D67-438E-BA64-2ACC9A05D0E8}"/>
              </a:ext>
            </a:extLst>
          </p:cNvPr>
          <p:cNvSpPr>
            <a:spLocks noGrp="1" noRot="1" noChangeAspect="1" noTextEdit="1"/>
          </p:cNvSpPr>
          <p:nvPr>
            <p:ph type="sldImg"/>
          </p:nvPr>
        </p:nvSpPr>
        <p:spPr>
          <a:ln/>
        </p:spPr>
      </p:sp>
      <p:sp>
        <p:nvSpPr>
          <p:cNvPr id="130051" name="Notes Placeholder 2">
            <a:extLst>
              <a:ext uri="{FF2B5EF4-FFF2-40B4-BE49-F238E27FC236}">
                <a16:creationId xmlns:a16="http://schemas.microsoft.com/office/drawing/2014/main" id="{2290A080-BF98-4B36-90D5-760845FBB0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Emma lives in her own house and is 80 years-old.  She receives visits from a home health aide each day, who makes sure she had a good breakfast and checks her blood pressure.  The aide also straightens up the house and does the heavy work like laundry and vacuuming.  Emma's daughter comes to check on her every night and helps her get ready for bed.  Emma rides your bus on Fridays when she gets her hair done and meets her friend Betty for lunch.</a:t>
            </a:r>
          </a:p>
          <a:p>
            <a:r>
              <a:rPr lang="en-US" altLang="en-US">
                <a:latin typeface="Arial" panose="020B0604020202020204" pitchFamily="34" charset="0"/>
              </a:rPr>
              <a:t> </a:t>
            </a:r>
          </a:p>
          <a:p>
            <a:endParaRPr lang="en-US" altLang="en-US">
              <a:latin typeface="Arial" panose="020B0604020202020204" pitchFamily="34" charset="0"/>
            </a:endParaRPr>
          </a:p>
        </p:txBody>
      </p:sp>
      <p:sp>
        <p:nvSpPr>
          <p:cNvPr id="130052" name="Slide Number Placeholder 3">
            <a:extLst>
              <a:ext uri="{FF2B5EF4-FFF2-40B4-BE49-F238E27FC236}">
                <a16:creationId xmlns:a16="http://schemas.microsoft.com/office/drawing/2014/main" id="{C0235000-44C3-4BDC-862A-218093F7C1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76185A-4414-4505-9E99-5F2B8417ECCD}" type="slidenum">
              <a:rPr lang="en-US" altLang="en-US"/>
              <a:pPr/>
              <a:t>12</a:t>
            </a:fld>
            <a:endParaRPr lang="en-US" altLang="en-US"/>
          </a:p>
        </p:txBody>
      </p:sp>
    </p:spTree>
    <p:extLst>
      <p:ext uri="{BB962C8B-B14F-4D97-AF65-F5344CB8AC3E}">
        <p14:creationId xmlns:p14="http://schemas.microsoft.com/office/powerpoint/2010/main" val="4204398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FA9AFACD-21E1-4229-A672-3586624F0AFA}"/>
              </a:ext>
            </a:extLst>
          </p:cNvPr>
          <p:cNvSpPr>
            <a:spLocks noGrp="1" noRot="1" noChangeAspect="1" noTextEdit="1"/>
          </p:cNvSpPr>
          <p:nvPr>
            <p:ph type="sldImg"/>
          </p:nvPr>
        </p:nvSpPr>
        <p:spPr>
          <a:ln/>
        </p:spPr>
      </p:sp>
      <p:sp>
        <p:nvSpPr>
          <p:cNvPr id="131075" name="Notes Placeholder 2">
            <a:extLst>
              <a:ext uri="{FF2B5EF4-FFF2-40B4-BE49-F238E27FC236}">
                <a16:creationId xmlns:a16="http://schemas.microsoft.com/office/drawing/2014/main" id="{3897ADAC-2F65-4620-8375-610A8B34A1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George is an extremely independent 78 year-old and is proud of his ability to get around on his own.  He often tells you that he doesn't need assistance getting dressed, but he does live in an assisted living apartment building.  George takes his meals in the community dinning room and his son takes him to the bank and to get his medicine.  Since his stroke, the assisted living staff now takes care of his laundry and housekeeping.  George rides your bus to go to the Senior Center to play cribbage every week.</a:t>
            </a:r>
          </a:p>
          <a:p>
            <a:endParaRPr lang="en-US" altLang="en-US">
              <a:latin typeface="Arial" panose="020B0604020202020204" pitchFamily="34" charset="0"/>
            </a:endParaRPr>
          </a:p>
        </p:txBody>
      </p:sp>
      <p:sp>
        <p:nvSpPr>
          <p:cNvPr id="131076" name="Slide Number Placeholder 3">
            <a:extLst>
              <a:ext uri="{FF2B5EF4-FFF2-40B4-BE49-F238E27FC236}">
                <a16:creationId xmlns:a16="http://schemas.microsoft.com/office/drawing/2014/main" id="{A6D6F759-C2E0-4B1F-8478-AC22DD3D82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76B44B-0B70-4E4C-B214-3C898A4E69B6}" type="slidenum">
              <a:rPr lang="en-US" altLang="en-US"/>
              <a:pPr/>
              <a:t>13</a:t>
            </a:fld>
            <a:endParaRPr lang="en-US" altLang="en-US"/>
          </a:p>
        </p:txBody>
      </p:sp>
    </p:spTree>
    <p:extLst>
      <p:ext uri="{BB962C8B-B14F-4D97-AF65-F5344CB8AC3E}">
        <p14:creationId xmlns:p14="http://schemas.microsoft.com/office/powerpoint/2010/main" val="1944865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a:extLst>
              <a:ext uri="{FF2B5EF4-FFF2-40B4-BE49-F238E27FC236}">
                <a16:creationId xmlns:a16="http://schemas.microsoft.com/office/drawing/2014/main" id="{7FBEC369-43E5-4072-AC07-FB283F8E7CF5}"/>
              </a:ext>
            </a:extLst>
          </p:cNvPr>
          <p:cNvSpPr>
            <a:spLocks noGrp="1" noRot="1" noChangeAspect="1" noTextEdit="1"/>
          </p:cNvSpPr>
          <p:nvPr>
            <p:ph type="sldImg"/>
          </p:nvPr>
        </p:nvSpPr>
        <p:spPr>
          <a:ln/>
        </p:spPr>
      </p:sp>
      <p:sp>
        <p:nvSpPr>
          <p:cNvPr id="132099" name="Notes Placeholder 2">
            <a:extLst>
              <a:ext uri="{FF2B5EF4-FFF2-40B4-BE49-F238E27FC236}">
                <a16:creationId xmlns:a16="http://schemas.microsoft.com/office/drawing/2014/main" id="{496CA22F-3C22-4687-A501-B038CFE173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Ruth is 50 years-old and is temporarily living in a nursing home while recovering from back and hip surgery.  She doesn't have any family in the area, but requires help with daily needs.  Ruth has been taking your bus to physical therapy 3 times a week for about 2 months.  She tells you that you have been a big help in getting her around with her wheelchair.</a:t>
            </a:r>
          </a:p>
          <a:p>
            <a:endParaRPr lang="en-US" altLang="en-US">
              <a:latin typeface="Arial" panose="020B0604020202020204" pitchFamily="34" charset="0"/>
            </a:endParaRPr>
          </a:p>
        </p:txBody>
      </p:sp>
      <p:sp>
        <p:nvSpPr>
          <p:cNvPr id="132100" name="Slide Number Placeholder 3">
            <a:extLst>
              <a:ext uri="{FF2B5EF4-FFF2-40B4-BE49-F238E27FC236}">
                <a16:creationId xmlns:a16="http://schemas.microsoft.com/office/drawing/2014/main" id="{CB094637-2032-4F98-9112-7951196448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2B1110-69A3-42DE-9B39-04A9D7EB48AB}" type="slidenum">
              <a:rPr lang="en-US" altLang="en-US"/>
              <a:pPr/>
              <a:t>14</a:t>
            </a:fld>
            <a:endParaRPr lang="en-US" altLang="en-US"/>
          </a:p>
        </p:txBody>
      </p:sp>
    </p:spTree>
    <p:extLst>
      <p:ext uri="{BB962C8B-B14F-4D97-AF65-F5344CB8AC3E}">
        <p14:creationId xmlns:p14="http://schemas.microsoft.com/office/powerpoint/2010/main" val="197264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D1FD8389-3A49-418D-837F-B16FCAE23447}"/>
              </a:ext>
            </a:extLst>
          </p:cNvPr>
          <p:cNvSpPr>
            <a:spLocks noGrp="1" noRot="1" noChangeAspect="1" noTextEdit="1"/>
          </p:cNvSpPr>
          <p:nvPr>
            <p:ph type="sldImg"/>
          </p:nvPr>
        </p:nvSpPr>
        <p:spPr>
          <a:ln/>
        </p:spPr>
      </p:sp>
      <p:sp>
        <p:nvSpPr>
          <p:cNvPr id="133123" name="Notes Placeholder 2">
            <a:extLst>
              <a:ext uri="{FF2B5EF4-FFF2-40B4-BE49-F238E27FC236}">
                <a16:creationId xmlns:a16="http://schemas.microsoft.com/office/drawing/2014/main" id="{43473E19-704F-423A-91C3-F0C22D6584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Jimmy is a 14 year-old who rides your bus every Monday from his home to his trumpet lesson.</a:t>
            </a:r>
          </a:p>
          <a:p>
            <a:endParaRPr lang="en-US" altLang="en-US">
              <a:latin typeface="Arial" panose="020B0604020202020204" pitchFamily="34" charset="0"/>
            </a:endParaRPr>
          </a:p>
        </p:txBody>
      </p:sp>
      <p:sp>
        <p:nvSpPr>
          <p:cNvPr id="133124" name="Slide Number Placeholder 3">
            <a:extLst>
              <a:ext uri="{FF2B5EF4-FFF2-40B4-BE49-F238E27FC236}">
                <a16:creationId xmlns:a16="http://schemas.microsoft.com/office/drawing/2014/main" id="{A3B53228-B720-4898-B5B8-F8E94F1FC9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D7F570-2C87-410E-B5C1-875708983D2B}" type="slidenum">
              <a:rPr lang="en-US" altLang="en-US"/>
              <a:pPr/>
              <a:t>15</a:t>
            </a:fld>
            <a:endParaRPr lang="en-US" altLang="en-US"/>
          </a:p>
        </p:txBody>
      </p:sp>
    </p:spTree>
    <p:extLst>
      <p:ext uri="{BB962C8B-B14F-4D97-AF65-F5344CB8AC3E}">
        <p14:creationId xmlns:p14="http://schemas.microsoft.com/office/powerpoint/2010/main" val="1525163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44C58C05-C828-4D10-B042-2F393552D24D}"/>
              </a:ext>
            </a:extLst>
          </p:cNvPr>
          <p:cNvSpPr>
            <a:spLocks noGrp="1" noRot="1" noChangeAspect="1" noTextEdit="1"/>
          </p:cNvSpPr>
          <p:nvPr>
            <p:ph type="sldImg"/>
          </p:nvPr>
        </p:nvSpPr>
        <p:spPr>
          <a:ln/>
        </p:spPr>
      </p:sp>
      <p:sp>
        <p:nvSpPr>
          <p:cNvPr id="134147" name="Notes Placeholder 2">
            <a:extLst>
              <a:ext uri="{FF2B5EF4-FFF2-40B4-BE49-F238E27FC236}">
                <a16:creationId xmlns:a16="http://schemas.microsoft.com/office/drawing/2014/main" id="{7B810D20-129F-467B-A361-8E88502960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4148" name="Slide Number Placeholder 3">
            <a:extLst>
              <a:ext uri="{FF2B5EF4-FFF2-40B4-BE49-F238E27FC236}">
                <a16:creationId xmlns:a16="http://schemas.microsoft.com/office/drawing/2014/main" id="{09BD22DB-E2D5-4494-9D50-0C8AEB1611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9156BA8-A9B2-4B46-81EF-5F5B2FBF320A}" type="slidenum">
              <a:rPr lang="en-US" altLang="en-US"/>
              <a:pPr/>
              <a:t>16</a:t>
            </a:fld>
            <a:endParaRPr lang="en-US" altLang="en-US"/>
          </a:p>
        </p:txBody>
      </p:sp>
    </p:spTree>
    <p:extLst>
      <p:ext uri="{BB962C8B-B14F-4D97-AF65-F5344CB8AC3E}">
        <p14:creationId xmlns:p14="http://schemas.microsoft.com/office/powerpoint/2010/main" val="52122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7B510EA2-7D00-40A0-BA29-DE102FE1A3F7}"/>
              </a:ext>
            </a:extLst>
          </p:cNvPr>
          <p:cNvSpPr>
            <a:spLocks noGrp="1" noRot="1" noChangeAspect="1" noTextEdit="1"/>
          </p:cNvSpPr>
          <p:nvPr>
            <p:ph type="sldImg"/>
          </p:nvPr>
        </p:nvSpPr>
        <p:spPr>
          <a:ln/>
        </p:spPr>
      </p:sp>
      <p:sp>
        <p:nvSpPr>
          <p:cNvPr id="135171" name="Notes Placeholder 2">
            <a:extLst>
              <a:ext uri="{FF2B5EF4-FFF2-40B4-BE49-F238E27FC236}">
                <a16:creationId xmlns:a16="http://schemas.microsoft.com/office/drawing/2014/main" id="{69F31114-7244-48D0-BE93-741A42CD29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u="sng">
                <a:latin typeface="Arial" panose="020B0604020202020204" pitchFamily="34" charset="0"/>
              </a:rPr>
              <a:t>Answer</a:t>
            </a:r>
            <a:r>
              <a:rPr lang="en-US" altLang="en-US" i="1">
                <a:latin typeface="Arial" panose="020B0604020202020204" pitchFamily="34" charset="0"/>
              </a:rPr>
              <a:t>: ALL of these passengers are considered vulnerable.  We will learn why in the remaining discussion during this topic.</a:t>
            </a:r>
            <a:endParaRPr lang="en-US" altLang="en-US">
              <a:latin typeface="Arial" panose="020B0604020202020204" pitchFamily="34" charset="0"/>
            </a:endParaRPr>
          </a:p>
          <a:p>
            <a:endParaRPr lang="en-US" altLang="en-US">
              <a:latin typeface="Arial" panose="020B0604020202020204" pitchFamily="34" charset="0"/>
            </a:endParaRPr>
          </a:p>
        </p:txBody>
      </p:sp>
      <p:sp>
        <p:nvSpPr>
          <p:cNvPr id="135172" name="Slide Number Placeholder 3">
            <a:extLst>
              <a:ext uri="{FF2B5EF4-FFF2-40B4-BE49-F238E27FC236}">
                <a16:creationId xmlns:a16="http://schemas.microsoft.com/office/drawing/2014/main" id="{788B9BDF-90D3-471E-A33F-8C7B166097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4A9AB0-A89B-4641-AE4D-3EF0A578F4BC}" type="slidenum">
              <a:rPr lang="en-US" altLang="en-US"/>
              <a:pPr/>
              <a:t>17</a:t>
            </a:fld>
            <a:endParaRPr lang="en-US" altLang="en-US"/>
          </a:p>
        </p:txBody>
      </p:sp>
    </p:spTree>
    <p:extLst>
      <p:ext uri="{BB962C8B-B14F-4D97-AF65-F5344CB8AC3E}">
        <p14:creationId xmlns:p14="http://schemas.microsoft.com/office/powerpoint/2010/main" val="2879097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a:extLst>
              <a:ext uri="{FF2B5EF4-FFF2-40B4-BE49-F238E27FC236}">
                <a16:creationId xmlns:a16="http://schemas.microsoft.com/office/drawing/2014/main" id="{BD080C9E-5D79-4CFA-886D-4843A207EF61}"/>
              </a:ext>
            </a:extLst>
          </p:cNvPr>
          <p:cNvSpPr>
            <a:spLocks noGrp="1" noRot="1" noChangeAspect="1" noTextEdit="1"/>
          </p:cNvSpPr>
          <p:nvPr>
            <p:ph type="sldImg"/>
          </p:nvPr>
        </p:nvSpPr>
        <p:spPr>
          <a:ln/>
        </p:spPr>
      </p:sp>
      <p:sp>
        <p:nvSpPr>
          <p:cNvPr id="136195" name="Notes Placeholder 2">
            <a:extLst>
              <a:ext uri="{FF2B5EF4-FFF2-40B4-BE49-F238E27FC236}">
                <a16:creationId xmlns:a16="http://schemas.microsoft.com/office/drawing/2014/main" id="{19294156-32AB-4262-9DD3-E7521E0844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You cannot always tell if people are vulnerable just by looking at them or by where you pick them up.  A person's inability to care for him or herself without assistance is not always obvious.  Mental and emotional disabilities often have no visible signs.   People living in their own homes may be getting personal services from an agency licensed by the State.</a:t>
            </a:r>
          </a:p>
          <a:p>
            <a:r>
              <a:rPr lang="en-US" altLang="en-US">
                <a:latin typeface="Arial" panose="020B0604020202020204" pitchFamily="34" charset="0"/>
              </a:rPr>
              <a:t> </a:t>
            </a:r>
          </a:p>
          <a:p>
            <a:r>
              <a:rPr lang="en-US" altLang="en-US">
                <a:latin typeface="Arial" panose="020B0604020202020204" pitchFamily="34" charset="0"/>
              </a:rPr>
              <a:t>Minnesota has established 2 important Acts that define who is vulnerable and the requirements for protecting them.  </a:t>
            </a:r>
            <a:br>
              <a:rPr lang="en-US" altLang="en-US">
                <a:latin typeface="Arial" panose="020B0604020202020204" pitchFamily="34" charset="0"/>
              </a:rPr>
            </a:br>
            <a:r>
              <a:rPr lang="en-US" altLang="en-US">
                <a:latin typeface="Arial" panose="020B0604020202020204" pitchFamily="34" charset="0"/>
              </a:rPr>
              <a:t>These Acts are:</a:t>
            </a:r>
          </a:p>
          <a:p>
            <a:r>
              <a:rPr lang="en-US" altLang="en-US">
                <a:latin typeface="Arial" panose="020B0604020202020204" pitchFamily="34" charset="0"/>
              </a:rPr>
              <a:t>Maltreatment of Minors Act (MOMA)</a:t>
            </a:r>
          </a:p>
          <a:p>
            <a:r>
              <a:rPr lang="en-US" altLang="en-US">
                <a:latin typeface="Arial" panose="020B0604020202020204" pitchFamily="34" charset="0"/>
              </a:rPr>
              <a:t>Vulnerable Adult Act (VAA)</a:t>
            </a:r>
          </a:p>
          <a:p>
            <a:r>
              <a:rPr lang="en-US" altLang="en-US">
                <a:latin typeface="Arial" panose="020B0604020202020204" pitchFamily="34" charset="0"/>
              </a:rPr>
              <a:t> </a:t>
            </a:r>
          </a:p>
          <a:p>
            <a:r>
              <a:rPr lang="en-US" altLang="en-US" b="1">
                <a:latin typeface="Arial" panose="020B0604020202020204" pitchFamily="34" charset="0"/>
              </a:rPr>
              <a:t>► Hand Out / Take Away</a:t>
            </a:r>
            <a:endParaRPr lang="en-US" altLang="en-US">
              <a:latin typeface="Arial" panose="020B0604020202020204" pitchFamily="34" charset="0"/>
            </a:endParaRPr>
          </a:p>
          <a:p>
            <a:r>
              <a:rPr lang="en-US" altLang="en-US" u="sng">
                <a:latin typeface="Arial" panose="020B0604020202020204" pitchFamily="34" charset="0"/>
              </a:rPr>
              <a:t>Provide students with copies of the Acts at this time.</a:t>
            </a:r>
            <a:endParaRPr lang="en-US" altLang="en-US">
              <a:latin typeface="Arial" panose="020B0604020202020204" pitchFamily="34" charset="0"/>
            </a:endParaRPr>
          </a:p>
          <a:p>
            <a:r>
              <a:rPr lang="en-US" altLang="en-US">
                <a:latin typeface="Arial" panose="020B0604020202020204" pitchFamily="34" charset="0"/>
              </a:rPr>
              <a:t>We will be reviewing each of these acts with you today, but I strongly encourage you to read these acts on your own and to keep these copies with any learning and professional materials or files you have for your job. </a:t>
            </a:r>
          </a:p>
          <a:p>
            <a:endParaRPr lang="en-US" altLang="en-US">
              <a:latin typeface="Arial" panose="020B0604020202020204" pitchFamily="34" charset="0"/>
            </a:endParaRPr>
          </a:p>
        </p:txBody>
      </p:sp>
      <p:sp>
        <p:nvSpPr>
          <p:cNvPr id="136196" name="Slide Number Placeholder 3">
            <a:extLst>
              <a:ext uri="{FF2B5EF4-FFF2-40B4-BE49-F238E27FC236}">
                <a16:creationId xmlns:a16="http://schemas.microsoft.com/office/drawing/2014/main" id="{D7A05D59-1AA0-49B9-9857-701EBFB93E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91F115-B923-4A17-B6E0-F4B3B5089B59}" type="slidenum">
              <a:rPr lang="en-US" altLang="en-US"/>
              <a:pPr/>
              <a:t>18</a:t>
            </a:fld>
            <a:endParaRPr lang="en-US" altLang="en-US"/>
          </a:p>
        </p:txBody>
      </p:sp>
    </p:spTree>
    <p:extLst>
      <p:ext uri="{BB962C8B-B14F-4D97-AF65-F5344CB8AC3E}">
        <p14:creationId xmlns:p14="http://schemas.microsoft.com/office/powerpoint/2010/main" val="2421030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5B264235-D902-4ACA-BBF7-4589278EAB14}"/>
              </a:ext>
            </a:extLst>
          </p:cNvPr>
          <p:cNvSpPr>
            <a:spLocks noGrp="1" noRot="1" noChangeAspect="1" noTextEdit="1"/>
          </p:cNvSpPr>
          <p:nvPr>
            <p:ph type="sldImg"/>
          </p:nvPr>
        </p:nvSpPr>
        <p:spPr>
          <a:ln/>
        </p:spPr>
      </p:sp>
      <p:sp>
        <p:nvSpPr>
          <p:cNvPr id="137219" name="Notes Placeholder 2">
            <a:extLst>
              <a:ext uri="{FF2B5EF4-FFF2-40B4-BE49-F238E27FC236}">
                <a16:creationId xmlns:a16="http://schemas.microsoft.com/office/drawing/2014/main" id="{F4ED9D01-73F4-483C-AF8A-290D6CC446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 </a:t>
            </a:r>
            <a:br>
              <a:rPr lang="en-US" altLang="en-US">
                <a:latin typeface="Arial" panose="020B0604020202020204" pitchFamily="34" charset="0"/>
              </a:rPr>
            </a:br>
            <a:r>
              <a:rPr lang="en-US" altLang="en-US" u="sng">
                <a:latin typeface="Arial" panose="020B0604020202020204" pitchFamily="34" charset="0"/>
              </a:rPr>
              <a:t>How the Maltreatment of Minors Act (MOMA) protects minors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MOMA was established to protect all children under the age of 18.  All minors are considered to be vulnerable to physical abuse, neglect, or sexual abuse.  This legislation protects minors by making the home, school and community safe for children.  It provides for voluntary and required reporting of neglect and physical or sexual abuse of children that occurs in the home, school and community settings.  It also provides for a safe home environment for physically or sexually abused or neglected children when necessary.</a:t>
            </a:r>
          </a:p>
          <a:p>
            <a:endParaRPr lang="en-US" altLang="en-US">
              <a:latin typeface="Arial" panose="020B0604020202020204" pitchFamily="34" charset="0"/>
            </a:endParaRPr>
          </a:p>
        </p:txBody>
      </p:sp>
      <p:sp>
        <p:nvSpPr>
          <p:cNvPr id="137220" name="Slide Number Placeholder 3">
            <a:extLst>
              <a:ext uri="{FF2B5EF4-FFF2-40B4-BE49-F238E27FC236}">
                <a16:creationId xmlns:a16="http://schemas.microsoft.com/office/drawing/2014/main" id="{FFB3DE10-3A22-43CA-9985-3247BB2F3C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51DCB2-7EF4-4785-A7F7-7F8595D0F05E}" type="slidenum">
              <a:rPr lang="en-US" altLang="en-US"/>
              <a:pPr/>
              <a:t>19</a:t>
            </a:fld>
            <a:endParaRPr lang="en-US" altLang="en-US"/>
          </a:p>
        </p:txBody>
      </p:sp>
    </p:spTree>
    <p:extLst>
      <p:ext uri="{BB962C8B-B14F-4D97-AF65-F5344CB8AC3E}">
        <p14:creationId xmlns:p14="http://schemas.microsoft.com/office/powerpoint/2010/main" val="2402187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94F8F00-7E5F-4400-955C-AF5FCC91C764}"/>
              </a:ext>
            </a:extLst>
          </p:cNvPr>
          <p:cNvSpPr>
            <a:spLocks noGrp="1" noRot="1" noChangeAspect="1" noTextEdit="1"/>
          </p:cNvSpPr>
          <p:nvPr>
            <p:ph type="sldImg"/>
          </p:nvPr>
        </p:nvSpPr>
        <p:spPr>
          <a:ln/>
        </p:spPr>
      </p:sp>
      <p:sp>
        <p:nvSpPr>
          <p:cNvPr id="119811" name="Notes Placeholder 2">
            <a:extLst>
              <a:ext uri="{FF2B5EF4-FFF2-40B4-BE49-F238E27FC236}">
                <a16:creationId xmlns:a16="http://schemas.microsoft.com/office/drawing/2014/main" id="{CA3DECB0-F782-41FF-8585-DEEB2C44C1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Welcome to the Maltreatment Awareness for Transit Drivers.  This training is designed for those who transport minors or vulnerable adults via special transportation or local transit systems.  This training is intended to help you identify who is vulnerable and how to recognize, report and prevent maltreatment within the scope of your duties.</a:t>
            </a:r>
          </a:p>
          <a:p>
            <a:endParaRPr lang="en-US" altLang="en-US">
              <a:latin typeface="Arial" panose="020B0604020202020204" pitchFamily="34" charset="0"/>
            </a:endParaRPr>
          </a:p>
        </p:txBody>
      </p:sp>
      <p:sp>
        <p:nvSpPr>
          <p:cNvPr id="119812" name="Slide Number Placeholder 3">
            <a:extLst>
              <a:ext uri="{FF2B5EF4-FFF2-40B4-BE49-F238E27FC236}">
                <a16:creationId xmlns:a16="http://schemas.microsoft.com/office/drawing/2014/main" id="{80E06F46-3E1B-4FFF-9859-F844EFE9E6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8CC251-DB3D-4A50-B6A8-611204C37EE6}" type="slidenum">
              <a:rPr lang="en-US" altLang="en-US"/>
              <a:pPr/>
              <a:t>2</a:t>
            </a:fld>
            <a:endParaRPr lang="en-US" altLang="en-US"/>
          </a:p>
        </p:txBody>
      </p:sp>
    </p:spTree>
    <p:extLst>
      <p:ext uri="{BB962C8B-B14F-4D97-AF65-F5344CB8AC3E}">
        <p14:creationId xmlns:p14="http://schemas.microsoft.com/office/powerpoint/2010/main" val="696722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28003C9A-3DD8-4D6C-B7B9-D0D77E6F1474}"/>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C8013239-3E41-417D-96A1-F54A48CA6B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a:latin typeface="Arial" panose="020B0604020202020204" pitchFamily="34" charset="0"/>
              </a:rPr>
              <a:t>How Vulnerable Adults Act (VAA) protects vulnerable adults</a:t>
            </a:r>
            <a:r>
              <a:rPr lang="en-US" altLang="en-US">
                <a:latin typeface="Arial" panose="020B0604020202020204" pitchFamily="34" charset="0"/>
              </a:rPr>
              <a:t>: </a:t>
            </a:r>
            <a:br>
              <a:rPr lang="en-US" altLang="en-US">
                <a:latin typeface="Arial" panose="020B0604020202020204" pitchFamily="34" charset="0"/>
              </a:rPr>
            </a:br>
            <a:r>
              <a:rPr lang="en-US" altLang="en-US">
                <a:latin typeface="Arial" panose="020B0604020202020204" pitchFamily="34" charset="0"/>
              </a:rPr>
              <a:t>The Vulnerable Adult ACT identifies and protects adults who are particularly vulnerable to maltreatment.  It also establishes who is required to report suspected maltreatment and requires investigations when reports are made.</a:t>
            </a:r>
          </a:p>
          <a:p>
            <a:r>
              <a:rPr lang="en-US" altLang="en-US">
                <a:latin typeface="Arial" panose="020B0604020202020204" pitchFamily="34" charset="0"/>
              </a:rPr>
              <a:t> </a:t>
            </a:r>
          </a:p>
          <a:p>
            <a:r>
              <a:rPr lang="en-US" altLang="en-US">
                <a:latin typeface="Arial" panose="020B0604020202020204" pitchFamily="34" charset="0"/>
              </a:rPr>
              <a:t>In addition, the Vulnerable Adult Act allows for assistance in providing safe environments for vulnerable adults; including safe institutional or residential services, community-based services and living environments for those who have been maltreated.</a:t>
            </a:r>
          </a:p>
          <a:p>
            <a:r>
              <a:rPr lang="en-US" altLang="en-US">
                <a:latin typeface="Arial" panose="020B0604020202020204" pitchFamily="34" charset="0"/>
              </a:rPr>
              <a:t> </a:t>
            </a:r>
          </a:p>
          <a:p>
            <a:endParaRPr lang="en-US" altLang="en-US">
              <a:latin typeface="Arial" panose="020B0604020202020204" pitchFamily="34" charset="0"/>
            </a:endParaRPr>
          </a:p>
        </p:txBody>
      </p:sp>
      <p:sp>
        <p:nvSpPr>
          <p:cNvPr id="138244" name="Slide Number Placeholder 3">
            <a:extLst>
              <a:ext uri="{FF2B5EF4-FFF2-40B4-BE49-F238E27FC236}">
                <a16:creationId xmlns:a16="http://schemas.microsoft.com/office/drawing/2014/main" id="{85AE8CE1-24B8-4AF5-8126-2D5770B0E8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5E1F11-29EB-4AD4-A6F7-77F7827D5E42}" type="slidenum">
              <a:rPr lang="en-US" altLang="en-US"/>
              <a:pPr/>
              <a:t>20</a:t>
            </a:fld>
            <a:endParaRPr lang="en-US" altLang="en-US"/>
          </a:p>
        </p:txBody>
      </p:sp>
    </p:spTree>
    <p:extLst>
      <p:ext uri="{BB962C8B-B14F-4D97-AF65-F5344CB8AC3E}">
        <p14:creationId xmlns:p14="http://schemas.microsoft.com/office/powerpoint/2010/main" val="1641227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64C0635D-3C13-4AEF-B2D5-4F9CA5606B58}"/>
              </a:ext>
            </a:extLst>
          </p:cNvPr>
          <p:cNvSpPr>
            <a:spLocks noGrp="1" noRot="1" noChangeAspect="1" noTextEdit="1"/>
          </p:cNvSpPr>
          <p:nvPr>
            <p:ph type="sldImg"/>
          </p:nvPr>
        </p:nvSpPr>
        <p:spPr>
          <a:ln/>
        </p:spPr>
      </p:sp>
      <p:sp>
        <p:nvSpPr>
          <p:cNvPr id="139267" name="Notes Placeholder 2">
            <a:extLst>
              <a:ext uri="{FF2B5EF4-FFF2-40B4-BE49-F238E27FC236}">
                <a16:creationId xmlns:a16="http://schemas.microsoft.com/office/drawing/2014/main" id="{7462E49E-A818-4D72-BC9B-54773E5885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9268" name="Slide Number Placeholder 3">
            <a:extLst>
              <a:ext uri="{FF2B5EF4-FFF2-40B4-BE49-F238E27FC236}">
                <a16:creationId xmlns:a16="http://schemas.microsoft.com/office/drawing/2014/main" id="{442AF1A9-830E-4F5D-8915-ECAEBC8C67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B85255-DF15-4125-815F-544502BBC4D4}" type="slidenum">
              <a:rPr lang="en-US" altLang="en-US"/>
              <a:pPr/>
              <a:t>21</a:t>
            </a:fld>
            <a:endParaRPr lang="en-US" altLang="en-US"/>
          </a:p>
        </p:txBody>
      </p:sp>
    </p:spTree>
    <p:extLst>
      <p:ext uri="{BB962C8B-B14F-4D97-AF65-F5344CB8AC3E}">
        <p14:creationId xmlns:p14="http://schemas.microsoft.com/office/powerpoint/2010/main" val="2263068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4012DEDB-5B16-42B4-903A-B261100618BD}"/>
              </a:ext>
            </a:extLst>
          </p:cNvPr>
          <p:cNvSpPr>
            <a:spLocks noGrp="1" noRot="1" noChangeAspect="1" noTextEdit="1"/>
          </p:cNvSpPr>
          <p:nvPr>
            <p:ph type="sldImg"/>
          </p:nvPr>
        </p:nvSpPr>
        <p:spPr>
          <a:ln/>
        </p:spPr>
      </p:sp>
      <p:sp>
        <p:nvSpPr>
          <p:cNvPr id="140291" name="Notes Placeholder 2">
            <a:extLst>
              <a:ext uri="{FF2B5EF4-FFF2-40B4-BE49-F238E27FC236}">
                <a16:creationId xmlns:a16="http://schemas.microsoft.com/office/drawing/2014/main" id="{F0FC0CEA-3A80-45EF-9176-31E028DD3E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Answer: A, C &amp; D</a:t>
            </a:r>
            <a:endParaRPr lang="en-US" altLang="en-US">
              <a:latin typeface="Arial" panose="020B0604020202020204" pitchFamily="34" charset="0"/>
            </a:endParaRPr>
          </a:p>
          <a:p>
            <a:r>
              <a:rPr lang="en-US" altLang="en-US">
                <a:latin typeface="Arial" panose="020B0604020202020204" pitchFamily="34" charset="0"/>
              </a:rPr>
              <a:t>All children who are younger than 18 years-old are considered minors, are vulnerable and are protected under the Maltreatment of Minors Act.</a:t>
            </a:r>
          </a:p>
          <a:p>
            <a:endParaRPr lang="en-US" altLang="en-US">
              <a:latin typeface="Arial" panose="020B0604020202020204" pitchFamily="34" charset="0"/>
            </a:endParaRPr>
          </a:p>
        </p:txBody>
      </p:sp>
      <p:sp>
        <p:nvSpPr>
          <p:cNvPr id="140292" name="Slide Number Placeholder 3">
            <a:extLst>
              <a:ext uri="{FF2B5EF4-FFF2-40B4-BE49-F238E27FC236}">
                <a16:creationId xmlns:a16="http://schemas.microsoft.com/office/drawing/2014/main" id="{25B697B7-7984-499F-9025-23D1754567C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74F4C4-8C5D-47EB-B88C-AF50FD3049FB}" type="slidenum">
              <a:rPr lang="en-US" altLang="en-US"/>
              <a:pPr/>
              <a:t>22</a:t>
            </a:fld>
            <a:endParaRPr lang="en-US" altLang="en-US"/>
          </a:p>
        </p:txBody>
      </p:sp>
    </p:spTree>
    <p:extLst>
      <p:ext uri="{BB962C8B-B14F-4D97-AF65-F5344CB8AC3E}">
        <p14:creationId xmlns:p14="http://schemas.microsoft.com/office/powerpoint/2010/main" val="30809624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2137BCA4-0BB5-4C32-8020-54869B8E91CC}"/>
              </a:ext>
            </a:extLst>
          </p:cNvPr>
          <p:cNvSpPr>
            <a:spLocks noGrp="1" noRot="1" noChangeAspect="1" noTextEdit="1"/>
          </p:cNvSpPr>
          <p:nvPr>
            <p:ph type="sldImg"/>
          </p:nvPr>
        </p:nvSpPr>
        <p:spPr>
          <a:ln/>
        </p:spPr>
      </p:sp>
      <p:sp>
        <p:nvSpPr>
          <p:cNvPr id="141315" name="Notes Placeholder 2">
            <a:extLst>
              <a:ext uri="{FF2B5EF4-FFF2-40B4-BE49-F238E27FC236}">
                <a16:creationId xmlns:a16="http://schemas.microsoft.com/office/drawing/2014/main" id="{7E93CDC2-2178-4ED9-909F-AF96CE73AA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Jane is a 26-year-old woman with a brain in jury.  Monday through Friday you pick her up from her parent’s home and transport her to the County Adult Day Care Center.  Jane is cared for here while her parents are at work.</a:t>
            </a:r>
          </a:p>
          <a:p>
            <a:endParaRPr lang="en-US" altLang="en-US">
              <a:latin typeface="Arial" panose="020B0604020202020204" pitchFamily="34" charset="0"/>
            </a:endParaRPr>
          </a:p>
        </p:txBody>
      </p:sp>
      <p:sp>
        <p:nvSpPr>
          <p:cNvPr id="141316" name="Slide Number Placeholder 3">
            <a:extLst>
              <a:ext uri="{FF2B5EF4-FFF2-40B4-BE49-F238E27FC236}">
                <a16:creationId xmlns:a16="http://schemas.microsoft.com/office/drawing/2014/main" id="{FB8A5156-2A3D-4DE3-BE4D-C9D7CABD79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0F8988-A3FC-48FA-8DC4-59A301920431}" type="slidenum">
              <a:rPr lang="en-US" altLang="en-US"/>
              <a:pPr/>
              <a:t>23</a:t>
            </a:fld>
            <a:endParaRPr lang="en-US" altLang="en-US"/>
          </a:p>
        </p:txBody>
      </p:sp>
    </p:spTree>
    <p:extLst>
      <p:ext uri="{BB962C8B-B14F-4D97-AF65-F5344CB8AC3E}">
        <p14:creationId xmlns:p14="http://schemas.microsoft.com/office/powerpoint/2010/main" val="3125361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a:extLst>
              <a:ext uri="{FF2B5EF4-FFF2-40B4-BE49-F238E27FC236}">
                <a16:creationId xmlns:a16="http://schemas.microsoft.com/office/drawing/2014/main" id="{BF2D6823-4ED9-4812-9C66-9D3E3AF65289}"/>
              </a:ext>
            </a:extLst>
          </p:cNvPr>
          <p:cNvSpPr>
            <a:spLocks noGrp="1" noRot="1" noChangeAspect="1" noTextEdit="1"/>
          </p:cNvSpPr>
          <p:nvPr>
            <p:ph type="sldImg"/>
          </p:nvPr>
        </p:nvSpPr>
        <p:spPr>
          <a:ln/>
        </p:spPr>
      </p:sp>
      <p:sp>
        <p:nvSpPr>
          <p:cNvPr id="142339" name="Notes Placeholder 2">
            <a:extLst>
              <a:ext uri="{FF2B5EF4-FFF2-40B4-BE49-F238E27FC236}">
                <a16:creationId xmlns:a16="http://schemas.microsoft.com/office/drawing/2014/main" id="{460B59E3-3F8F-46C0-A393-8C57FC4941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Answer: B </a:t>
            </a:r>
            <a:br>
              <a:rPr lang="en-US" altLang="en-US" i="1">
                <a:latin typeface="Arial" panose="020B0604020202020204" pitchFamily="34" charset="0"/>
              </a:rPr>
            </a:br>
            <a:r>
              <a:rPr lang="en-US" altLang="en-US">
                <a:latin typeface="Arial" panose="020B0604020202020204" pitchFamily="34" charset="0"/>
              </a:rPr>
              <a:t>Jane is considered an adult, because she is not under age 18, and she is vulnerable because she is using the services of adult day care.</a:t>
            </a:r>
          </a:p>
          <a:p>
            <a:endParaRPr lang="en-US" altLang="en-US">
              <a:latin typeface="Arial" panose="020B0604020202020204" pitchFamily="34" charset="0"/>
            </a:endParaRPr>
          </a:p>
        </p:txBody>
      </p:sp>
      <p:sp>
        <p:nvSpPr>
          <p:cNvPr id="142340" name="Slide Number Placeholder 3">
            <a:extLst>
              <a:ext uri="{FF2B5EF4-FFF2-40B4-BE49-F238E27FC236}">
                <a16:creationId xmlns:a16="http://schemas.microsoft.com/office/drawing/2014/main" id="{8C0393C1-FC0F-4A1B-9403-EAC2011DC7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5552A0-A045-438D-B699-9A0D4936186E}" type="slidenum">
              <a:rPr lang="en-US" altLang="en-US"/>
              <a:pPr/>
              <a:t>24</a:t>
            </a:fld>
            <a:endParaRPr lang="en-US" altLang="en-US"/>
          </a:p>
        </p:txBody>
      </p:sp>
    </p:spTree>
    <p:extLst>
      <p:ext uri="{BB962C8B-B14F-4D97-AF65-F5344CB8AC3E}">
        <p14:creationId xmlns:p14="http://schemas.microsoft.com/office/powerpoint/2010/main" val="2256919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5C56806A-5339-4C47-9899-BB9909F18C0F}"/>
              </a:ext>
            </a:extLst>
          </p:cNvPr>
          <p:cNvSpPr>
            <a:spLocks noGrp="1" noRot="1" noChangeAspect="1" noTextEdit="1"/>
          </p:cNvSpPr>
          <p:nvPr>
            <p:ph type="sldImg"/>
          </p:nvPr>
        </p:nvSpPr>
        <p:spPr>
          <a:ln/>
        </p:spPr>
      </p:sp>
      <p:sp>
        <p:nvSpPr>
          <p:cNvPr id="143363" name="Notes Placeholder 2">
            <a:extLst>
              <a:ext uri="{FF2B5EF4-FFF2-40B4-BE49-F238E27FC236}">
                <a16:creationId xmlns:a16="http://schemas.microsoft.com/office/drawing/2014/main" id="{51A4FE7C-AA7A-46CE-ADCA-151EFB90F6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3364" name="Slide Number Placeholder 3">
            <a:extLst>
              <a:ext uri="{FF2B5EF4-FFF2-40B4-BE49-F238E27FC236}">
                <a16:creationId xmlns:a16="http://schemas.microsoft.com/office/drawing/2014/main" id="{CC7A5E48-AFEA-48D7-AF8B-72882789D4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6E6874-03D4-46AA-A877-93E2B0E461D9}" type="slidenum">
              <a:rPr lang="en-US" altLang="en-US"/>
              <a:pPr/>
              <a:t>25</a:t>
            </a:fld>
            <a:endParaRPr lang="en-US" altLang="en-US"/>
          </a:p>
        </p:txBody>
      </p:sp>
    </p:spTree>
    <p:extLst>
      <p:ext uri="{BB962C8B-B14F-4D97-AF65-F5344CB8AC3E}">
        <p14:creationId xmlns:p14="http://schemas.microsoft.com/office/powerpoint/2010/main" val="3907108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E287687E-1336-4FF9-A02F-F0D6A83081CD}"/>
              </a:ext>
            </a:extLst>
          </p:cNvPr>
          <p:cNvSpPr>
            <a:spLocks noGrp="1" noRot="1" noChangeAspect="1" noTextEdit="1"/>
          </p:cNvSpPr>
          <p:nvPr>
            <p:ph type="sldImg"/>
          </p:nvPr>
        </p:nvSpPr>
        <p:spPr>
          <a:ln/>
        </p:spPr>
      </p:sp>
      <p:sp>
        <p:nvSpPr>
          <p:cNvPr id="144387" name="Notes Placeholder 2">
            <a:extLst>
              <a:ext uri="{FF2B5EF4-FFF2-40B4-BE49-F238E27FC236}">
                <a16:creationId xmlns:a16="http://schemas.microsoft.com/office/drawing/2014/main" id="{809AEC46-0ECC-4B9F-BA46-B3E4A08F06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Topic Overview</a:t>
            </a:r>
            <a:endParaRPr lang="en-US" altLang="en-US">
              <a:latin typeface="Arial" panose="020B0604020202020204" pitchFamily="34" charset="0"/>
            </a:endParaRPr>
          </a:p>
          <a:p>
            <a:r>
              <a:rPr lang="en-US" altLang="en-US">
                <a:latin typeface="Arial" panose="020B0604020202020204" pitchFamily="34" charset="0"/>
              </a:rPr>
              <a:t>The topic of maltreatment is complex.  There are 3 types of maltreatment that apply to vulnerable adults and 2 types that apply to minors.</a:t>
            </a:r>
          </a:p>
          <a:p>
            <a:r>
              <a:rPr lang="en-US" altLang="en-US">
                <a:latin typeface="Arial" panose="020B0604020202020204" pitchFamily="34" charset="0"/>
              </a:rPr>
              <a:t> </a:t>
            </a:r>
          </a:p>
          <a:p>
            <a:r>
              <a:rPr lang="en-US" altLang="en-US">
                <a:latin typeface="Arial" panose="020B0604020202020204" pitchFamily="34" charset="0"/>
              </a:rPr>
              <a:t>Maltreatment can show up in many forms. In this topic, we will review each type of maltreatment and explore some of the ways in which it is exhibited.</a:t>
            </a:r>
          </a:p>
          <a:p>
            <a:br>
              <a:rPr lang="en-US" altLang="en-US" b="1">
                <a:latin typeface="Arial" panose="020B0604020202020204" pitchFamily="34" charset="0"/>
              </a:rPr>
            </a:br>
            <a:r>
              <a:rPr lang="en-US" altLang="en-US" b="1">
                <a:latin typeface="Arial" panose="020B0604020202020204" pitchFamily="34" charset="0"/>
              </a:rPr>
              <a:t>Learning Objective</a:t>
            </a:r>
            <a:endParaRPr lang="en-US" altLang="en-US">
              <a:latin typeface="Arial" panose="020B0604020202020204" pitchFamily="34" charset="0"/>
            </a:endParaRPr>
          </a:p>
          <a:p>
            <a:r>
              <a:rPr lang="en-US" altLang="en-US">
                <a:latin typeface="Arial" panose="020B0604020202020204" pitchFamily="34" charset="0"/>
              </a:rPr>
              <a:t>When you have completed this topic you will be able to recognize maltreatment given a scenario.</a:t>
            </a:r>
            <a:br>
              <a:rPr lang="en-US" altLang="en-US">
                <a:latin typeface="Arial" panose="020B0604020202020204" pitchFamily="34" charset="0"/>
              </a:rPr>
            </a:br>
            <a:endParaRPr lang="en-US" altLang="en-US">
              <a:latin typeface="Arial" panose="020B0604020202020204" pitchFamily="34" charset="0"/>
            </a:endParaRPr>
          </a:p>
          <a:p>
            <a:r>
              <a:rPr lang="en-US" altLang="en-US" b="1">
                <a:latin typeface="Arial" panose="020B0604020202020204" pitchFamily="34" charset="0"/>
              </a:rPr>
              <a:t>Defining Maltreatment</a:t>
            </a:r>
            <a:r>
              <a:rPr lang="en-US" altLang="en-US">
                <a:latin typeface="Arial" panose="020B0604020202020204" pitchFamily="34" charset="0"/>
              </a:rPr>
              <a:t> What is maltreatment?</a:t>
            </a:r>
          </a:p>
          <a:p>
            <a:r>
              <a:rPr lang="en-US" altLang="en-US">
                <a:latin typeface="Arial" panose="020B0604020202020204" pitchFamily="34" charset="0"/>
              </a:rPr>
              <a:t> </a:t>
            </a:r>
          </a:p>
          <a:p>
            <a:r>
              <a:rPr lang="en-US" altLang="en-US">
                <a:latin typeface="Arial" panose="020B0604020202020204" pitchFamily="34" charset="0"/>
                <a:sym typeface="Wingdings" panose="05000000000000000000" pitchFamily="2" charset="2"/>
              </a:rPr>
              <a:t></a:t>
            </a:r>
            <a:r>
              <a:rPr lang="en-US" altLang="en-US">
                <a:latin typeface="Arial" panose="020B0604020202020204" pitchFamily="34" charset="0"/>
              </a:rPr>
              <a:t> </a:t>
            </a:r>
            <a:r>
              <a:rPr lang="en-US" altLang="en-US" b="1">
                <a:latin typeface="Arial" panose="020B0604020202020204" pitchFamily="34" charset="0"/>
              </a:rPr>
              <a:t>Energizer Event</a:t>
            </a:r>
            <a:endParaRPr lang="en-US" altLang="en-US">
              <a:latin typeface="Arial" panose="020B0604020202020204" pitchFamily="34" charset="0"/>
            </a:endParaRPr>
          </a:p>
          <a:p>
            <a:r>
              <a:rPr lang="en-US" altLang="en-US" u="sng">
                <a:latin typeface="Arial" panose="020B0604020202020204" pitchFamily="34" charset="0"/>
              </a:rPr>
              <a:t>ACTIVITY: Ask the class to define what they believe maltreatment to be. Encourage discussion among the class.</a:t>
            </a:r>
            <a:br>
              <a:rPr lang="en-US" altLang="en-US">
                <a:latin typeface="Arial" panose="020B0604020202020204" pitchFamily="34" charset="0"/>
              </a:rPr>
            </a:br>
            <a:endParaRPr lang="en-US" altLang="en-US">
              <a:latin typeface="Arial" panose="020B0604020202020204" pitchFamily="34" charset="0"/>
            </a:endParaRPr>
          </a:p>
          <a:p>
            <a:endParaRPr lang="en-US" altLang="en-US">
              <a:latin typeface="Arial" panose="020B0604020202020204" pitchFamily="34" charset="0"/>
            </a:endParaRPr>
          </a:p>
        </p:txBody>
      </p:sp>
      <p:sp>
        <p:nvSpPr>
          <p:cNvPr id="144388" name="Slide Number Placeholder 3">
            <a:extLst>
              <a:ext uri="{FF2B5EF4-FFF2-40B4-BE49-F238E27FC236}">
                <a16:creationId xmlns:a16="http://schemas.microsoft.com/office/drawing/2014/main" id="{37ACDB6B-745B-43B8-8DCD-1BEB11F609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D2BA56-6795-4E9D-8A16-AD14CB141711}" type="slidenum">
              <a:rPr lang="en-US" altLang="en-US"/>
              <a:pPr/>
              <a:t>26</a:t>
            </a:fld>
            <a:endParaRPr lang="en-US" altLang="en-US"/>
          </a:p>
        </p:txBody>
      </p:sp>
    </p:spTree>
    <p:extLst>
      <p:ext uri="{BB962C8B-B14F-4D97-AF65-F5344CB8AC3E}">
        <p14:creationId xmlns:p14="http://schemas.microsoft.com/office/powerpoint/2010/main" val="848427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9ECDF6EF-CFB0-4053-BC35-EDD2FC51BCEE}"/>
              </a:ext>
            </a:extLst>
          </p:cNvPr>
          <p:cNvSpPr>
            <a:spLocks noGrp="1" noRot="1" noChangeAspect="1" noTextEdit="1"/>
          </p:cNvSpPr>
          <p:nvPr>
            <p:ph type="sldImg"/>
          </p:nvPr>
        </p:nvSpPr>
        <p:spPr>
          <a:ln/>
        </p:spPr>
      </p:sp>
      <p:sp>
        <p:nvSpPr>
          <p:cNvPr id="145411" name="Notes Placeholder 2">
            <a:extLst>
              <a:ext uri="{FF2B5EF4-FFF2-40B4-BE49-F238E27FC236}">
                <a16:creationId xmlns:a16="http://schemas.microsoft.com/office/drawing/2014/main" id="{9DB3E87C-7830-404D-B738-EB1FA82407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When people are providing services to a minor or vulnerable adult, it is not appropriate to inflict harm upon people who may not be able to speak for themselves. Let's take a close look at maltreatment.</a:t>
            </a:r>
          </a:p>
          <a:p>
            <a:endParaRPr lang="en-US" altLang="en-US">
              <a:latin typeface="Arial" panose="020B0604020202020204" pitchFamily="34" charset="0"/>
            </a:endParaRPr>
          </a:p>
        </p:txBody>
      </p:sp>
      <p:sp>
        <p:nvSpPr>
          <p:cNvPr id="145412" name="Slide Number Placeholder 3">
            <a:extLst>
              <a:ext uri="{FF2B5EF4-FFF2-40B4-BE49-F238E27FC236}">
                <a16:creationId xmlns:a16="http://schemas.microsoft.com/office/drawing/2014/main" id="{FC8E5A41-8F21-497B-8251-472C29D2A6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1F9269-38A9-4E72-9267-82DB8ECFAB2F}" type="slidenum">
              <a:rPr lang="en-US" altLang="en-US"/>
              <a:pPr/>
              <a:t>27</a:t>
            </a:fld>
            <a:endParaRPr lang="en-US" altLang="en-US"/>
          </a:p>
        </p:txBody>
      </p:sp>
    </p:spTree>
    <p:extLst>
      <p:ext uri="{BB962C8B-B14F-4D97-AF65-F5344CB8AC3E}">
        <p14:creationId xmlns:p14="http://schemas.microsoft.com/office/powerpoint/2010/main" val="3831611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a:extLst>
              <a:ext uri="{FF2B5EF4-FFF2-40B4-BE49-F238E27FC236}">
                <a16:creationId xmlns:a16="http://schemas.microsoft.com/office/drawing/2014/main" id="{B73149B8-D8E1-41B1-B80B-6CB7F7C39302}"/>
              </a:ext>
            </a:extLst>
          </p:cNvPr>
          <p:cNvSpPr>
            <a:spLocks noGrp="1" noRot="1" noChangeAspect="1" noTextEdit="1"/>
          </p:cNvSpPr>
          <p:nvPr>
            <p:ph type="sldImg"/>
          </p:nvPr>
        </p:nvSpPr>
        <p:spPr>
          <a:ln/>
        </p:spPr>
      </p:sp>
      <p:sp>
        <p:nvSpPr>
          <p:cNvPr id="146435" name="Notes Placeholder 2">
            <a:extLst>
              <a:ext uri="{FF2B5EF4-FFF2-40B4-BE49-F238E27FC236}">
                <a16:creationId xmlns:a16="http://schemas.microsoft.com/office/drawing/2014/main" id="{A5946882-548F-439F-B87E-BD31C8A057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chart is a snapshot of the 3 categories of maltreatment that apply to vulnerable adults; </a:t>
            </a:r>
            <a:r>
              <a:rPr lang="en-US" altLang="en-US" i="1">
                <a:latin typeface="Arial" panose="020B0604020202020204" pitchFamily="34" charset="0"/>
              </a:rPr>
              <a:t>abuse, neglect and financial exploitation</a:t>
            </a:r>
            <a:r>
              <a:rPr lang="en-US" altLang="en-US">
                <a:latin typeface="Arial" panose="020B0604020202020204" pitchFamily="34" charset="0"/>
              </a:rPr>
              <a:t>.  Let's look at the definitions and review each category starting with abuse.</a:t>
            </a:r>
          </a:p>
          <a:p>
            <a:r>
              <a:rPr lang="en-US" altLang="en-US">
                <a:latin typeface="Arial" panose="020B0604020202020204" pitchFamily="34" charset="0"/>
              </a:rPr>
              <a:t> </a:t>
            </a:r>
          </a:p>
          <a:p>
            <a:endParaRPr lang="en-US" altLang="en-US">
              <a:latin typeface="Arial" panose="020B0604020202020204" pitchFamily="34" charset="0"/>
            </a:endParaRPr>
          </a:p>
        </p:txBody>
      </p:sp>
      <p:sp>
        <p:nvSpPr>
          <p:cNvPr id="146436" name="Slide Number Placeholder 3">
            <a:extLst>
              <a:ext uri="{FF2B5EF4-FFF2-40B4-BE49-F238E27FC236}">
                <a16:creationId xmlns:a16="http://schemas.microsoft.com/office/drawing/2014/main" id="{CC02B34D-B382-4877-B413-CC9F462ADC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1264261-0B54-4F68-9A37-C6F1822E162C}" type="slidenum">
              <a:rPr lang="en-US" altLang="en-US"/>
              <a:pPr/>
              <a:t>28</a:t>
            </a:fld>
            <a:endParaRPr lang="en-US" altLang="en-US"/>
          </a:p>
        </p:txBody>
      </p:sp>
    </p:spTree>
    <p:extLst>
      <p:ext uri="{BB962C8B-B14F-4D97-AF65-F5344CB8AC3E}">
        <p14:creationId xmlns:p14="http://schemas.microsoft.com/office/powerpoint/2010/main" val="268944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D5153E4E-5674-4CB4-A3D7-ED3B07D9F58E}"/>
              </a:ext>
            </a:extLst>
          </p:cNvPr>
          <p:cNvSpPr>
            <a:spLocks noGrp="1" noRot="1" noChangeAspect="1" noTextEdit="1"/>
          </p:cNvSpPr>
          <p:nvPr>
            <p:ph type="sldImg"/>
          </p:nvPr>
        </p:nvSpPr>
        <p:spPr>
          <a:ln/>
        </p:spPr>
      </p:sp>
      <p:sp>
        <p:nvSpPr>
          <p:cNvPr id="147459" name="Notes Placeholder 2">
            <a:extLst>
              <a:ext uri="{FF2B5EF4-FFF2-40B4-BE49-F238E27FC236}">
                <a16:creationId xmlns:a16="http://schemas.microsoft.com/office/drawing/2014/main" id="{FFA56301-A2EB-493C-B443-EF41C597CF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Abuse: </a:t>
            </a:r>
            <a:r>
              <a:rPr lang="en-US" altLang="en-US" i="1">
                <a:latin typeface="Arial" panose="020B0604020202020204" pitchFamily="34" charset="0"/>
              </a:rPr>
              <a:t>Criminal Activity Definition</a:t>
            </a:r>
            <a:endParaRPr lang="en-US" altLang="en-US">
              <a:latin typeface="Arial" panose="020B0604020202020204" pitchFamily="34" charset="0"/>
            </a:endParaRPr>
          </a:p>
          <a:p>
            <a:r>
              <a:rPr lang="en-US" altLang="en-US">
                <a:latin typeface="Arial" panose="020B0604020202020204" pitchFamily="34" charset="0"/>
              </a:rPr>
              <a:t>There are two definitions for abuse; one applies to criminal activity and the other to staff action.</a:t>
            </a:r>
          </a:p>
          <a:p>
            <a:r>
              <a:rPr lang="en-US" altLang="en-US">
                <a:latin typeface="Arial" panose="020B0604020202020204" pitchFamily="34" charset="0"/>
              </a:rPr>
              <a:t> </a:t>
            </a:r>
          </a:p>
          <a:p>
            <a:r>
              <a:rPr lang="en-US" altLang="en-US">
                <a:latin typeface="Arial" panose="020B0604020202020204" pitchFamily="34" charset="0"/>
              </a:rPr>
              <a:t>Criminal activity is an act against a vulnerable adult that constitutes a violation of, an attempt to violate, or the aiding and abetting of:</a:t>
            </a:r>
          </a:p>
          <a:p>
            <a:r>
              <a:rPr lang="en-US" altLang="en-US">
                <a:latin typeface="Arial" panose="020B0604020202020204" pitchFamily="34" charset="0"/>
              </a:rPr>
              <a:t>Assault in the 1st-5th degrees</a:t>
            </a:r>
          </a:p>
          <a:p>
            <a:r>
              <a:rPr lang="en-US" altLang="en-US">
                <a:latin typeface="Arial" panose="020B0604020202020204" pitchFamily="34" charset="0"/>
              </a:rPr>
              <a:t>Use of drugs to injure or facilitate crime</a:t>
            </a:r>
          </a:p>
          <a:p>
            <a:r>
              <a:rPr lang="en-US" altLang="en-US">
                <a:latin typeface="Arial" panose="020B0604020202020204" pitchFamily="34" charset="0"/>
              </a:rPr>
              <a:t>Solicitation, promotion, or inducement of prostitution</a:t>
            </a:r>
          </a:p>
          <a:p>
            <a:r>
              <a:rPr lang="en-US" altLang="en-US">
                <a:latin typeface="Arial" panose="020B0604020202020204" pitchFamily="34" charset="0"/>
              </a:rPr>
              <a:t>Criminal sexual conduct in the 1st-5th degrees</a:t>
            </a:r>
          </a:p>
          <a:p>
            <a:endParaRPr lang="en-US" altLang="en-US">
              <a:latin typeface="Arial" panose="020B0604020202020204" pitchFamily="34" charset="0"/>
            </a:endParaRPr>
          </a:p>
        </p:txBody>
      </p:sp>
      <p:sp>
        <p:nvSpPr>
          <p:cNvPr id="147460" name="Slide Number Placeholder 3">
            <a:extLst>
              <a:ext uri="{FF2B5EF4-FFF2-40B4-BE49-F238E27FC236}">
                <a16:creationId xmlns:a16="http://schemas.microsoft.com/office/drawing/2014/main" id="{00D4017F-F3C2-47CB-A26C-4BD56DB6A3E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CEA74B8-6FF9-400D-9063-09E9C65A3B13}" type="slidenum">
              <a:rPr lang="en-US" altLang="en-US"/>
              <a:pPr/>
              <a:t>29</a:t>
            </a:fld>
            <a:endParaRPr lang="en-US" altLang="en-US"/>
          </a:p>
        </p:txBody>
      </p:sp>
    </p:spTree>
    <p:extLst>
      <p:ext uri="{BB962C8B-B14F-4D97-AF65-F5344CB8AC3E}">
        <p14:creationId xmlns:p14="http://schemas.microsoft.com/office/powerpoint/2010/main" val="2121880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F588272B-706D-4DF9-86B6-F2B5776FA641}"/>
              </a:ext>
            </a:extLst>
          </p:cNvPr>
          <p:cNvSpPr>
            <a:spLocks noGrp="1" noRot="1" noChangeAspect="1" noTextEdit="1"/>
          </p:cNvSpPr>
          <p:nvPr>
            <p:ph type="sldImg"/>
          </p:nvPr>
        </p:nvSpPr>
        <p:spPr>
          <a:ln/>
        </p:spPr>
      </p:sp>
      <p:sp>
        <p:nvSpPr>
          <p:cNvPr id="120835" name="Notes Placeholder 2">
            <a:extLst>
              <a:ext uri="{FF2B5EF4-FFF2-40B4-BE49-F238E27FC236}">
                <a16:creationId xmlns:a16="http://schemas.microsoft.com/office/drawing/2014/main" id="{20CA9B7C-06E1-419B-A7A4-84994E62A2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br>
              <a:rPr lang="en-US" altLang="en-US">
                <a:latin typeface="Arial" panose="020B0604020202020204" pitchFamily="34" charset="0"/>
              </a:rPr>
            </a:br>
            <a:r>
              <a:rPr lang="en-US" altLang="en-US" i="1">
                <a:latin typeface="Arial" panose="020B0604020202020204" pitchFamily="34" charset="0"/>
              </a:rPr>
              <a:t>Instructor: please note to the class the location of restrooms and</a:t>
            </a:r>
            <a:endParaRPr lang="en-US" altLang="en-US">
              <a:latin typeface="Arial" panose="020B0604020202020204" pitchFamily="34" charset="0"/>
            </a:endParaRPr>
          </a:p>
          <a:p>
            <a:r>
              <a:rPr lang="en-US" altLang="en-US" i="1">
                <a:latin typeface="Arial" panose="020B0604020202020204" pitchFamily="34" charset="0"/>
              </a:rPr>
              <a:t>refreshments.</a:t>
            </a:r>
            <a:endParaRPr lang="en-US" altLang="en-US">
              <a:latin typeface="Arial" panose="020B0604020202020204" pitchFamily="34" charset="0"/>
            </a:endParaRPr>
          </a:p>
          <a:p>
            <a:r>
              <a:rPr lang="en-US" altLang="en-US" i="1">
                <a:latin typeface="Arial" panose="020B0604020202020204" pitchFamily="34" charset="0"/>
              </a:rPr>
              <a:t> </a:t>
            </a:r>
            <a:endParaRPr lang="en-US" altLang="en-US">
              <a:latin typeface="Arial" panose="020B0604020202020204" pitchFamily="34" charset="0"/>
            </a:endParaRPr>
          </a:p>
          <a:p>
            <a:r>
              <a:rPr lang="en-US" altLang="en-US" b="1">
                <a:latin typeface="Arial" panose="020B0604020202020204" pitchFamily="34" charset="0"/>
                <a:sym typeface="Wingdings" panose="05000000000000000000" pitchFamily="2" charset="2"/>
              </a:rPr>
              <a:t></a:t>
            </a:r>
            <a:r>
              <a:rPr lang="en-US" altLang="en-US" b="1">
                <a:latin typeface="Arial" panose="020B0604020202020204" pitchFamily="34" charset="0"/>
              </a:rPr>
              <a:t> Ice Breaker Event</a:t>
            </a:r>
            <a:br>
              <a:rPr lang="en-US" altLang="en-US" b="1">
                <a:latin typeface="Arial" panose="020B0604020202020204" pitchFamily="34" charset="0"/>
              </a:rPr>
            </a:br>
            <a:r>
              <a:rPr lang="en-US" altLang="en-US" b="1">
                <a:latin typeface="Arial" panose="020B0604020202020204" pitchFamily="34" charset="0"/>
              </a:rPr>
              <a:t>Introductions</a:t>
            </a:r>
            <a:endParaRPr lang="en-US" altLang="en-US">
              <a:latin typeface="Arial" panose="020B0604020202020204" pitchFamily="34" charset="0"/>
            </a:endParaRPr>
          </a:p>
          <a:p>
            <a:r>
              <a:rPr lang="en-US" altLang="en-US" i="1">
                <a:latin typeface="Arial" panose="020B0604020202020204" pitchFamily="34" charset="0"/>
              </a:rPr>
              <a:t>You may want to take this time to introduce yourself, your training and transit background and to have the trainees introduce themselves by sharing the following:</a:t>
            </a:r>
            <a:br>
              <a:rPr lang="en-US" altLang="en-US" i="1">
                <a:latin typeface="Arial" panose="020B0604020202020204" pitchFamily="34" charset="0"/>
              </a:rPr>
            </a:br>
            <a:endParaRPr lang="en-US" altLang="en-US">
              <a:latin typeface="Arial" panose="020B0604020202020204" pitchFamily="34" charset="0"/>
            </a:endParaRPr>
          </a:p>
          <a:p>
            <a:r>
              <a:rPr lang="en-US" altLang="en-US">
                <a:latin typeface="Arial" panose="020B0604020202020204" pitchFamily="34" charset="0"/>
              </a:rPr>
              <a:t>Their names</a:t>
            </a:r>
          </a:p>
          <a:p>
            <a:r>
              <a:rPr lang="en-US" altLang="en-US">
                <a:latin typeface="Arial" panose="020B0604020202020204" pitchFamily="34" charset="0"/>
              </a:rPr>
              <a:t>The transit organizations they work for</a:t>
            </a:r>
          </a:p>
          <a:p>
            <a:r>
              <a:rPr lang="en-US" altLang="en-US">
                <a:latin typeface="Arial" panose="020B0604020202020204" pitchFamily="34" charset="0"/>
              </a:rPr>
              <a:t>Why they have become drivers</a:t>
            </a:r>
          </a:p>
          <a:p>
            <a:r>
              <a:rPr lang="en-US" altLang="en-US">
                <a:latin typeface="Arial" panose="020B0604020202020204" pitchFamily="34" charset="0"/>
              </a:rPr>
              <a:t>What they hope to gain from the class</a:t>
            </a:r>
          </a:p>
          <a:p>
            <a:endParaRPr lang="en-US" altLang="en-US">
              <a:latin typeface="Arial" panose="020B0604020202020204" pitchFamily="34" charset="0"/>
            </a:endParaRPr>
          </a:p>
        </p:txBody>
      </p:sp>
      <p:sp>
        <p:nvSpPr>
          <p:cNvPr id="120836" name="Slide Number Placeholder 3">
            <a:extLst>
              <a:ext uri="{FF2B5EF4-FFF2-40B4-BE49-F238E27FC236}">
                <a16:creationId xmlns:a16="http://schemas.microsoft.com/office/drawing/2014/main" id="{22930CDC-A9A1-4863-A4F7-D6C50BE150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3A5EA2-51D5-42C1-A7F4-892C40AC5000}" type="slidenum">
              <a:rPr lang="en-US" altLang="en-US"/>
              <a:pPr/>
              <a:t>3</a:t>
            </a:fld>
            <a:endParaRPr lang="en-US" altLang="en-US"/>
          </a:p>
        </p:txBody>
      </p:sp>
    </p:spTree>
    <p:extLst>
      <p:ext uri="{BB962C8B-B14F-4D97-AF65-F5344CB8AC3E}">
        <p14:creationId xmlns:p14="http://schemas.microsoft.com/office/powerpoint/2010/main" val="1395513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a16="http://schemas.microsoft.com/office/drawing/2014/main" id="{E070669E-E0FB-4BC2-8BB6-E1E0BA51DF3E}"/>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599ADBB2-FBE0-4FE8-B707-5446F2A9953D}"/>
              </a:ext>
            </a:extLst>
          </p:cNvPr>
          <p:cNvSpPr>
            <a:spLocks noGrp="1"/>
          </p:cNvSpPr>
          <p:nvPr>
            <p:ph type="body" idx="1"/>
          </p:nvPr>
        </p:nvSpPr>
        <p:spPr/>
        <p:txBody>
          <a:bodyPr/>
          <a:lstStyle/>
          <a:p>
            <a:pPr>
              <a:defRPr/>
            </a:pPr>
            <a:r>
              <a:rPr lang="en-US" dirty="0"/>
              <a:t>Abuse:  </a:t>
            </a:r>
            <a:r>
              <a:rPr lang="en-US" i="1" dirty="0"/>
              <a:t>Staff Action</a:t>
            </a:r>
            <a:br>
              <a:rPr lang="en-US" i="1" dirty="0"/>
            </a:br>
            <a:r>
              <a:rPr lang="en-US" dirty="0"/>
              <a:t>This is purposeful conduct towards a vulnerable adult which could be expected to produce, or does produce: physical pain, injury or emotional stress.  </a:t>
            </a:r>
            <a:r>
              <a:rPr lang="en-US" u="dotted" dirty="0"/>
              <a:t>Keep in mind that you may or may not actually witness this type of abuse while it is happening.</a:t>
            </a:r>
            <a:r>
              <a:rPr lang="en-US" dirty="0"/>
              <a:t>  You may suspect that this type of abuse may be occurring only when you see a bruise, notice a change in behavior, or if a passenger tells you that it is happening.</a:t>
            </a:r>
          </a:p>
          <a:p>
            <a:pPr>
              <a:defRPr/>
            </a:pPr>
            <a:endParaRPr lang="en-US" dirty="0"/>
          </a:p>
        </p:txBody>
      </p:sp>
      <p:sp>
        <p:nvSpPr>
          <p:cNvPr id="148484" name="Slide Number Placeholder 3">
            <a:extLst>
              <a:ext uri="{FF2B5EF4-FFF2-40B4-BE49-F238E27FC236}">
                <a16:creationId xmlns:a16="http://schemas.microsoft.com/office/drawing/2014/main" id="{DD2D3044-B614-4E65-8FEE-CCA9236D4D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ADB8AA-F5ED-4E77-A137-BD1A63EF5B6C}" type="slidenum">
              <a:rPr lang="en-US" altLang="en-US"/>
              <a:pPr/>
              <a:t>30</a:t>
            </a:fld>
            <a:endParaRPr lang="en-US" altLang="en-US"/>
          </a:p>
        </p:txBody>
      </p:sp>
    </p:spTree>
    <p:extLst>
      <p:ext uri="{BB962C8B-B14F-4D97-AF65-F5344CB8AC3E}">
        <p14:creationId xmlns:p14="http://schemas.microsoft.com/office/powerpoint/2010/main" val="2360569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74A6C3D8-8378-4456-8D3A-4EB4B10E2431}"/>
              </a:ext>
            </a:extLst>
          </p:cNvPr>
          <p:cNvSpPr>
            <a:spLocks noGrp="1" noRot="1" noChangeAspect="1" noTextEdit="1"/>
          </p:cNvSpPr>
          <p:nvPr>
            <p:ph type="sldImg"/>
          </p:nvPr>
        </p:nvSpPr>
        <p:spPr>
          <a:ln/>
        </p:spPr>
      </p:sp>
      <p:sp>
        <p:nvSpPr>
          <p:cNvPr id="149507" name="Notes Placeholder 2">
            <a:extLst>
              <a:ext uri="{FF2B5EF4-FFF2-40B4-BE49-F238E27FC236}">
                <a16:creationId xmlns:a16="http://schemas.microsoft.com/office/drawing/2014/main" id="{44D024DE-28D7-4511-AA63-33ABAFCF27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Some behaviors that are considered abusive under this definition are:</a:t>
            </a:r>
          </a:p>
          <a:p>
            <a:r>
              <a:rPr lang="en-US" altLang="en-US">
                <a:latin typeface="Arial" panose="020B0604020202020204" pitchFamily="34" charset="0"/>
              </a:rPr>
              <a:t>Any punishing type of contact such as hitting, pinching, biting, kicking, etc.</a:t>
            </a:r>
          </a:p>
          <a:p>
            <a:r>
              <a:rPr lang="en-US" altLang="en-US">
                <a:latin typeface="Arial" panose="020B0604020202020204" pitchFamily="34" charset="0"/>
              </a:rPr>
              <a:t>Intentionally treating a vulnerable adult in a disparaging, derogatory, humiliating, harassing or threatening manner, whether through gesturing, oral, written or body language.</a:t>
            </a:r>
          </a:p>
          <a:p>
            <a:endParaRPr lang="en-US" altLang="en-US">
              <a:latin typeface="Arial" panose="020B0604020202020204" pitchFamily="34" charset="0"/>
            </a:endParaRPr>
          </a:p>
          <a:p>
            <a:r>
              <a:rPr lang="en-US" altLang="en-US">
                <a:latin typeface="Arial" panose="020B0604020202020204" pitchFamily="34" charset="0"/>
              </a:rPr>
              <a:t>Use of non-therapeutic punishing procedures specifically to stop or control a person’s behavior.</a:t>
            </a:r>
          </a:p>
          <a:p>
            <a:r>
              <a:rPr lang="en-US" altLang="en-US">
                <a:latin typeface="Arial" panose="020B0604020202020204" pitchFamily="34" charset="0"/>
              </a:rPr>
              <a:t>Any sexual contact between a person providing services and a vulnerable adult or minor.</a:t>
            </a:r>
          </a:p>
          <a:p>
            <a:r>
              <a:rPr lang="en-US" altLang="en-US">
                <a:latin typeface="Arial" panose="020B0604020202020204" pitchFamily="34" charset="0"/>
              </a:rPr>
              <a:t>Forcing, compelling or enticing a vulnerable adult against their will to perform services for the advantage or profit of another.</a:t>
            </a:r>
          </a:p>
          <a:p>
            <a:endParaRPr lang="en-US" altLang="en-US">
              <a:latin typeface="Arial" panose="020B0604020202020204" pitchFamily="34" charset="0"/>
            </a:endParaRPr>
          </a:p>
        </p:txBody>
      </p:sp>
      <p:sp>
        <p:nvSpPr>
          <p:cNvPr id="149508" name="Slide Number Placeholder 3">
            <a:extLst>
              <a:ext uri="{FF2B5EF4-FFF2-40B4-BE49-F238E27FC236}">
                <a16:creationId xmlns:a16="http://schemas.microsoft.com/office/drawing/2014/main" id="{F57E9D39-46CB-4F9D-9EA1-560C99AA19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177490-C707-4F24-A171-028995C393B5}" type="slidenum">
              <a:rPr lang="en-US" altLang="en-US"/>
              <a:pPr/>
              <a:t>31</a:t>
            </a:fld>
            <a:endParaRPr lang="en-US" altLang="en-US"/>
          </a:p>
        </p:txBody>
      </p:sp>
    </p:spTree>
    <p:extLst>
      <p:ext uri="{BB962C8B-B14F-4D97-AF65-F5344CB8AC3E}">
        <p14:creationId xmlns:p14="http://schemas.microsoft.com/office/powerpoint/2010/main" val="40428338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33E4E209-462E-40DA-944D-0C56A2F2F332}"/>
              </a:ext>
            </a:extLst>
          </p:cNvPr>
          <p:cNvSpPr>
            <a:spLocks noGrp="1" noRot="1" noChangeAspect="1" noTextEdit="1"/>
          </p:cNvSpPr>
          <p:nvPr>
            <p:ph type="sldImg"/>
          </p:nvPr>
        </p:nvSpPr>
        <p:spPr>
          <a:ln/>
        </p:spPr>
      </p:sp>
      <p:sp>
        <p:nvSpPr>
          <p:cNvPr id="150531" name="Notes Placeholder 2">
            <a:extLst>
              <a:ext uri="{FF2B5EF4-FFF2-40B4-BE49-F238E27FC236}">
                <a16:creationId xmlns:a16="http://schemas.microsoft.com/office/drawing/2014/main" id="{D9A79BAC-3AFE-4E58-82CE-C57FD040BA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0532" name="Slide Number Placeholder 3">
            <a:extLst>
              <a:ext uri="{FF2B5EF4-FFF2-40B4-BE49-F238E27FC236}">
                <a16:creationId xmlns:a16="http://schemas.microsoft.com/office/drawing/2014/main" id="{3E6E88C8-166E-4047-8073-8B20A1BDEA3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B01BF76-0A04-47E2-8745-8A8BFBDE4FEB}" type="slidenum">
              <a:rPr lang="en-US" altLang="en-US"/>
              <a:pPr/>
              <a:t>32</a:t>
            </a:fld>
            <a:endParaRPr lang="en-US" altLang="en-US"/>
          </a:p>
        </p:txBody>
      </p:sp>
    </p:spTree>
    <p:extLst>
      <p:ext uri="{BB962C8B-B14F-4D97-AF65-F5344CB8AC3E}">
        <p14:creationId xmlns:p14="http://schemas.microsoft.com/office/powerpoint/2010/main" val="4094145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C372288A-BB3D-45BA-948E-621A3CA802DC}"/>
              </a:ext>
            </a:extLst>
          </p:cNvPr>
          <p:cNvSpPr>
            <a:spLocks noGrp="1" noRot="1" noChangeAspect="1" noTextEdit="1"/>
          </p:cNvSpPr>
          <p:nvPr>
            <p:ph type="sldImg"/>
          </p:nvPr>
        </p:nvSpPr>
        <p:spPr>
          <a:ln/>
        </p:spPr>
      </p:sp>
      <p:sp>
        <p:nvSpPr>
          <p:cNvPr id="151555" name="Notes Placeholder 2">
            <a:extLst>
              <a:ext uri="{FF2B5EF4-FFF2-40B4-BE49-F238E27FC236}">
                <a16:creationId xmlns:a16="http://schemas.microsoft.com/office/drawing/2014/main" id="{BDD02184-C069-40F3-88EE-922E418F1E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Answers: A &amp; B</a:t>
            </a:r>
            <a:br>
              <a:rPr lang="en-US" altLang="en-US" i="1">
                <a:latin typeface="Arial" panose="020B0604020202020204" pitchFamily="34" charset="0"/>
              </a:rPr>
            </a:br>
            <a:r>
              <a:rPr lang="en-US" altLang="en-US">
                <a:latin typeface="Arial" panose="020B0604020202020204" pitchFamily="34" charset="0"/>
              </a:rPr>
              <a:t>You may take a moment to discuss these choices with the class and why they constitute staff/driver action abuse.</a:t>
            </a:r>
          </a:p>
          <a:p>
            <a:r>
              <a:rPr lang="en-US" altLang="en-US">
                <a:latin typeface="Arial" panose="020B0604020202020204" pitchFamily="34" charset="0"/>
              </a:rPr>
              <a:t> </a:t>
            </a:r>
          </a:p>
          <a:p>
            <a:endParaRPr lang="en-US" altLang="en-US">
              <a:latin typeface="Arial" panose="020B0604020202020204" pitchFamily="34" charset="0"/>
            </a:endParaRPr>
          </a:p>
        </p:txBody>
      </p:sp>
      <p:sp>
        <p:nvSpPr>
          <p:cNvPr id="151556" name="Slide Number Placeholder 3">
            <a:extLst>
              <a:ext uri="{FF2B5EF4-FFF2-40B4-BE49-F238E27FC236}">
                <a16:creationId xmlns:a16="http://schemas.microsoft.com/office/drawing/2014/main" id="{B5542730-0459-4133-9B69-5F0E547298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31700D-3762-4438-8D6F-B09D4B5EA81C}" type="slidenum">
              <a:rPr lang="en-US" altLang="en-US"/>
              <a:pPr/>
              <a:t>33</a:t>
            </a:fld>
            <a:endParaRPr lang="en-US" altLang="en-US"/>
          </a:p>
        </p:txBody>
      </p:sp>
    </p:spTree>
    <p:extLst>
      <p:ext uri="{BB962C8B-B14F-4D97-AF65-F5344CB8AC3E}">
        <p14:creationId xmlns:p14="http://schemas.microsoft.com/office/powerpoint/2010/main" val="3922461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B2106D1F-C617-445E-8CD5-FAB144EF9603}"/>
              </a:ext>
            </a:extLst>
          </p:cNvPr>
          <p:cNvSpPr>
            <a:spLocks noGrp="1" noRot="1" noChangeAspect="1" noTextEdit="1"/>
          </p:cNvSpPr>
          <p:nvPr>
            <p:ph type="sldImg"/>
          </p:nvPr>
        </p:nvSpPr>
        <p:spPr>
          <a:ln/>
        </p:spPr>
      </p:sp>
      <p:sp>
        <p:nvSpPr>
          <p:cNvPr id="152579" name="Notes Placeholder 2">
            <a:extLst>
              <a:ext uri="{FF2B5EF4-FFF2-40B4-BE49-F238E27FC236}">
                <a16:creationId xmlns:a16="http://schemas.microsoft.com/office/drawing/2014/main" id="{49D70802-89F9-4272-82AF-B5A72B5898B2}"/>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itchFamily="34" charset="0"/>
              <a:buChar char="•"/>
              <a:defRPr/>
            </a:pPr>
            <a:r>
              <a:rPr lang="en-US" dirty="0"/>
              <a:t>Neglect is the failure to supply a vulnerable person with the basic care and services needed to obtain or maintain physical or mental health and safety.  Care and services include things like food, clothing, shelter, healthcare and supervision.</a:t>
            </a:r>
          </a:p>
          <a:p>
            <a:pPr marL="171450" indent="-171450">
              <a:buFont typeface="Arial" pitchFamily="34" charset="0"/>
              <a:buChar char="•"/>
              <a:defRPr/>
            </a:pPr>
            <a:r>
              <a:rPr lang="en-US" dirty="0"/>
              <a:t>Neglect can occur in many different areas of a person's life and may be the result of staff inaction, or self-neglect.</a:t>
            </a:r>
          </a:p>
          <a:p>
            <a:pPr marL="171450" indent="-171450">
              <a:buFont typeface="Arial" pitchFamily="34" charset="0"/>
              <a:buChar char="•"/>
              <a:defRPr/>
            </a:pPr>
            <a:r>
              <a:rPr lang="en-US" dirty="0"/>
              <a:t>Knowing when a person has been neglected may be nearly impossible if you are unfamiliar with a passenger or have just picked them up for the first time.  As you become familiar with your passengers and what is 'normal' for them, you will notice there are changes that may be signs of neglect.  </a:t>
            </a:r>
          </a:p>
          <a:p>
            <a:pPr marL="171450" indent="-171450">
              <a:buFont typeface="Arial" pitchFamily="34" charset="0"/>
              <a:buChar char="•"/>
              <a:defRPr/>
            </a:pPr>
            <a:r>
              <a:rPr lang="en-US" dirty="0"/>
              <a:t>Because drivers do not provide most of the basic needs of their passengers, it is necessary to watch for signs of neglect from their places of residence or work.</a:t>
            </a:r>
          </a:p>
          <a:p>
            <a:pPr marL="171450" indent="-171450">
              <a:buFont typeface="Arial" pitchFamily="34" charset="0"/>
              <a:buChar char="•"/>
              <a:defRPr/>
            </a:pPr>
            <a:r>
              <a:rPr lang="en-US" dirty="0"/>
              <a:t>Staff inaction neglect occurs when a vulnerable person is not receiving the care or supervision they need from someone who is responsible to care for them.</a:t>
            </a:r>
          </a:p>
          <a:p>
            <a:pPr>
              <a:buFont typeface="Arial" pitchFamily="34" charset="0"/>
              <a:buNone/>
              <a:defRPr/>
            </a:pPr>
            <a:r>
              <a:rPr lang="en-US" dirty="0"/>
              <a:t> </a:t>
            </a:r>
          </a:p>
          <a:p>
            <a:pPr>
              <a:defRPr/>
            </a:pPr>
            <a:endParaRPr lang="en-US" dirty="0"/>
          </a:p>
        </p:txBody>
      </p:sp>
      <p:sp>
        <p:nvSpPr>
          <p:cNvPr id="152580" name="Slide Number Placeholder 3">
            <a:extLst>
              <a:ext uri="{FF2B5EF4-FFF2-40B4-BE49-F238E27FC236}">
                <a16:creationId xmlns:a16="http://schemas.microsoft.com/office/drawing/2014/main" id="{34C5EF95-187F-4CE3-93EF-25FABEFED0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88894B-FBA5-4612-84DC-A2B1480E22AD}" type="slidenum">
              <a:rPr lang="en-US" altLang="en-US"/>
              <a:pPr/>
              <a:t>34</a:t>
            </a:fld>
            <a:endParaRPr lang="en-US" altLang="en-US"/>
          </a:p>
        </p:txBody>
      </p:sp>
    </p:spTree>
    <p:extLst>
      <p:ext uri="{BB962C8B-B14F-4D97-AF65-F5344CB8AC3E}">
        <p14:creationId xmlns:p14="http://schemas.microsoft.com/office/powerpoint/2010/main" val="955214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0D045C38-CD98-41BF-A4C4-C180636EA434}"/>
              </a:ext>
            </a:extLst>
          </p:cNvPr>
          <p:cNvSpPr>
            <a:spLocks noGrp="1" noRot="1" noChangeAspect="1" noTextEdit="1"/>
          </p:cNvSpPr>
          <p:nvPr>
            <p:ph type="sldImg"/>
          </p:nvPr>
        </p:nvSpPr>
        <p:spPr>
          <a:ln/>
        </p:spPr>
      </p:sp>
      <p:sp>
        <p:nvSpPr>
          <p:cNvPr id="153603" name="Notes Placeholder 2">
            <a:extLst>
              <a:ext uri="{FF2B5EF4-FFF2-40B4-BE49-F238E27FC236}">
                <a16:creationId xmlns:a16="http://schemas.microsoft.com/office/drawing/2014/main" id="{F9C2AA5B-0C79-40E3-9532-0E9299C4AA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Situation 1 - George:</a:t>
            </a:r>
            <a:r>
              <a:rPr lang="en-US" altLang="en-US">
                <a:latin typeface="Arial" panose="020B0604020202020204" pitchFamily="34" charset="0"/>
              </a:rPr>
              <a:t> You notice that your frequent passenger George has had a weeping sore on his right hand for the past two weeks. The sore is not covered and appears to be getting larger. If the sore continues to be neglected it could become infected and lead to medical problems. </a:t>
            </a:r>
            <a:br>
              <a:rPr lang="en-US" altLang="en-US">
                <a:latin typeface="Arial" panose="020B0604020202020204" pitchFamily="34" charset="0"/>
              </a:rPr>
            </a:br>
            <a:endParaRPr lang="en-US" altLang="en-US">
              <a:latin typeface="Arial" panose="020B0604020202020204" pitchFamily="34" charset="0"/>
            </a:endParaRPr>
          </a:p>
          <a:p>
            <a:endParaRPr lang="en-US" altLang="en-US">
              <a:latin typeface="Arial" panose="020B0604020202020204" pitchFamily="34" charset="0"/>
            </a:endParaRPr>
          </a:p>
        </p:txBody>
      </p:sp>
      <p:sp>
        <p:nvSpPr>
          <p:cNvPr id="153604" name="Slide Number Placeholder 3">
            <a:extLst>
              <a:ext uri="{FF2B5EF4-FFF2-40B4-BE49-F238E27FC236}">
                <a16:creationId xmlns:a16="http://schemas.microsoft.com/office/drawing/2014/main" id="{41089DD6-4692-4DC9-BBE3-D292B91C25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97A8DC-4901-456C-BAB7-D94B93CE383B}" type="slidenum">
              <a:rPr lang="en-US" altLang="en-US"/>
              <a:pPr/>
              <a:t>35</a:t>
            </a:fld>
            <a:endParaRPr lang="en-US" altLang="en-US"/>
          </a:p>
        </p:txBody>
      </p:sp>
    </p:spTree>
    <p:extLst>
      <p:ext uri="{BB962C8B-B14F-4D97-AF65-F5344CB8AC3E}">
        <p14:creationId xmlns:p14="http://schemas.microsoft.com/office/powerpoint/2010/main" val="564063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F6D0BC6B-EFB0-4B85-AE8D-C3EC0397EA3B}"/>
              </a:ext>
            </a:extLst>
          </p:cNvPr>
          <p:cNvSpPr>
            <a:spLocks noGrp="1" noRot="1" noChangeAspect="1" noTextEdit="1"/>
          </p:cNvSpPr>
          <p:nvPr>
            <p:ph type="sldImg"/>
          </p:nvPr>
        </p:nvSpPr>
        <p:spPr>
          <a:ln/>
        </p:spPr>
      </p:sp>
      <p:sp>
        <p:nvSpPr>
          <p:cNvPr id="154627" name="Notes Placeholder 2">
            <a:extLst>
              <a:ext uri="{FF2B5EF4-FFF2-40B4-BE49-F238E27FC236}">
                <a16:creationId xmlns:a16="http://schemas.microsoft.com/office/drawing/2014/main" id="{A55A60C8-BAA8-4B09-A506-1D8060F454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Situation 2 - Ruth</a:t>
            </a:r>
            <a:r>
              <a:rPr lang="en-US" altLang="en-US">
                <a:latin typeface="Arial" panose="020B0604020202020204" pitchFamily="34" charset="0"/>
              </a:rPr>
              <a:t>: You have picked Ruth up at the nursing home. She complains she is hungry because the staff at the home has forgotten to get her for lunch two days in a row. If her need for appropriate food and water continues to be neglected, Ruth would be unable to maintain healthy bodily functions and sustain life.</a:t>
            </a:r>
            <a:br>
              <a:rPr lang="en-US" altLang="en-US">
                <a:latin typeface="Arial" panose="020B0604020202020204" pitchFamily="34" charset="0"/>
              </a:rPr>
            </a:br>
            <a:endParaRPr lang="en-US" altLang="en-US">
              <a:latin typeface="Arial" panose="020B0604020202020204" pitchFamily="34" charset="0"/>
            </a:endParaRPr>
          </a:p>
          <a:p>
            <a:endParaRPr lang="en-US" altLang="en-US">
              <a:latin typeface="Arial" panose="020B0604020202020204" pitchFamily="34" charset="0"/>
            </a:endParaRPr>
          </a:p>
        </p:txBody>
      </p:sp>
      <p:sp>
        <p:nvSpPr>
          <p:cNvPr id="154628" name="Slide Number Placeholder 3">
            <a:extLst>
              <a:ext uri="{FF2B5EF4-FFF2-40B4-BE49-F238E27FC236}">
                <a16:creationId xmlns:a16="http://schemas.microsoft.com/office/drawing/2014/main" id="{F276DEB3-EC9F-41F3-A29C-7F8F4348E7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7BC9E6-E0A4-45A3-B466-A81D36413A2A}" type="slidenum">
              <a:rPr lang="en-US" altLang="en-US"/>
              <a:pPr/>
              <a:t>36</a:t>
            </a:fld>
            <a:endParaRPr lang="en-US" altLang="en-US"/>
          </a:p>
        </p:txBody>
      </p:sp>
    </p:spTree>
    <p:extLst>
      <p:ext uri="{BB962C8B-B14F-4D97-AF65-F5344CB8AC3E}">
        <p14:creationId xmlns:p14="http://schemas.microsoft.com/office/powerpoint/2010/main" val="3083007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21F682B8-9913-49AF-9B87-C4FEE5F564F4}"/>
              </a:ext>
            </a:extLst>
          </p:cNvPr>
          <p:cNvSpPr>
            <a:spLocks noGrp="1" noRot="1" noChangeAspect="1" noTextEdit="1"/>
          </p:cNvSpPr>
          <p:nvPr>
            <p:ph type="sldImg"/>
          </p:nvPr>
        </p:nvSpPr>
        <p:spPr>
          <a:ln/>
        </p:spPr>
      </p:sp>
      <p:sp>
        <p:nvSpPr>
          <p:cNvPr id="155651" name="Notes Placeholder 2">
            <a:extLst>
              <a:ext uri="{FF2B5EF4-FFF2-40B4-BE49-F238E27FC236}">
                <a16:creationId xmlns:a16="http://schemas.microsoft.com/office/drawing/2014/main" id="{CF5C2586-D8E4-412A-94CD-F1B5C7BF9C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Passenger 3 - Matt: </a:t>
            </a:r>
            <a:r>
              <a:rPr lang="en-US" altLang="en-US">
                <a:latin typeface="Arial" panose="020B0604020202020204" pitchFamily="34" charset="0"/>
              </a:rPr>
              <a:t> Matt is waiting at his usual place outside of his day training program where you pick him up.  As you approach the sidewalk, you see Matt fall and go into a seizure.  The program staff person, who waits with Matt each day, turns around and goes into the building.  This staff person is asked later why she didn’t care for Matt when she saw that he was having a seizure.  She replied, “The bus was almost there to pick him up, so I figured the driver would take care of it.”</a:t>
            </a:r>
          </a:p>
          <a:p>
            <a:endParaRPr lang="en-US" altLang="en-US">
              <a:latin typeface="Arial" panose="020B0604020202020204" pitchFamily="34" charset="0"/>
            </a:endParaRPr>
          </a:p>
        </p:txBody>
      </p:sp>
      <p:sp>
        <p:nvSpPr>
          <p:cNvPr id="155652" name="Slide Number Placeholder 3">
            <a:extLst>
              <a:ext uri="{FF2B5EF4-FFF2-40B4-BE49-F238E27FC236}">
                <a16:creationId xmlns:a16="http://schemas.microsoft.com/office/drawing/2014/main" id="{BE37EB5D-A162-4C1E-B4B0-A4662EF8CF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5B4F37-1179-4E69-9D1F-A986C385DB9C}" type="slidenum">
              <a:rPr lang="en-US" altLang="en-US"/>
              <a:pPr/>
              <a:t>37</a:t>
            </a:fld>
            <a:endParaRPr lang="en-US" altLang="en-US"/>
          </a:p>
        </p:txBody>
      </p:sp>
    </p:spTree>
    <p:extLst>
      <p:ext uri="{BB962C8B-B14F-4D97-AF65-F5344CB8AC3E}">
        <p14:creationId xmlns:p14="http://schemas.microsoft.com/office/powerpoint/2010/main" val="732460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a:extLst>
              <a:ext uri="{FF2B5EF4-FFF2-40B4-BE49-F238E27FC236}">
                <a16:creationId xmlns:a16="http://schemas.microsoft.com/office/drawing/2014/main" id="{1146FB0C-7EA2-4BF2-AE09-AD55E1E67B72}"/>
              </a:ext>
            </a:extLst>
          </p:cNvPr>
          <p:cNvSpPr>
            <a:spLocks noGrp="1" noRot="1" noChangeAspect="1" noTextEdit="1"/>
          </p:cNvSpPr>
          <p:nvPr>
            <p:ph type="sldImg"/>
          </p:nvPr>
        </p:nvSpPr>
        <p:spPr>
          <a:ln/>
        </p:spPr>
      </p:sp>
      <p:sp>
        <p:nvSpPr>
          <p:cNvPr id="156675" name="Notes Placeholder 2">
            <a:extLst>
              <a:ext uri="{FF2B5EF4-FFF2-40B4-BE49-F238E27FC236}">
                <a16:creationId xmlns:a16="http://schemas.microsoft.com/office/drawing/2014/main" id="{79A26312-E478-4814-87B0-9BB60F6E35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a:latin typeface="Arial" panose="020B0604020202020204" pitchFamily="34" charset="0"/>
              </a:rPr>
              <a:t>Self-Neglect</a:t>
            </a:r>
            <a:r>
              <a:rPr lang="en-US" altLang="en-US">
                <a:latin typeface="Arial" panose="020B0604020202020204" pitchFamily="34" charset="0"/>
              </a:rPr>
              <a:t>: Self-neglect is when one is unable to care for</a:t>
            </a:r>
          </a:p>
          <a:p>
            <a:r>
              <a:rPr lang="en-US" altLang="en-US">
                <a:latin typeface="Arial" panose="020B0604020202020204" pitchFamily="34" charset="0"/>
              </a:rPr>
              <a:t>him or herself without help from others.  This is especially relevant for the elderly and others who live on their own and receive infrequent visits from family, friends, nurses or personal care attendants.  Identifying self-neglect is similar to identifying neglect by staff.  Instead of staff being neglectful, the individual is unable to provide for his or her own basic care or services.</a:t>
            </a:r>
          </a:p>
          <a:p>
            <a:r>
              <a:rPr lang="en-US" altLang="en-US">
                <a:latin typeface="Arial" panose="020B0604020202020204" pitchFamily="34" charset="0"/>
              </a:rPr>
              <a:t> </a:t>
            </a:r>
          </a:p>
          <a:p>
            <a:r>
              <a:rPr lang="en-US" altLang="en-US">
                <a:latin typeface="Arial" panose="020B0604020202020204" pitchFamily="34" charset="0"/>
              </a:rPr>
              <a:t>Many times these individuals are not aware that they are neglecting themselves.  It is also possible that people aware that they are not able to take care of themselves, but are too embarrassed, or afraid of losing their independence, to request help.</a:t>
            </a:r>
          </a:p>
          <a:p>
            <a:endParaRPr lang="en-US" altLang="en-US">
              <a:latin typeface="Arial" panose="020B0604020202020204" pitchFamily="34" charset="0"/>
            </a:endParaRPr>
          </a:p>
        </p:txBody>
      </p:sp>
      <p:sp>
        <p:nvSpPr>
          <p:cNvPr id="156676" name="Slide Number Placeholder 3">
            <a:extLst>
              <a:ext uri="{FF2B5EF4-FFF2-40B4-BE49-F238E27FC236}">
                <a16:creationId xmlns:a16="http://schemas.microsoft.com/office/drawing/2014/main" id="{7CBADB30-0BE2-402B-940D-BB9CCE8263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BCB76C-7F6B-40BA-8B25-780F2D8FB2D6}" type="slidenum">
              <a:rPr lang="en-US" altLang="en-US"/>
              <a:pPr/>
              <a:t>38</a:t>
            </a:fld>
            <a:endParaRPr lang="en-US" altLang="en-US"/>
          </a:p>
        </p:txBody>
      </p:sp>
    </p:spTree>
    <p:extLst>
      <p:ext uri="{BB962C8B-B14F-4D97-AF65-F5344CB8AC3E}">
        <p14:creationId xmlns:p14="http://schemas.microsoft.com/office/powerpoint/2010/main" val="1533789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D2FADB57-B8C0-41EF-A667-1E6199B0C089}"/>
              </a:ext>
            </a:extLst>
          </p:cNvPr>
          <p:cNvSpPr>
            <a:spLocks noGrp="1" noRot="1" noChangeAspect="1" noTextEdit="1"/>
          </p:cNvSpPr>
          <p:nvPr>
            <p:ph type="sldImg"/>
          </p:nvPr>
        </p:nvSpPr>
        <p:spPr>
          <a:ln/>
        </p:spPr>
      </p:sp>
      <p:sp>
        <p:nvSpPr>
          <p:cNvPr id="157699" name="Notes Placeholder 2">
            <a:extLst>
              <a:ext uri="{FF2B5EF4-FFF2-40B4-BE49-F238E27FC236}">
                <a16:creationId xmlns:a16="http://schemas.microsoft.com/office/drawing/2014/main" id="{B3265869-5E54-4C78-BACF-6E9CA90F6A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a:latin typeface="Arial" panose="020B0604020202020204" pitchFamily="34" charset="0"/>
              </a:rPr>
              <a:t>ACTIVITY: Discuss with class examples of passengers who may be vulnerable to self-neglect and why.  Following are some examples</a:t>
            </a:r>
            <a:r>
              <a:rPr lang="en-US" altLang="en-US">
                <a:latin typeface="Arial" panose="020B0604020202020204" pitchFamily="34" charset="0"/>
              </a:rPr>
              <a:t>:</a:t>
            </a:r>
          </a:p>
          <a:p>
            <a:r>
              <a:rPr lang="en-US" altLang="en-US">
                <a:latin typeface="Arial" panose="020B0604020202020204" pitchFamily="34" charset="0"/>
              </a:rPr>
              <a:t>An elderly woman who usually takes care regarding her appearance when she is on your bus, begins to come aboard in clothes that are not clean, and seems to not be bathing as often as she usually does.  It is learned that she has forgotten to pay her water bill and is no longer able to keep herself bathed or her clothes clean.</a:t>
            </a:r>
          </a:p>
          <a:p>
            <a:r>
              <a:rPr lang="en-US" altLang="en-US">
                <a:latin typeface="Arial" panose="020B0604020202020204" pitchFamily="34" charset="0"/>
              </a:rPr>
              <a:t> </a:t>
            </a:r>
          </a:p>
          <a:p>
            <a:r>
              <a:rPr lang="en-US" altLang="en-US">
                <a:latin typeface="Arial" panose="020B0604020202020204" pitchFamily="34" charset="0"/>
              </a:rPr>
              <a:t>A developmentally disabled adult who rides your bus often mentions that he is hungry and not able to get to the store because his mom, who usually takes him grocery shopping, is in the hospital.  It is learned that his mother's trip to the hospital was an emergency and other family members were not aware that he was not getting the food he needed.</a:t>
            </a:r>
          </a:p>
          <a:p>
            <a:r>
              <a:rPr lang="en-US" altLang="en-US">
                <a:latin typeface="Arial" panose="020B0604020202020204" pitchFamily="34" charset="0"/>
              </a:rPr>
              <a:t> </a:t>
            </a:r>
          </a:p>
          <a:p>
            <a:endParaRPr lang="en-US" altLang="en-US">
              <a:latin typeface="Arial" panose="020B0604020202020204" pitchFamily="34" charset="0"/>
            </a:endParaRPr>
          </a:p>
        </p:txBody>
      </p:sp>
      <p:sp>
        <p:nvSpPr>
          <p:cNvPr id="157700" name="Slide Number Placeholder 3">
            <a:extLst>
              <a:ext uri="{FF2B5EF4-FFF2-40B4-BE49-F238E27FC236}">
                <a16:creationId xmlns:a16="http://schemas.microsoft.com/office/drawing/2014/main" id="{F5A2E77B-ADA9-4CB4-BAB8-DE9A855D40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BE01C5-0364-41D3-81A0-6439DF1121D1}" type="slidenum">
              <a:rPr lang="en-US" altLang="en-US"/>
              <a:pPr/>
              <a:t>39</a:t>
            </a:fld>
            <a:endParaRPr lang="en-US" altLang="en-US"/>
          </a:p>
        </p:txBody>
      </p:sp>
    </p:spTree>
    <p:extLst>
      <p:ext uri="{BB962C8B-B14F-4D97-AF65-F5344CB8AC3E}">
        <p14:creationId xmlns:p14="http://schemas.microsoft.com/office/powerpoint/2010/main" val="1332184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3038CDDC-9345-4C42-B202-18AF86982733}"/>
              </a:ext>
            </a:extLst>
          </p:cNvPr>
          <p:cNvSpPr>
            <a:spLocks noGrp="1" noRot="1" noChangeAspect="1" noTextEdit="1"/>
          </p:cNvSpPr>
          <p:nvPr>
            <p:ph type="sldImg"/>
          </p:nvPr>
        </p:nvSpPr>
        <p:spPr>
          <a:ln/>
        </p:spPr>
      </p:sp>
      <p:sp>
        <p:nvSpPr>
          <p:cNvPr id="121859" name="Notes Placeholder 2">
            <a:extLst>
              <a:ext uri="{FF2B5EF4-FFF2-40B4-BE49-F238E27FC236}">
                <a16:creationId xmlns:a16="http://schemas.microsoft.com/office/drawing/2014/main" id="{3C0C826B-1486-4AD6-99CB-17881634E8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class is designed to be 4 hours in length, in accordance with</a:t>
            </a:r>
          </a:p>
          <a:p>
            <a:r>
              <a:rPr lang="en-US" altLang="en-US">
                <a:latin typeface="Arial" panose="020B0604020202020204" pitchFamily="34" charset="0"/>
              </a:rPr>
              <a:t>Minnesota Special Transportation Services requirements (Minnesota Rules Chapter 8840).  At the end of each topic we cover, I will ask you if you would like to take a brief break.</a:t>
            </a:r>
          </a:p>
          <a:p>
            <a:br>
              <a:rPr lang="en-US" altLang="en-US">
                <a:latin typeface="Arial" panose="020B0604020202020204" pitchFamily="34" charset="0"/>
              </a:rPr>
            </a:br>
            <a:r>
              <a:rPr lang="en-US" altLang="en-US">
                <a:latin typeface="Arial" panose="020B0604020202020204" pitchFamily="34" charset="0"/>
              </a:rPr>
              <a:t>This will give everyone an opportunity to stretch and move around.  The class can decide as a group if they would like to take a break or keep going.  If you would like to ask me questions during the breaks, I will be available.</a:t>
            </a:r>
          </a:p>
          <a:p>
            <a:r>
              <a:rPr lang="en-US" altLang="en-US">
                <a:latin typeface="Arial" panose="020B0604020202020204" pitchFamily="34" charset="0"/>
              </a:rPr>
              <a:t> </a:t>
            </a:r>
          </a:p>
          <a:p>
            <a:r>
              <a:rPr lang="en-US" altLang="en-US">
                <a:latin typeface="Arial" panose="020B0604020202020204" pitchFamily="34" charset="0"/>
              </a:rPr>
              <a:t>Out of respect for others in the classroom today, we ask that you turn off your cell phone, pagers or other electronic devices, until the class has been completed.  We also ask that you refrain from talking during the class, unless it is to ask a question or share an experience or thought.</a:t>
            </a:r>
          </a:p>
          <a:p>
            <a:r>
              <a:rPr lang="en-US" altLang="en-US">
                <a:latin typeface="Arial" panose="020B0604020202020204" pitchFamily="34" charset="0"/>
              </a:rPr>
              <a:t> </a:t>
            </a:r>
          </a:p>
          <a:p>
            <a:r>
              <a:rPr lang="en-US" altLang="en-US">
                <a:latin typeface="Arial" panose="020B0604020202020204" pitchFamily="34" charset="0"/>
              </a:rPr>
              <a:t>Does anyone have any questions or needs to be addressed before we begin?</a:t>
            </a:r>
          </a:p>
          <a:p>
            <a:endParaRPr lang="en-US" altLang="en-US">
              <a:latin typeface="Arial" panose="020B0604020202020204" pitchFamily="34" charset="0"/>
            </a:endParaRPr>
          </a:p>
        </p:txBody>
      </p:sp>
      <p:sp>
        <p:nvSpPr>
          <p:cNvPr id="121860" name="Slide Number Placeholder 3">
            <a:extLst>
              <a:ext uri="{FF2B5EF4-FFF2-40B4-BE49-F238E27FC236}">
                <a16:creationId xmlns:a16="http://schemas.microsoft.com/office/drawing/2014/main" id="{12561BCF-4590-445B-901A-578361ABD3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C72730-2C8C-46BF-A223-7430A70041BF}" type="slidenum">
              <a:rPr lang="en-US" altLang="en-US"/>
              <a:pPr/>
              <a:t>4</a:t>
            </a:fld>
            <a:endParaRPr lang="en-US" altLang="en-US"/>
          </a:p>
        </p:txBody>
      </p:sp>
    </p:spTree>
    <p:extLst>
      <p:ext uri="{BB962C8B-B14F-4D97-AF65-F5344CB8AC3E}">
        <p14:creationId xmlns:p14="http://schemas.microsoft.com/office/powerpoint/2010/main" val="254966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972E0B1B-CE68-4E2C-B702-41FE81020A4B}"/>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id="{B1A2BDE4-2049-4F7A-8A20-624635627D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a:latin typeface="Arial" panose="020B0604020202020204" pitchFamily="34" charset="0"/>
              </a:rPr>
              <a:t>Financial Exploitation</a:t>
            </a:r>
            <a:r>
              <a:rPr lang="en-US" altLang="en-US">
                <a:latin typeface="Arial" panose="020B0604020202020204" pitchFamily="34" charset="0"/>
              </a:rPr>
              <a:t>: The last category of maltreatment of a vulnerable adult deals only with what a person may do with a vulnerable adult's finances or personal property.</a:t>
            </a:r>
            <a:br>
              <a:rPr lang="en-US" altLang="en-US">
                <a:latin typeface="Arial" panose="020B0604020202020204" pitchFamily="34" charset="0"/>
              </a:rPr>
            </a:br>
            <a:endParaRPr lang="en-US" altLang="en-US">
              <a:latin typeface="Arial" panose="020B0604020202020204" pitchFamily="34" charset="0"/>
            </a:endParaRPr>
          </a:p>
          <a:p>
            <a:r>
              <a:rPr lang="en-US" altLang="en-US">
                <a:latin typeface="Arial" panose="020B0604020202020204" pitchFamily="34" charset="0"/>
              </a:rPr>
              <a:t>There are 4 definitions of financial exploitation:</a:t>
            </a:r>
          </a:p>
          <a:p>
            <a:r>
              <a:rPr lang="en-US" altLang="en-US">
                <a:latin typeface="Arial" panose="020B0604020202020204" pitchFamily="34" charset="0"/>
              </a:rPr>
              <a:t>Willfully using, withholding or disposing of funds or property of a vulnerable adult without legal authority.  This is also known as stealing.</a:t>
            </a:r>
          </a:p>
          <a:p>
            <a:r>
              <a:rPr lang="en-US" altLang="en-US">
                <a:latin typeface="Arial" panose="020B0604020202020204" pitchFamily="34" charset="0"/>
              </a:rPr>
              <a:t>EXAMPLE: A passenger mentions to you that their home health aide is writing themselves checks from their check book.</a:t>
            </a:r>
            <a:br>
              <a:rPr lang="en-US" altLang="en-US">
                <a:latin typeface="Arial" panose="020B0604020202020204" pitchFamily="34" charset="0"/>
              </a:rPr>
            </a:br>
            <a:endParaRPr lang="en-US" altLang="en-US">
              <a:latin typeface="Arial" panose="020B0604020202020204" pitchFamily="34" charset="0"/>
            </a:endParaRPr>
          </a:p>
          <a:p>
            <a:r>
              <a:rPr lang="en-US" altLang="en-US">
                <a:latin typeface="Arial" panose="020B0604020202020204" pitchFamily="34" charset="0"/>
              </a:rPr>
              <a:t>Obtaining services by a 3rd party for wrongful profit or advantage of the person to the detriment of the vulnerable adult.</a:t>
            </a:r>
          </a:p>
          <a:p>
            <a:r>
              <a:rPr lang="en-US" altLang="en-US">
                <a:latin typeface="Arial" panose="020B0604020202020204" pitchFamily="34" charset="0"/>
              </a:rPr>
              <a:t>EXAMPLE: One of your passengers tells you that their neighbor insists that she allow his son to mow her lawn, and then demands that she pay him for it.  Your passenger is distressed because she would prefer to have her grandson do it, but feels pressured to pay the neighbor's son for this service.</a:t>
            </a:r>
            <a:br>
              <a:rPr lang="en-US" altLang="en-US">
                <a:latin typeface="Arial" panose="020B0604020202020204" pitchFamily="34" charset="0"/>
              </a:rPr>
            </a:br>
            <a:endParaRPr lang="en-US" altLang="en-US">
              <a:latin typeface="Arial" panose="020B0604020202020204" pitchFamily="34" charset="0"/>
            </a:endParaRPr>
          </a:p>
          <a:p>
            <a:r>
              <a:rPr lang="en-US" altLang="en-US">
                <a:latin typeface="Arial" panose="020B0604020202020204" pitchFamily="34" charset="0"/>
              </a:rPr>
              <a:t>Acquiring possession, control or an interest in the funds or property of a vulnerable adult by undue influence, harassment, duress, deception or fraud.</a:t>
            </a:r>
          </a:p>
          <a:p>
            <a:r>
              <a:rPr lang="en-US" altLang="en-US">
                <a:latin typeface="Arial" panose="020B0604020202020204" pitchFamily="34" charset="0"/>
              </a:rPr>
              <a:t>EXAMPLE: A passenger mentions to you that his neighbor often helps him carry their grocery bags into the kitchen. The neighbor suggests that the passenger give her an heirloom ring as an "appreciation" gift for all they has done to help him.</a:t>
            </a:r>
            <a:br>
              <a:rPr lang="en-US" altLang="en-US">
                <a:latin typeface="Arial" panose="020B0604020202020204" pitchFamily="34" charset="0"/>
              </a:rPr>
            </a:br>
            <a:endParaRPr lang="en-US" altLang="en-US">
              <a:latin typeface="Arial" panose="020B0604020202020204" pitchFamily="34" charset="0"/>
            </a:endParaRPr>
          </a:p>
          <a:p>
            <a:r>
              <a:rPr lang="en-US" altLang="en-US">
                <a:latin typeface="Arial" panose="020B0604020202020204" pitchFamily="34" charset="0"/>
              </a:rPr>
              <a:t>Forcing, compelling, coercing or enticing a vulnerable adult against his or her will to perform services for the profit or advantage of another.</a:t>
            </a:r>
          </a:p>
          <a:p>
            <a:r>
              <a:rPr lang="en-US" altLang="en-US">
                <a:latin typeface="Arial" panose="020B0604020202020204" pitchFamily="34" charset="0"/>
              </a:rPr>
              <a:t> </a:t>
            </a:r>
          </a:p>
          <a:p>
            <a:r>
              <a:rPr lang="en-US" altLang="en-US">
                <a:latin typeface="Arial" panose="020B0604020202020204" pitchFamily="34" charset="0"/>
              </a:rPr>
              <a:t>EXAMPLE: A passenger you know makes beautiful hand-made quilts.  You suggest that she donate one of them to the school fundraiser your daughter’s class in involved in as a raffle item.  You may not realize that the passenger feels pressured to do this because she relies upon your help to go to the doctor each week and she would prefer not to make the donation.</a:t>
            </a:r>
          </a:p>
          <a:p>
            <a:endParaRPr lang="en-US" altLang="en-US">
              <a:latin typeface="Arial" panose="020B0604020202020204" pitchFamily="34" charset="0"/>
            </a:endParaRPr>
          </a:p>
        </p:txBody>
      </p:sp>
      <p:sp>
        <p:nvSpPr>
          <p:cNvPr id="158724" name="Slide Number Placeholder 3">
            <a:extLst>
              <a:ext uri="{FF2B5EF4-FFF2-40B4-BE49-F238E27FC236}">
                <a16:creationId xmlns:a16="http://schemas.microsoft.com/office/drawing/2014/main" id="{728F0C88-0EB0-4DA2-9FDA-19CA73E8F2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A67898-2624-4D30-B230-5FBA89DE0AC3}" type="slidenum">
              <a:rPr lang="en-US" altLang="en-US"/>
              <a:pPr/>
              <a:t>40</a:t>
            </a:fld>
            <a:endParaRPr lang="en-US" altLang="en-US"/>
          </a:p>
        </p:txBody>
      </p:sp>
    </p:spTree>
    <p:extLst>
      <p:ext uri="{BB962C8B-B14F-4D97-AF65-F5344CB8AC3E}">
        <p14:creationId xmlns:p14="http://schemas.microsoft.com/office/powerpoint/2010/main" val="8670352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FA2DC243-0824-4E4B-982E-7BE2B32F5238}"/>
              </a:ext>
            </a:extLst>
          </p:cNvPr>
          <p:cNvSpPr>
            <a:spLocks noGrp="1" noRot="1" noChangeAspect="1" noTextEdit="1"/>
          </p:cNvSpPr>
          <p:nvPr>
            <p:ph type="sldImg"/>
          </p:nvPr>
        </p:nvSpPr>
        <p:spPr>
          <a:ln/>
        </p:spPr>
      </p:sp>
      <p:sp>
        <p:nvSpPr>
          <p:cNvPr id="159747" name="Notes Placeholder 2">
            <a:extLst>
              <a:ext uri="{FF2B5EF4-FFF2-40B4-BE49-F238E27FC236}">
                <a16:creationId xmlns:a16="http://schemas.microsoft.com/office/drawing/2014/main" id="{574D6545-E12B-4D76-BD40-A92FBD7EE5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9748" name="Slide Number Placeholder 3">
            <a:extLst>
              <a:ext uri="{FF2B5EF4-FFF2-40B4-BE49-F238E27FC236}">
                <a16:creationId xmlns:a16="http://schemas.microsoft.com/office/drawing/2014/main" id="{794666E7-A87B-41F9-98CF-A2763AA5FB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E4D7F3-ABC3-47D8-9131-BAE05A2540B4}" type="slidenum">
              <a:rPr lang="en-US" altLang="en-US"/>
              <a:pPr/>
              <a:t>41</a:t>
            </a:fld>
            <a:endParaRPr lang="en-US" altLang="en-US"/>
          </a:p>
        </p:txBody>
      </p:sp>
    </p:spTree>
    <p:extLst>
      <p:ext uri="{BB962C8B-B14F-4D97-AF65-F5344CB8AC3E}">
        <p14:creationId xmlns:p14="http://schemas.microsoft.com/office/powerpoint/2010/main" val="228440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8501AC79-0386-4449-9F2F-DE4787D6155E}"/>
              </a:ext>
            </a:extLst>
          </p:cNvPr>
          <p:cNvSpPr>
            <a:spLocks noGrp="1" noRot="1" noChangeAspect="1" noTextEdit="1"/>
          </p:cNvSpPr>
          <p:nvPr>
            <p:ph type="sldImg"/>
          </p:nvPr>
        </p:nvSpPr>
        <p:spPr>
          <a:ln/>
        </p:spPr>
      </p:sp>
      <p:sp>
        <p:nvSpPr>
          <p:cNvPr id="160771" name="Notes Placeholder 2">
            <a:extLst>
              <a:ext uri="{FF2B5EF4-FFF2-40B4-BE49-F238E27FC236}">
                <a16:creationId xmlns:a16="http://schemas.microsoft.com/office/drawing/2014/main" id="{ED67F02A-D6EF-48C0-A49B-2EA1D1FBCF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Answer: A</a:t>
            </a:r>
            <a:endParaRPr lang="en-US" altLang="en-US">
              <a:latin typeface="Arial" panose="020B0604020202020204" pitchFamily="34" charset="0"/>
            </a:endParaRPr>
          </a:p>
          <a:p>
            <a:r>
              <a:rPr lang="en-US" altLang="en-US">
                <a:latin typeface="Arial" panose="020B0604020202020204" pitchFamily="34" charset="0"/>
              </a:rPr>
              <a:t>Intentionally treating a vulnerable adult in this manner is staff action abuse, because it is an action that is committed by a staff person, or caregiver, towards the vulnerable adult.</a:t>
            </a:r>
          </a:p>
          <a:p>
            <a:r>
              <a:rPr lang="en-US" altLang="en-US">
                <a:latin typeface="Arial" panose="020B0604020202020204" pitchFamily="34" charset="0"/>
              </a:rPr>
              <a:t> </a:t>
            </a:r>
          </a:p>
          <a:p>
            <a:endParaRPr lang="en-US" altLang="en-US">
              <a:latin typeface="Arial" panose="020B0604020202020204" pitchFamily="34" charset="0"/>
            </a:endParaRPr>
          </a:p>
        </p:txBody>
      </p:sp>
      <p:sp>
        <p:nvSpPr>
          <p:cNvPr id="160772" name="Slide Number Placeholder 3">
            <a:extLst>
              <a:ext uri="{FF2B5EF4-FFF2-40B4-BE49-F238E27FC236}">
                <a16:creationId xmlns:a16="http://schemas.microsoft.com/office/drawing/2014/main" id="{C5F3ED30-43F4-4C80-A334-920473C1E1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E68581-43DB-4CF1-BEBB-177032EB62BF}" type="slidenum">
              <a:rPr lang="en-US" altLang="en-US"/>
              <a:pPr/>
              <a:t>42</a:t>
            </a:fld>
            <a:endParaRPr lang="en-US" altLang="en-US"/>
          </a:p>
        </p:txBody>
      </p:sp>
    </p:spTree>
    <p:extLst>
      <p:ext uri="{BB962C8B-B14F-4D97-AF65-F5344CB8AC3E}">
        <p14:creationId xmlns:p14="http://schemas.microsoft.com/office/powerpoint/2010/main" val="4013327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BC366C78-846C-40CE-BA2B-F007E037391C}"/>
              </a:ext>
            </a:extLst>
          </p:cNvPr>
          <p:cNvSpPr>
            <a:spLocks noGrp="1" noRot="1" noChangeAspect="1" noTextEdit="1"/>
          </p:cNvSpPr>
          <p:nvPr>
            <p:ph type="sldImg"/>
          </p:nvPr>
        </p:nvSpPr>
        <p:spPr>
          <a:ln/>
        </p:spPr>
      </p:sp>
      <p:sp>
        <p:nvSpPr>
          <p:cNvPr id="161795" name="Notes Placeholder 2">
            <a:extLst>
              <a:ext uri="{FF2B5EF4-FFF2-40B4-BE49-F238E27FC236}">
                <a16:creationId xmlns:a16="http://schemas.microsoft.com/office/drawing/2014/main" id="{51264C5C-7EC3-4A5F-8F8C-F69C563D33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Answer: C &amp; D</a:t>
            </a:r>
            <a:br>
              <a:rPr lang="en-US" altLang="en-US" i="1">
                <a:latin typeface="Arial" panose="020B0604020202020204" pitchFamily="34" charset="0"/>
              </a:rPr>
            </a:br>
            <a:r>
              <a:rPr lang="en-US" altLang="en-US">
                <a:latin typeface="Arial" panose="020B0604020202020204" pitchFamily="34" charset="0"/>
              </a:rPr>
              <a:t>If a passenger seems to be not eating as well as they should be and/or appears to be disheveled or disoriented, they may be experiencing staff inaction or self neglect, depending upon their living circumstances.</a:t>
            </a:r>
            <a:br>
              <a:rPr lang="en-US" altLang="en-US">
                <a:latin typeface="Arial" panose="020B0604020202020204" pitchFamily="34" charset="0"/>
              </a:rPr>
            </a:br>
            <a:endParaRPr lang="en-US" altLang="en-US">
              <a:latin typeface="Arial" panose="020B0604020202020204" pitchFamily="34" charset="0"/>
            </a:endParaRPr>
          </a:p>
          <a:p>
            <a:endParaRPr lang="en-US" altLang="en-US">
              <a:latin typeface="Arial" panose="020B0604020202020204" pitchFamily="34" charset="0"/>
            </a:endParaRPr>
          </a:p>
        </p:txBody>
      </p:sp>
      <p:sp>
        <p:nvSpPr>
          <p:cNvPr id="161796" name="Slide Number Placeholder 3">
            <a:extLst>
              <a:ext uri="{FF2B5EF4-FFF2-40B4-BE49-F238E27FC236}">
                <a16:creationId xmlns:a16="http://schemas.microsoft.com/office/drawing/2014/main" id="{EBAB2436-E0F5-4980-9DD8-5F347C3BCA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00624B-0C9A-4ECA-83C9-CDB12C0E5BA4}" type="slidenum">
              <a:rPr lang="en-US" altLang="en-US"/>
              <a:pPr/>
              <a:t>43</a:t>
            </a:fld>
            <a:endParaRPr lang="en-US" altLang="en-US"/>
          </a:p>
        </p:txBody>
      </p:sp>
    </p:spTree>
    <p:extLst>
      <p:ext uri="{BB962C8B-B14F-4D97-AF65-F5344CB8AC3E}">
        <p14:creationId xmlns:p14="http://schemas.microsoft.com/office/powerpoint/2010/main" val="1219882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a:extLst>
              <a:ext uri="{FF2B5EF4-FFF2-40B4-BE49-F238E27FC236}">
                <a16:creationId xmlns:a16="http://schemas.microsoft.com/office/drawing/2014/main" id="{BAD5C7D6-D069-4BAF-8172-14D255E8FA82}"/>
              </a:ext>
            </a:extLst>
          </p:cNvPr>
          <p:cNvSpPr>
            <a:spLocks noGrp="1" noRot="1" noChangeAspect="1" noTextEdit="1"/>
          </p:cNvSpPr>
          <p:nvPr>
            <p:ph type="sldImg"/>
          </p:nvPr>
        </p:nvSpPr>
        <p:spPr>
          <a:ln/>
        </p:spPr>
      </p:sp>
      <p:sp>
        <p:nvSpPr>
          <p:cNvPr id="162819" name="Notes Placeholder 2">
            <a:extLst>
              <a:ext uri="{FF2B5EF4-FFF2-40B4-BE49-F238E27FC236}">
                <a16:creationId xmlns:a16="http://schemas.microsoft.com/office/drawing/2014/main" id="{B0425852-F66A-443A-A27E-97E7B2E3E5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Answer: C</a:t>
            </a:r>
            <a:endParaRPr lang="en-US" altLang="en-US">
              <a:latin typeface="Arial" panose="020B0604020202020204" pitchFamily="34" charset="0"/>
            </a:endParaRPr>
          </a:p>
          <a:p>
            <a:r>
              <a:rPr lang="en-US" altLang="en-US">
                <a:latin typeface="Arial" panose="020B0604020202020204" pitchFamily="34" charset="0"/>
              </a:rPr>
              <a:t>Financial exploitation can be intentionally using, withholding or disposing of a vulnerable adult's funds or property without legal authority.</a:t>
            </a:r>
          </a:p>
          <a:p>
            <a:r>
              <a:rPr lang="en-US" altLang="en-US">
                <a:latin typeface="Arial" panose="020B0604020202020204" pitchFamily="34" charset="0"/>
              </a:rPr>
              <a:t> </a:t>
            </a:r>
          </a:p>
          <a:p>
            <a:endParaRPr lang="en-US" altLang="en-US">
              <a:latin typeface="Arial" panose="020B0604020202020204" pitchFamily="34" charset="0"/>
            </a:endParaRPr>
          </a:p>
        </p:txBody>
      </p:sp>
      <p:sp>
        <p:nvSpPr>
          <p:cNvPr id="162820" name="Slide Number Placeholder 3">
            <a:extLst>
              <a:ext uri="{FF2B5EF4-FFF2-40B4-BE49-F238E27FC236}">
                <a16:creationId xmlns:a16="http://schemas.microsoft.com/office/drawing/2014/main" id="{A75980E8-79E2-4C26-A85E-81C037B3AF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2E1E262-94B6-440E-A622-EA761B2EDDD8}" type="slidenum">
              <a:rPr lang="en-US" altLang="en-US"/>
              <a:pPr/>
              <a:t>44</a:t>
            </a:fld>
            <a:endParaRPr lang="en-US" altLang="en-US"/>
          </a:p>
        </p:txBody>
      </p:sp>
    </p:spTree>
    <p:extLst>
      <p:ext uri="{BB962C8B-B14F-4D97-AF65-F5344CB8AC3E}">
        <p14:creationId xmlns:p14="http://schemas.microsoft.com/office/powerpoint/2010/main" val="22722679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9503ACC4-301C-4FAC-8540-BD653B4A8C8C}"/>
              </a:ext>
            </a:extLst>
          </p:cNvPr>
          <p:cNvSpPr>
            <a:spLocks noGrp="1" noRot="1" noChangeAspect="1" noTextEdit="1"/>
          </p:cNvSpPr>
          <p:nvPr>
            <p:ph type="sldImg"/>
          </p:nvPr>
        </p:nvSpPr>
        <p:spPr>
          <a:ln/>
        </p:spPr>
      </p:sp>
      <p:sp>
        <p:nvSpPr>
          <p:cNvPr id="163843" name="Notes Placeholder 2">
            <a:extLst>
              <a:ext uri="{FF2B5EF4-FFF2-40B4-BE49-F238E27FC236}">
                <a16:creationId xmlns:a16="http://schemas.microsoft.com/office/drawing/2014/main" id="{1B82348D-FDAD-41AC-8883-7BA996F9B3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3844" name="Slide Number Placeholder 3">
            <a:extLst>
              <a:ext uri="{FF2B5EF4-FFF2-40B4-BE49-F238E27FC236}">
                <a16:creationId xmlns:a16="http://schemas.microsoft.com/office/drawing/2014/main" id="{B771A4A2-C5D6-483F-B644-3E6F446016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9604A0-7CEF-49A9-B42E-511C14765B94}" type="slidenum">
              <a:rPr lang="en-US" altLang="en-US"/>
              <a:pPr/>
              <a:t>45</a:t>
            </a:fld>
            <a:endParaRPr lang="en-US" altLang="en-US"/>
          </a:p>
        </p:txBody>
      </p:sp>
    </p:spTree>
    <p:extLst>
      <p:ext uri="{BB962C8B-B14F-4D97-AF65-F5344CB8AC3E}">
        <p14:creationId xmlns:p14="http://schemas.microsoft.com/office/powerpoint/2010/main" val="2339990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a:extLst>
              <a:ext uri="{FF2B5EF4-FFF2-40B4-BE49-F238E27FC236}">
                <a16:creationId xmlns:a16="http://schemas.microsoft.com/office/drawing/2014/main" id="{730635B7-3ACD-4312-8D75-332D3D71286A}"/>
              </a:ext>
            </a:extLst>
          </p:cNvPr>
          <p:cNvSpPr>
            <a:spLocks noGrp="1" noRot="1" noChangeAspect="1" noTextEdit="1"/>
          </p:cNvSpPr>
          <p:nvPr>
            <p:ph type="sldImg"/>
          </p:nvPr>
        </p:nvSpPr>
        <p:spPr>
          <a:ln/>
        </p:spPr>
      </p:sp>
      <p:sp>
        <p:nvSpPr>
          <p:cNvPr id="164867" name="Notes Placeholder 2">
            <a:extLst>
              <a:ext uri="{FF2B5EF4-FFF2-40B4-BE49-F238E27FC236}">
                <a16:creationId xmlns:a16="http://schemas.microsoft.com/office/drawing/2014/main" id="{96654EF5-F068-4A7E-A525-D7AA769F13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a:latin typeface="Arial" panose="020B0604020202020204" pitchFamily="34" charset="0"/>
              </a:rPr>
              <a:t>Physical Abuse</a:t>
            </a:r>
            <a:r>
              <a:rPr lang="en-US" altLang="en-US">
                <a:latin typeface="Arial" panose="020B0604020202020204" pitchFamily="34" charset="0"/>
              </a:rPr>
              <a:t>: Physical, mental or threatened injury to a child inflicted by the person responsible for the child's care (may include parent, babysitter, daycare provider, etc.)</a:t>
            </a:r>
          </a:p>
          <a:p>
            <a:r>
              <a:rPr lang="en-US" altLang="en-US" u="sng">
                <a:latin typeface="Arial" panose="020B0604020202020204" pitchFamily="34" charset="0"/>
              </a:rPr>
              <a:t>Sexual Abuse</a:t>
            </a:r>
            <a:r>
              <a:rPr lang="en-US" altLang="en-US">
                <a:latin typeface="Arial" panose="020B0604020202020204" pitchFamily="34" charset="0"/>
              </a:rPr>
              <a:t>: A violation of criminal sexual conduct in the 1st through 5th degrees, including the prostituting of a minor and threat of sexual abuse. (This includes when a child’s caregiver touches them in an inappropriate manner.)</a:t>
            </a:r>
          </a:p>
          <a:p>
            <a:endParaRPr lang="en-US" altLang="en-US">
              <a:latin typeface="Arial" panose="020B0604020202020204" pitchFamily="34" charset="0"/>
            </a:endParaRPr>
          </a:p>
        </p:txBody>
      </p:sp>
      <p:sp>
        <p:nvSpPr>
          <p:cNvPr id="164868" name="Slide Number Placeholder 3">
            <a:extLst>
              <a:ext uri="{FF2B5EF4-FFF2-40B4-BE49-F238E27FC236}">
                <a16:creationId xmlns:a16="http://schemas.microsoft.com/office/drawing/2014/main" id="{7695D489-8CCB-4223-8243-79C7F2729C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A7EE09-C03D-4C38-BAA1-E29963C33699}" type="slidenum">
              <a:rPr lang="en-US" altLang="en-US"/>
              <a:pPr/>
              <a:t>46</a:t>
            </a:fld>
            <a:endParaRPr lang="en-US" altLang="en-US"/>
          </a:p>
        </p:txBody>
      </p:sp>
    </p:spTree>
    <p:extLst>
      <p:ext uri="{BB962C8B-B14F-4D97-AF65-F5344CB8AC3E}">
        <p14:creationId xmlns:p14="http://schemas.microsoft.com/office/powerpoint/2010/main" val="1640136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E49D7FC1-FD6C-4970-B443-4A80AADE8160}"/>
              </a:ext>
            </a:extLst>
          </p:cNvPr>
          <p:cNvSpPr>
            <a:spLocks noGrp="1" noRot="1" noChangeAspect="1" noTextEdit="1"/>
          </p:cNvSpPr>
          <p:nvPr>
            <p:ph type="sldImg"/>
          </p:nvPr>
        </p:nvSpPr>
        <p:spPr>
          <a:ln/>
        </p:spPr>
      </p:sp>
      <p:sp>
        <p:nvSpPr>
          <p:cNvPr id="165891" name="Notes Placeholder 2">
            <a:extLst>
              <a:ext uri="{FF2B5EF4-FFF2-40B4-BE49-F238E27FC236}">
                <a16:creationId xmlns:a16="http://schemas.microsoft.com/office/drawing/2014/main" id="{34C56F82-7150-48BF-ACAB-797531BDDC50}"/>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t>Neglect is defined as the failure by the child’s caregiver to:</a:t>
            </a:r>
          </a:p>
          <a:p>
            <a:pPr marL="171450" indent="-171450">
              <a:buFont typeface="Arial" pitchFamily="34" charset="0"/>
              <a:buChar char="•"/>
              <a:defRPr/>
            </a:pPr>
            <a:r>
              <a:rPr lang="en-US" dirty="0"/>
              <a:t>Provide items necessary to maintain the physical and mental health of a child.  This includes things like food, shelter, clothing and health care.</a:t>
            </a:r>
          </a:p>
          <a:p>
            <a:pPr marL="171450" indent="-171450">
              <a:buFont typeface="Arial" pitchFamily="34" charset="0"/>
              <a:buChar char="•"/>
              <a:defRPr/>
            </a:pPr>
            <a:r>
              <a:rPr lang="en-US" dirty="0"/>
              <a:t>Protect from situations that endanger the physical or mental health of a child.</a:t>
            </a:r>
          </a:p>
          <a:p>
            <a:pPr marL="171450" indent="-171450">
              <a:buFont typeface="Arial" pitchFamily="34" charset="0"/>
              <a:buChar char="•"/>
              <a:defRPr/>
            </a:pPr>
            <a:r>
              <a:rPr lang="en-US" dirty="0"/>
              <a:t>Provide supervision as needed based on age, environment and length of absence of the caregiver.</a:t>
            </a:r>
          </a:p>
          <a:p>
            <a:pPr marL="171450" indent="-171450">
              <a:buFont typeface="Arial" pitchFamily="34" charset="0"/>
              <a:buChar char="•"/>
              <a:defRPr/>
            </a:pPr>
            <a:r>
              <a:rPr lang="en-US" dirty="0"/>
              <a:t>Provide proper education.  Every child has a right to education according to state law.</a:t>
            </a:r>
          </a:p>
          <a:p>
            <a:pPr marL="171450" indent="-171450">
              <a:buFont typeface="Arial" pitchFamily="34" charset="0"/>
              <a:buChar char="•"/>
              <a:defRPr/>
            </a:pPr>
            <a:endParaRPr lang="en-US" dirty="0"/>
          </a:p>
        </p:txBody>
      </p:sp>
      <p:sp>
        <p:nvSpPr>
          <p:cNvPr id="165892" name="Slide Number Placeholder 3">
            <a:extLst>
              <a:ext uri="{FF2B5EF4-FFF2-40B4-BE49-F238E27FC236}">
                <a16:creationId xmlns:a16="http://schemas.microsoft.com/office/drawing/2014/main" id="{44BE40AB-92A4-42A1-AEA4-FA0FC59AA3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D6C5D0-2782-4415-AE67-290306DEF91E}" type="slidenum">
              <a:rPr lang="en-US" altLang="en-US"/>
              <a:pPr/>
              <a:t>47</a:t>
            </a:fld>
            <a:endParaRPr lang="en-US" altLang="en-US"/>
          </a:p>
        </p:txBody>
      </p:sp>
    </p:spTree>
    <p:extLst>
      <p:ext uri="{BB962C8B-B14F-4D97-AF65-F5344CB8AC3E}">
        <p14:creationId xmlns:p14="http://schemas.microsoft.com/office/powerpoint/2010/main" val="8556016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1F54EA19-78AD-487E-977D-034163C9528C}"/>
              </a:ext>
            </a:extLst>
          </p:cNvPr>
          <p:cNvSpPr>
            <a:spLocks noGrp="1" noRot="1" noChangeAspect="1" noTextEdit="1"/>
          </p:cNvSpPr>
          <p:nvPr>
            <p:ph type="sldImg"/>
          </p:nvPr>
        </p:nvSpPr>
        <p:spPr>
          <a:ln/>
        </p:spPr>
      </p:sp>
      <p:sp>
        <p:nvSpPr>
          <p:cNvPr id="166915" name="Notes Placeholder 2">
            <a:extLst>
              <a:ext uri="{FF2B5EF4-FFF2-40B4-BE49-F238E27FC236}">
                <a16:creationId xmlns:a16="http://schemas.microsoft.com/office/drawing/2014/main" id="{3BC56A55-D7A5-4B5F-911A-29F52C01B2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6916" name="Slide Number Placeholder 3">
            <a:extLst>
              <a:ext uri="{FF2B5EF4-FFF2-40B4-BE49-F238E27FC236}">
                <a16:creationId xmlns:a16="http://schemas.microsoft.com/office/drawing/2014/main" id="{398CFC81-C940-4116-A971-9A4BBC9623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D7D30B-7182-49F6-995A-D57F59035325}" type="slidenum">
              <a:rPr lang="en-US" altLang="en-US"/>
              <a:pPr/>
              <a:t>48</a:t>
            </a:fld>
            <a:endParaRPr lang="en-US" altLang="en-US"/>
          </a:p>
        </p:txBody>
      </p:sp>
    </p:spTree>
    <p:extLst>
      <p:ext uri="{BB962C8B-B14F-4D97-AF65-F5344CB8AC3E}">
        <p14:creationId xmlns:p14="http://schemas.microsoft.com/office/powerpoint/2010/main" val="18149743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7CACB4B2-121B-4E1B-8045-2E726858BDFC}"/>
              </a:ext>
            </a:extLst>
          </p:cNvPr>
          <p:cNvSpPr>
            <a:spLocks noGrp="1" noRot="1" noChangeAspect="1" noTextEdit="1"/>
          </p:cNvSpPr>
          <p:nvPr>
            <p:ph type="sldImg"/>
          </p:nvPr>
        </p:nvSpPr>
        <p:spPr>
          <a:ln/>
        </p:spPr>
      </p:sp>
      <p:sp>
        <p:nvSpPr>
          <p:cNvPr id="167939" name="Notes Placeholder 2">
            <a:extLst>
              <a:ext uri="{FF2B5EF4-FFF2-40B4-BE49-F238E27FC236}">
                <a16:creationId xmlns:a16="http://schemas.microsoft.com/office/drawing/2014/main" id="{73CD4110-11C3-42EC-B514-08F91AD78F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Answer: A, C &amp; D</a:t>
            </a:r>
            <a:br>
              <a:rPr lang="en-US" altLang="en-US" i="1">
                <a:latin typeface="Arial" panose="020B0604020202020204" pitchFamily="34" charset="0"/>
              </a:rPr>
            </a:br>
            <a:r>
              <a:rPr lang="en-US" altLang="en-US">
                <a:latin typeface="Arial" panose="020B0604020202020204" pitchFamily="34" charset="0"/>
              </a:rPr>
              <a:t>A &amp; D: Slapping and yelling at a child is considered physical abuse.</a:t>
            </a:r>
            <a:br>
              <a:rPr lang="en-US" altLang="en-US">
                <a:latin typeface="Arial" panose="020B0604020202020204" pitchFamily="34" charset="0"/>
              </a:rPr>
            </a:br>
            <a:r>
              <a:rPr lang="en-US" altLang="en-US">
                <a:latin typeface="Arial" panose="020B0604020202020204" pitchFamily="34" charset="0"/>
              </a:rPr>
              <a:t>C: Dating is seen as potentially sexual behavior, therefore, an adult seeking to date a minor is considered sexual abuse.</a:t>
            </a:r>
            <a:r>
              <a:rPr lang="en-US" altLang="en-US" i="1">
                <a:latin typeface="Arial" panose="020B0604020202020204" pitchFamily="34" charset="0"/>
              </a:rPr>
              <a:t>  </a:t>
            </a:r>
            <a:br>
              <a:rPr lang="en-US" altLang="en-US" i="1">
                <a:latin typeface="Arial" panose="020B0604020202020204" pitchFamily="34" charset="0"/>
              </a:rPr>
            </a:br>
            <a:endParaRPr lang="en-US" altLang="en-US">
              <a:latin typeface="Arial" panose="020B0604020202020204" pitchFamily="34" charset="0"/>
            </a:endParaRPr>
          </a:p>
          <a:p>
            <a:endParaRPr lang="en-US" altLang="en-US">
              <a:latin typeface="Arial" panose="020B0604020202020204" pitchFamily="34" charset="0"/>
            </a:endParaRPr>
          </a:p>
        </p:txBody>
      </p:sp>
      <p:sp>
        <p:nvSpPr>
          <p:cNvPr id="167940" name="Slide Number Placeholder 3">
            <a:extLst>
              <a:ext uri="{FF2B5EF4-FFF2-40B4-BE49-F238E27FC236}">
                <a16:creationId xmlns:a16="http://schemas.microsoft.com/office/drawing/2014/main" id="{C0CD336F-5F81-46BC-A486-A2A7DAE21D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54DCB3-6ECD-465B-803D-24F685C93E6C}" type="slidenum">
              <a:rPr lang="en-US" altLang="en-US"/>
              <a:pPr/>
              <a:t>49</a:t>
            </a:fld>
            <a:endParaRPr lang="en-US" altLang="en-US"/>
          </a:p>
        </p:txBody>
      </p:sp>
    </p:spTree>
    <p:extLst>
      <p:ext uri="{BB962C8B-B14F-4D97-AF65-F5344CB8AC3E}">
        <p14:creationId xmlns:p14="http://schemas.microsoft.com/office/powerpoint/2010/main" val="3604465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756F361E-55FB-4DAE-88CC-ADBD9A06793B}"/>
              </a:ext>
            </a:extLst>
          </p:cNvPr>
          <p:cNvSpPr>
            <a:spLocks noGrp="1" noRot="1" noChangeAspect="1" noTextEdit="1"/>
          </p:cNvSpPr>
          <p:nvPr>
            <p:ph type="sldImg"/>
          </p:nvPr>
        </p:nvSpPr>
        <p:spPr>
          <a:ln/>
        </p:spPr>
      </p:sp>
      <p:sp>
        <p:nvSpPr>
          <p:cNvPr id="122883" name="Notes Placeholder 2">
            <a:extLst>
              <a:ext uri="{FF2B5EF4-FFF2-40B4-BE49-F238E27FC236}">
                <a16:creationId xmlns:a16="http://schemas.microsoft.com/office/drawing/2014/main" id="{E56B06C0-C15F-4892-822C-D5B2361C82C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TOPIC 1: Determining Vulnerability </a:t>
            </a:r>
            <a:br>
              <a:rPr lang="en-US" altLang="en-US">
                <a:latin typeface="Arial" panose="020B0604020202020204" pitchFamily="34" charset="0"/>
              </a:rPr>
            </a:br>
            <a:r>
              <a:rPr lang="en-US" altLang="en-US">
                <a:latin typeface="Arial" panose="020B0604020202020204" pitchFamily="34" charset="0"/>
              </a:rPr>
              <a:t>(Who is considered vulnerable?)</a:t>
            </a:r>
            <a:br>
              <a:rPr lang="en-US" altLang="en-US">
                <a:latin typeface="Arial" panose="020B0604020202020204" pitchFamily="34" charset="0"/>
              </a:rPr>
            </a:br>
            <a:endParaRPr lang="en-US" altLang="en-US">
              <a:latin typeface="Arial" panose="020B0604020202020204" pitchFamily="34" charset="0"/>
            </a:endParaRPr>
          </a:p>
          <a:p>
            <a:r>
              <a:rPr lang="en-US" altLang="en-US">
                <a:latin typeface="Arial" panose="020B0604020202020204" pitchFamily="34" charset="0"/>
              </a:rPr>
              <a:t>TOPIC 2: Recognizing Maltreatment </a:t>
            </a:r>
            <a:br>
              <a:rPr lang="en-US" altLang="en-US">
                <a:latin typeface="Arial" panose="020B0604020202020204" pitchFamily="34" charset="0"/>
              </a:rPr>
            </a:br>
            <a:r>
              <a:rPr lang="en-US" altLang="en-US">
                <a:latin typeface="Arial" panose="020B0604020202020204" pitchFamily="34" charset="0"/>
              </a:rPr>
              <a:t>(How do I know if someone is being maltreated?)</a:t>
            </a:r>
            <a:br>
              <a:rPr lang="en-US" altLang="en-US">
                <a:latin typeface="Arial" panose="020B0604020202020204" pitchFamily="34" charset="0"/>
              </a:rPr>
            </a:br>
            <a:endParaRPr lang="en-US" altLang="en-US">
              <a:latin typeface="Arial" panose="020B0604020202020204" pitchFamily="34" charset="0"/>
            </a:endParaRPr>
          </a:p>
          <a:p>
            <a:r>
              <a:rPr lang="en-US" altLang="en-US">
                <a:latin typeface="Arial" panose="020B0604020202020204" pitchFamily="34" charset="0"/>
              </a:rPr>
              <a:t>TOPIC 3: Maltreatment Reporting Requirements </a:t>
            </a:r>
            <a:br>
              <a:rPr lang="en-US" altLang="en-US">
                <a:latin typeface="Arial" panose="020B0604020202020204" pitchFamily="34" charset="0"/>
              </a:rPr>
            </a:br>
            <a:r>
              <a:rPr lang="en-US" altLang="en-US">
                <a:latin typeface="Arial" panose="020B0604020202020204" pitchFamily="34" charset="0"/>
              </a:rPr>
              <a:t>(What is expected of me when I witness or suspect maltreatment?)</a:t>
            </a:r>
            <a:br>
              <a:rPr lang="en-US" altLang="en-US">
                <a:latin typeface="Arial" panose="020B0604020202020204" pitchFamily="34" charset="0"/>
              </a:rPr>
            </a:br>
            <a:endParaRPr lang="en-US" altLang="en-US">
              <a:latin typeface="Arial" panose="020B0604020202020204" pitchFamily="34" charset="0"/>
            </a:endParaRPr>
          </a:p>
          <a:p>
            <a:r>
              <a:rPr lang="en-US" altLang="en-US">
                <a:latin typeface="Arial" panose="020B0604020202020204" pitchFamily="34" charset="0"/>
              </a:rPr>
              <a:t>TOPIC 4: Preventing Accusations of Maltreatment and Defusing Emotionally Charged Situations</a:t>
            </a:r>
          </a:p>
          <a:p>
            <a:r>
              <a:rPr lang="en-US" altLang="en-US">
                <a:latin typeface="Arial" panose="020B0604020202020204" pitchFamily="34" charset="0"/>
              </a:rPr>
              <a:t>(Suggestions to help you communicate clearly with passengers and deal with passenger behaviors that could escalate.)</a:t>
            </a:r>
            <a:br>
              <a:rPr lang="en-US" altLang="en-US">
                <a:latin typeface="Arial" panose="020B0604020202020204" pitchFamily="34" charset="0"/>
              </a:rPr>
            </a:br>
            <a:endParaRPr lang="en-US" altLang="en-US">
              <a:latin typeface="Arial" panose="020B0604020202020204" pitchFamily="34" charset="0"/>
            </a:endParaRPr>
          </a:p>
          <a:p>
            <a:r>
              <a:rPr lang="en-US" altLang="en-US">
                <a:latin typeface="Arial" panose="020B0604020202020204" pitchFamily="34" charset="0"/>
              </a:rPr>
              <a:t>ASSESSMENT (Checking your understanding.)</a:t>
            </a:r>
          </a:p>
          <a:p>
            <a:endParaRPr lang="en-US" altLang="en-US">
              <a:latin typeface="Arial" panose="020B0604020202020204" pitchFamily="34" charset="0"/>
            </a:endParaRPr>
          </a:p>
        </p:txBody>
      </p:sp>
      <p:sp>
        <p:nvSpPr>
          <p:cNvPr id="122884" name="Slide Number Placeholder 3">
            <a:extLst>
              <a:ext uri="{FF2B5EF4-FFF2-40B4-BE49-F238E27FC236}">
                <a16:creationId xmlns:a16="http://schemas.microsoft.com/office/drawing/2014/main" id="{905922D4-8015-4456-8C1D-73323F8F58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A04EEC-A839-454A-B5A4-34B2A547B580}" type="slidenum">
              <a:rPr lang="en-US" altLang="en-US"/>
              <a:pPr/>
              <a:t>5</a:t>
            </a:fld>
            <a:endParaRPr lang="en-US" altLang="en-US"/>
          </a:p>
        </p:txBody>
      </p:sp>
    </p:spTree>
    <p:extLst>
      <p:ext uri="{BB962C8B-B14F-4D97-AF65-F5344CB8AC3E}">
        <p14:creationId xmlns:p14="http://schemas.microsoft.com/office/powerpoint/2010/main" val="1493628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a:extLst>
              <a:ext uri="{FF2B5EF4-FFF2-40B4-BE49-F238E27FC236}">
                <a16:creationId xmlns:a16="http://schemas.microsoft.com/office/drawing/2014/main" id="{0DCAD452-2CEF-4DFA-AF5E-0DAD95D4B6E7}"/>
              </a:ext>
            </a:extLst>
          </p:cNvPr>
          <p:cNvSpPr>
            <a:spLocks noGrp="1" noRot="1" noChangeAspect="1" noTextEdit="1"/>
          </p:cNvSpPr>
          <p:nvPr>
            <p:ph type="sldImg"/>
          </p:nvPr>
        </p:nvSpPr>
        <p:spPr>
          <a:ln/>
        </p:spPr>
      </p:sp>
      <p:sp>
        <p:nvSpPr>
          <p:cNvPr id="168963" name="Notes Placeholder 2">
            <a:extLst>
              <a:ext uri="{FF2B5EF4-FFF2-40B4-BE49-F238E27FC236}">
                <a16:creationId xmlns:a16="http://schemas.microsoft.com/office/drawing/2014/main" id="{E798D0C4-9465-445A-A0C9-0FCF089A09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a:cs typeface="Arial"/>
              </a:rPr>
              <a:t>Answers: A, C, D, F, &amp; G</a:t>
            </a:r>
            <a:br>
              <a:rPr lang="en-US" altLang="en-US" i="1" dirty="0">
                <a:latin typeface="Arial" panose="020B0604020202020204" pitchFamily="34" charset="0"/>
                <a:cs typeface="Arial"/>
              </a:rPr>
            </a:br>
            <a:r>
              <a:rPr lang="en-US" altLang="en-US">
                <a:latin typeface="Arial"/>
                <a:cs typeface="Arial"/>
              </a:rPr>
              <a:t>Each of these situations represent a child whose physical and mental welfare is not being provided for.</a:t>
            </a:r>
          </a:p>
        </p:txBody>
      </p:sp>
      <p:sp>
        <p:nvSpPr>
          <p:cNvPr id="168964" name="Slide Number Placeholder 3">
            <a:extLst>
              <a:ext uri="{FF2B5EF4-FFF2-40B4-BE49-F238E27FC236}">
                <a16:creationId xmlns:a16="http://schemas.microsoft.com/office/drawing/2014/main" id="{6A727E2A-1AD2-450B-8DFA-3EED1394A3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CB5872-03A1-439C-8A16-C89F3931A707}" type="slidenum">
              <a:rPr lang="en-US" altLang="en-US"/>
              <a:pPr/>
              <a:t>50</a:t>
            </a:fld>
            <a:endParaRPr lang="en-US" altLang="en-US"/>
          </a:p>
        </p:txBody>
      </p:sp>
    </p:spTree>
    <p:extLst>
      <p:ext uri="{BB962C8B-B14F-4D97-AF65-F5344CB8AC3E}">
        <p14:creationId xmlns:p14="http://schemas.microsoft.com/office/powerpoint/2010/main" val="5948704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a:extLst>
              <a:ext uri="{FF2B5EF4-FFF2-40B4-BE49-F238E27FC236}">
                <a16:creationId xmlns:a16="http://schemas.microsoft.com/office/drawing/2014/main" id="{E34632B2-AD0A-446B-9905-A1987A64240C}"/>
              </a:ext>
            </a:extLst>
          </p:cNvPr>
          <p:cNvSpPr>
            <a:spLocks noGrp="1" noRot="1" noChangeAspect="1" noTextEdit="1"/>
          </p:cNvSpPr>
          <p:nvPr>
            <p:ph type="sldImg"/>
          </p:nvPr>
        </p:nvSpPr>
        <p:spPr>
          <a:ln/>
        </p:spPr>
      </p:sp>
      <p:sp>
        <p:nvSpPr>
          <p:cNvPr id="169987" name="Notes Placeholder 2">
            <a:extLst>
              <a:ext uri="{FF2B5EF4-FFF2-40B4-BE49-F238E27FC236}">
                <a16:creationId xmlns:a16="http://schemas.microsoft.com/office/drawing/2014/main" id="{A09D08A5-1DDD-40F9-9C70-1DF630904A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9988" name="Slide Number Placeholder 3">
            <a:extLst>
              <a:ext uri="{FF2B5EF4-FFF2-40B4-BE49-F238E27FC236}">
                <a16:creationId xmlns:a16="http://schemas.microsoft.com/office/drawing/2014/main" id="{ABB266D3-27E4-466A-B4F7-8F178313701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8FB74B-0D93-409A-B3E6-691242D6A60D}" type="slidenum">
              <a:rPr lang="en-US" altLang="en-US"/>
              <a:pPr/>
              <a:t>51</a:t>
            </a:fld>
            <a:endParaRPr lang="en-US" altLang="en-US"/>
          </a:p>
        </p:txBody>
      </p:sp>
    </p:spTree>
    <p:extLst>
      <p:ext uri="{BB962C8B-B14F-4D97-AF65-F5344CB8AC3E}">
        <p14:creationId xmlns:p14="http://schemas.microsoft.com/office/powerpoint/2010/main" val="2804653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8C0BD1EB-65E7-40A3-A3FC-130557CD6E3F}"/>
              </a:ext>
            </a:extLst>
          </p:cNvPr>
          <p:cNvSpPr>
            <a:spLocks noGrp="1" noRot="1" noChangeAspect="1" noTextEdit="1"/>
          </p:cNvSpPr>
          <p:nvPr>
            <p:ph type="sldImg"/>
          </p:nvPr>
        </p:nvSpPr>
        <p:spPr>
          <a:ln/>
        </p:spPr>
      </p:sp>
      <p:sp>
        <p:nvSpPr>
          <p:cNvPr id="171011" name="Notes Placeholder 2">
            <a:extLst>
              <a:ext uri="{FF2B5EF4-FFF2-40B4-BE49-F238E27FC236}">
                <a16:creationId xmlns:a16="http://schemas.microsoft.com/office/drawing/2014/main" id="{20F055ED-0F6B-4EC3-A824-8141F38A14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Be aware that there are sometimes barriers that prevent you from recognizing maltreatment, and to discuss what can happen when you or your manager, reports it.  </a:t>
            </a:r>
            <a:br>
              <a:rPr lang="en-US" altLang="en-US">
                <a:latin typeface="Arial" panose="020B0604020202020204" pitchFamily="34" charset="0"/>
              </a:rPr>
            </a:br>
            <a:r>
              <a:rPr lang="en-US" altLang="en-US">
                <a:latin typeface="Arial" panose="020B0604020202020204" pitchFamily="34" charset="0"/>
              </a:rPr>
              <a:t>In this topic, you will identify signs of maltreatment and learn what to do if you witness or suspect that one of your customers has been maltreated.</a:t>
            </a:r>
          </a:p>
          <a:p>
            <a:endParaRPr lang="en-US" altLang="en-US">
              <a:latin typeface="Arial" panose="020B0604020202020204" pitchFamily="34" charset="0"/>
            </a:endParaRPr>
          </a:p>
        </p:txBody>
      </p:sp>
      <p:sp>
        <p:nvSpPr>
          <p:cNvPr id="171012" name="Slide Number Placeholder 3">
            <a:extLst>
              <a:ext uri="{FF2B5EF4-FFF2-40B4-BE49-F238E27FC236}">
                <a16:creationId xmlns:a16="http://schemas.microsoft.com/office/drawing/2014/main" id="{B8B753C9-CA5C-47C5-940B-4C6CD567B5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9C2BCB-B30A-4F6A-9B99-C28F695134CE}" type="slidenum">
              <a:rPr lang="en-US" altLang="en-US"/>
              <a:pPr/>
              <a:t>52</a:t>
            </a:fld>
            <a:endParaRPr lang="en-US" altLang="en-US"/>
          </a:p>
        </p:txBody>
      </p:sp>
    </p:spTree>
    <p:extLst>
      <p:ext uri="{BB962C8B-B14F-4D97-AF65-F5344CB8AC3E}">
        <p14:creationId xmlns:p14="http://schemas.microsoft.com/office/powerpoint/2010/main" val="30974096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a:extLst>
              <a:ext uri="{FF2B5EF4-FFF2-40B4-BE49-F238E27FC236}">
                <a16:creationId xmlns:a16="http://schemas.microsoft.com/office/drawing/2014/main" id="{7641734C-1941-4ED5-9A42-73172D1E90D0}"/>
              </a:ext>
            </a:extLst>
          </p:cNvPr>
          <p:cNvSpPr>
            <a:spLocks noGrp="1" noRot="1" noChangeAspect="1" noTextEdit="1"/>
          </p:cNvSpPr>
          <p:nvPr>
            <p:ph type="sldImg"/>
          </p:nvPr>
        </p:nvSpPr>
        <p:spPr>
          <a:ln/>
        </p:spPr>
      </p:sp>
      <p:sp>
        <p:nvSpPr>
          <p:cNvPr id="172035" name="Notes Placeholder 2">
            <a:extLst>
              <a:ext uri="{FF2B5EF4-FFF2-40B4-BE49-F238E27FC236}">
                <a16:creationId xmlns:a16="http://schemas.microsoft.com/office/drawing/2014/main" id="{D03CD7FF-1268-44D8-B5B8-E9CC82879F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2036" name="Slide Number Placeholder 3">
            <a:extLst>
              <a:ext uri="{FF2B5EF4-FFF2-40B4-BE49-F238E27FC236}">
                <a16:creationId xmlns:a16="http://schemas.microsoft.com/office/drawing/2014/main" id="{179B8A35-A928-4C1E-A6E9-6838F5C24F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C43E6C-722C-4FD6-8B6B-DB4EAE2D5168}" type="slidenum">
              <a:rPr lang="en-US" altLang="en-US"/>
              <a:pPr/>
              <a:t>53</a:t>
            </a:fld>
            <a:endParaRPr lang="en-US" altLang="en-US"/>
          </a:p>
        </p:txBody>
      </p:sp>
    </p:spTree>
    <p:extLst>
      <p:ext uri="{BB962C8B-B14F-4D97-AF65-F5344CB8AC3E}">
        <p14:creationId xmlns:p14="http://schemas.microsoft.com/office/powerpoint/2010/main" val="2499284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7F8EF205-2A68-4FB7-A96E-C2688049F233}"/>
              </a:ext>
            </a:extLst>
          </p:cNvPr>
          <p:cNvSpPr>
            <a:spLocks noGrp="1" noRot="1" noChangeAspect="1" noTextEdit="1"/>
          </p:cNvSpPr>
          <p:nvPr>
            <p:ph type="sldImg"/>
          </p:nvPr>
        </p:nvSpPr>
        <p:spPr>
          <a:ln/>
        </p:spPr>
      </p:sp>
      <p:sp>
        <p:nvSpPr>
          <p:cNvPr id="173059" name="Notes Placeholder 2">
            <a:extLst>
              <a:ext uri="{FF2B5EF4-FFF2-40B4-BE49-F238E27FC236}">
                <a16:creationId xmlns:a16="http://schemas.microsoft.com/office/drawing/2014/main" id="{74F18D31-24EC-4512-968C-BD7B596C75F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3060" name="Slide Number Placeholder 3">
            <a:extLst>
              <a:ext uri="{FF2B5EF4-FFF2-40B4-BE49-F238E27FC236}">
                <a16:creationId xmlns:a16="http://schemas.microsoft.com/office/drawing/2014/main" id="{FCF6AE4C-9FBB-42C1-862B-14EC45AAE3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035960-67D9-4557-AB67-5E09D86C065A}" type="slidenum">
              <a:rPr lang="en-US" altLang="en-US"/>
              <a:pPr/>
              <a:t>54</a:t>
            </a:fld>
            <a:endParaRPr lang="en-US" altLang="en-US"/>
          </a:p>
        </p:txBody>
      </p:sp>
    </p:spTree>
    <p:extLst>
      <p:ext uri="{BB962C8B-B14F-4D97-AF65-F5344CB8AC3E}">
        <p14:creationId xmlns:p14="http://schemas.microsoft.com/office/powerpoint/2010/main" val="22923262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048CC401-5361-4732-9D18-4783959795F8}"/>
              </a:ext>
            </a:extLst>
          </p:cNvPr>
          <p:cNvSpPr>
            <a:spLocks noGrp="1" noRot="1" noChangeAspect="1" noTextEdit="1"/>
          </p:cNvSpPr>
          <p:nvPr>
            <p:ph type="sldImg"/>
          </p:nvPr>
        </p:nvSpPr>
        <p:spPr>
          <a:ln/>
        </p:spPr>
      </p:sp>
      <p:sp>
        <p:nvSpPr>
          <p:cNvPr id="174083" name="Notes Placeholder 2">
            <a:extLst>
              <a:ext uri="{FF2B5EF4-FFF2-40B4-BE49-F238E27FC236}">
                <a16:creationId xmlns:a16="http://schemas.microsoft.com/office/drawing/2014/main" id="{F61150B6-6CF6-433B-8BA0-73937F98E9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084" name="Slide Number Placeholder 3">
            <a:extLst>
              <a:ext uri="{FF2B5EF4-FFF2-40B4-BE49-F238E27FC236}">
                <a16:creationId xmlns:a16="http://schemas.microsoft.com/office/drawing/2014/main" id="{C4CC7F9E-A512-49A9-8181-AE53BD6290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30964F-8A3E-47A8-9E05-FB5B86F6AF09}" type="slidenum">
              <a:rPr lang="en-US" altLang="en-US"/>
              <a:pPr/>
              <a:t>55</a:t>
            </a:fld>
            <a:endParaRPr lang="en-US" altLang="en-US"/>
          </a:p>
        </p:txBody>
      </p:sp>
    </p:spTree>
    <p:extLst>
      <p:ext uri="{BB962C8B-B14F-4D97-AF65-F5344CB8AC3E}">
        <p14:creationId xmlns:p14="http://schemas.microsoft.com/office/powerpoint/2010/main" val="9962465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CE896663-3715-4671-B097-E5D06944F95B}"/>
              </a:ext>
            </a:extLst>
          </p:cNvPr>
          <p:cNvSpPr>
            <a:spLocks noGrp="1" noRot="1" noChangeAspect="1" noTextEdit="1"/>
          </p:cNvSpPr>
          <p:nvPr>
            <p:ph type="sldImg"/>
          </p:nvPr>
        </p:nvSpPr>
        <p:spPr>
          <a:ln/>
        </p:spPr>
      </p:sp>
      <p:sp>
        <p:nvSpPr>
          <p:cNvPr id="175107" name="Notes Placeholder 2">
            <a:extLst>
              <a:ext uri="{FF2B5EF4-FFF2-40B4-BE49-F238E27FC236}">
                <a16:creationId xmlns:a16="http://schemas.microsoft.com/office/drawing/2014/main" id="{E629F9D6-2E58-46AD-A301-74E2762447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5108" name="Slide Number Placeholder 3">
            <a:extLst>
              <a:ext uri="{FF2B5EF4-FFF2-40B4-BE49-F238E27FC236}">
                <a16:creationId xmlns:a16="http://schemas.microsoft.com/office/drawing/2014/main" id="{01D84D53-B1E2-4826-9F52-42D42E8C66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C643BD-74BB-496B-AE40-B2C46FE5E28E}" type="slidenum">
              <a:rPr lang="en-US" altLang="en-US"/>
              <a:pPr/>
              <a:t>56</a:t>
            </a:fld>
            <a:endParaRPr lang="en-US" altLang="en-US"/>
          </a:p>
        </p:txBody>
      </p:sp>
    </p:spTree>
    <p:extLst>
      <p:ext uri="{BB962C8B-B14F-4D97-AF65-F5344CB8AC3E}">
        <p14:creationId xmlns:p14="http://schemas.microsoft.com/office/powerpoint/2010/main" val="4102865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a:extLst>
              <a:ext uri="{FF2B5EF4-FFF2-40B4-BE49-F238E27FC236}">
                <a16:creationId xmlns:a16="http://schemas.microsoft.com/office/drawing/2014/main" id="{54F83BB2-F887-452D-B57A-948D0407232D}"/>
              </a:ext>
            </a:extLst>
          </p:cNvPr>
          <p:cNvSpPr>
            <a:spLocks noGrp="1" noRot="1" noChangeAspect="1" noTextEdit="1"/>
          </p:cNvSpPr>
          <p:nvPr>
            <p:ph type="sldImg"/>
          </p:nvPr>
        </p:nvSpPr>
        <p:spPr>
          <a:ln/>
        </p:spPr>
      </p:sp>
      <p:sp>
        <p:nvSpPr>
          <p:cNvPr id="176131" name="Notes Placeholder 2">
            <a:extLst>
              <a:ext uri="{FF2B5EF4-FFF2-40B4-BE49-F238E27FC236}">
                <a16:creationId xmlns:a16="http://schemas.microsoft.com/office/drawing/2014/main" id="{4B8A1F43-89DC-4228-A361-1DA7538C0A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Emma boards your bus for her weekly lunch appointment with her friend, Betty.  Usually talkative, you notice that Emma is more quiet than usual. When you ask her how she is doing today, she doesn't answer you, but looks away.   You note that this is odd, because Emma is usually eager to talk to you about her church activities and grandchildren. The ride continues in silence, with Emma only saying "thank you" as she leaves the bus.</a:t>
            </a:r>
          </a:p>
          <a:p>
            <a:r>
              <a:rPr lang="en-US" altLang="en-US">
                <a:latin typeface="Arial" panose="020B0604020202020204" pitchFamily="34" charset="0"/>
              </a:rPr>
              <a:t> </a:t>
            </a:r>
          </a:p>
          <a:p>
            <a:r>
              <a:rPr lang="en-US" altLang="en-US">
                <a:latin typeface="Arial" panose="020B0604020202020204" pitchFamily="34" charset="0"/>
              </a:rPr>
              <a:t>WHY MIGHT YOU SUSPECT THAT SOMETHING IS NOT RIGHT WITH EMMA? (Behavioral Change)</a:t>
            </a:r>
          </a:p>
          <a:p>
            <a:endParaRPr lang="en-US" altLang="en-US">
              <a:latin typeface="Arial" panose="020B0604020202020204" pitchFamily="34" charset="0"/>
            </a:endParaRPr>
          </a:p>
        </p:txBody>
      </p:sp>
      <p:sp>
        <p:nvSpPr>
          <p:cNvPr id="176132" name="Slide Number Placeholder 3">
            <a:extLst>
              <a:ext uri="{FF2B5EF4-FFF2-40B4-BE49-F238E27FC236}">
                <a16:creationId xmlns:a16="http://schemas.microsoft.com/office/drawing/2014/main" id="{BC2990B0-47D8-44FC-9B60-1E0333D820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43CDB1-F457-4D23-8B89-1C2353EDC0EC}" type="slidenum">
              <a:rPr lang="en-US" altLang="en-US"/>
              <a:pPr/>
              <a:t>57</a:t>
            </a:fld>
            <a:endParaRPr lang="en-US" altLang="en-US"/>
          </a:p>
        </p:txBody>
      </p:sp>
    </p:spTree>
    <p:extLst>
      <p:ext uri="{BB962C8B-B14F-4D97-AF65-F5344CB8AC3E}">
        <p14:creationId xmlns:p14="http://schemas.microsoft.com/office/powerpoint/2010/main" val="34024107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A7A31AEC-957A-4EBB-AB88-E31A33B96E5B}"/>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C4366423-41DA-4A5C-940C-A06765CA91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7156" name="Slide Number Placeholder 3">
            <a:extLst>
              <a:ext uri="{FF2B5EF4-FFF2-40B4-BE49-F238E27FC236}">
                <a16:creationId xmlns:a16="http://schemas.microsoft.com/office/drawing/2014/main" id="{D199D9BF-4E66-4EEC-983B-B1CA28791E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73021F-60CA-425A-A4C1-61DC90804B30}" type="slidenum">
              <a:rPr lang="en-US" altLang="en-US"/>
              <a:pPr/>
              <a:t>58</a:t>
            </a:fld>
            <a:endParaRPr lang="en-US" altLang="en-US"/>
          </a:p>
        </p:txBody>
      </p:sp>
    </p:spTree>
    <p:extLst>
      <p:ext uri="{BB962C8B-B14F-4D97-AF65-F5344CB8AC3E}">
        <p14:creationId xmlns:p14="http://schemas.microsoft.com/office/powerpoint/2010/main" val="30663200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20A615F2-F635-41BC-936A-CACCECC672CE}"/>
              </a:ext>
            </a:extLst>
          </p:cNvPr>
          <p:cNvSpPr>
            <a:spLocks noGrp="1" noRot="1" noChangeAspect="1" noTextEdit="1"/>
          </p:cNvSpPr>
          <p:nvPr>
            <p:ph type="sldImg"/>
          </p:nvPr>
        </p:nvSpPr>
        <p:spPr>
          <a:ln/>
        </p:spPr>
      </p:sp>
      <p:sp>
        <p:nvSpPr>
          <p:cNvPr id="178179" name="Notes Placeholder 2">
            <a:extLst>
              <a:ext uri="{FF2B5EF4-FFF2-40B4-BE49-F238E27FC236}">
                <a16:creationId xmlns:a16="http://schemas.microsoft.com/office/drawing/2014/main" id="{82C0D4AE-3578-4FCC-B68D-D5E969C3A2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You pick Jimmy up from his Junior High School and are driving him to the City Arts Center for his weekly trumpet lesson.  You notice that Jimmy's left arm appears to have burn marks and there is a bruise on his right cheek.  When you ask him how he was injured he becomes quiet, and then answers, "Oh...just messing around with my friends,” but offers no further detail.</a:t>
            </a:r>
          </a:p>
          <a:p>
            <a:r>
              <a:rPr lang="en-US" altLang="en-US">
                <a:latin typeface="Arial" panose="020B0604020202020204" pitchFamily="34" charset="0"/>
              </a:rPr>
              <a:t> </a:t>
            </a:r>
          </a:p>
          <a:p>
            <a:r>
              <a:rPr lang="en-US" altLang="en-US">
                <a:latin typeface="Arial" panose="020B0604020202020204" pitchFamily="34" charset="0"/>
              </a:rPr>
              <a:t>WHAT MIGHT LEAD YOU TO THINK THAT JIMMY MAY BE EXPERIENCING MALTREATMENT?  (Physical Signs)</a:t>
            </a:r>
          </a:p>
        </p:txBody>
      </p:sp>
      <p:sp>
        <p:nvSpPr>
          <p:cNvPr id="178180" name="Slide Number Placeholder 3">
            <a:extLst>
              <a:ext uri="{FF2B5EF4-FFF2-40B4-BE49-F238E27FC236}">
                <a16:creationId xmlns:a16="http://schemas.microsoft.com/office/drawing/2014/main" id="{628888B8-F22B-41EA-8E04-775EBEBCA6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24E78D-CC9F-4F39-9672-B78D699B9442}" type="slidenum">
              <a:rPr lang="en-US" altLang="en-US"/>
              <a:pPr/>
              <a:t>59</a:t>
            </a:fld>
            <a:endParaRPr lang="en-US" altLang="en-US"/>
          </a:p>
        </p:txBody>
      </p:sp>
    </p:spTree>
    <p:extLst>
      <p:ext uri="{BB962C8B-B14F-4D97-AF65-F5344CB8AC3E}">
        <p14:creationId xmlns:p14="http://schemas.microsoft.com/office/powerpoint/2010/main" val="2611948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F22E5D5A-AF33-41FD-916C-D59C224D9F31}"/>
              </a:ext>
            </a:extLst>
          </p:cNvPr>
          <p:cNvSpPr>
            <a:spLocks noGrp="1" noRot="1" noChangeAspect="1" noTextEdit="1"/>
          </p:cNvSpPr>
          <p:nvPr>
            <p:ph type="sldImg"/>
          </p:nvPr>
        </p:nvSpPr>
        <p:spPr>
          <a:ln/>
        </p:spPr>
      </p:sp>
      <p:sp>
        <p:nvSpPr>
          <p:cNvPr id="123907" name="Notes Placeholder 2">
            <a:extLst>
              <a:ext uri="{FF2B5EF4-FFF2-40B4-BE49-F238E27FC236}">
                <a16:creationId xmlns:a16="http://schemas.microsoft.com/office/drawing/2014/main" id="{344D22D8-451D-4FA0-8C54-AE0B041E1D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As a transit driver, you often provide transportation to minors and/or vulnerable adults.  You see many of your passengers on a regular basis as you provide safe transportation to shopping, doctors, therapy sessions and other appointments or outings.  Through this frequent contact, you often become familiar with your passenger's normal routines, moods, behaviors and personal habits such as promptness, cleanliness, etc.</a:t>
            </a:r>
          </a:p>
          <a:p>
            <a:br>
              <a:rPr lang="en-US" altLang="en-US">
                <a:latin typeface="Arial" panose="020B0604020202020204" pitchFamily="34" charset="0"/>
              </a:rPr>
            </a:br>
            <a:r>
              <a:rPr lang="en-US" altLang="en-US">
                <a:latin typeface="Arial" panose="020B0604020202020204" pitchFamily="34" charset="0"/>
              </a:rPr>
              <a:t>This training class will allow you to use those observations and your customer service skills to identify, report and prevent maltreatment.</a:t>
            </a:r>
          </a:p>
          <a:p>
            <a:endParaRPr lang="en-US" altLang="en-US">
              <a:latin typeface="Arial" panose="020B0604020202020204" pitchFamily="34" charset="0"/>
            </a:endParaRPr>
          </a:p>
        </p:txBody>
      </p:sp>
      <p:sp>
        <p:nvSpPr>
          <p:cNvPr id="123908" name="Slide Number Placeholder 3">
            <a:extLst>
              <a:ext uri="{FF2B5EF4-FFF2-40B4-BE49-F238E27FC236}">
                <a16:creationId xmlns:a16="http://schemas.microsoft.com/office/drawing/2014/main" id="{2C67509A-2252-4BE1-BB42-1598BC709E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067005-1BD6-46A9-A3DE-917BE3FC0A52}" type="slidenum">
              <a:rPr lang="en-US" altLang="en-US"/>
              <a:pPr/>
              <a:t>6</a:t>
            </a:fld>
            <a:endParaRPr lang="en-US" altLang="en-US"/>
          </a:p>
        </p:txBody>
      </p:sp>
    </p:spTree>
    <p:extLst>
      <p:ext uri="{BB962C8B-B14F-4D97-AF65-F5344CB8AC3E}">
        <p14:creationId xmlns:p14="http://schemas.microsoft.com/office/powerpoint/2010/main" val="5744150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0AA06B44-3DFB-4A6A-8996-378E45A6E2A5}"/>
              </a:ext>
            </a:extLst>
          </p:cNvPr>
          <p:cNvSpPr>
            <a:spLocks noGrp="1" noRot="1" noChangeAspect="1" noTextEdit="1"/>
          </p:cNvSpPr>
          <p:nvPr>
            <p:ph type="sldImg"/>
          </p:nvPr>
        </p:nvSpPr>
        <p:spPr>
          <a:ln/>
        </p:spPr>
      </p:sp>
      <p:sp>
        <p:nvSpPr>
          <p:cNvPr id="179203" name="Notes Placeholder 2">
            <a:extLst>
              <a:ext uri="{FF2B5EF4-FFF2-40B4-BE49-F238E27FC236}">
                <a16:creationId xmlns:a16="http://schemas.microsoft.com/office/drawing/2014/main" id="{859942C6-D3F8-40F9-93A7-015E27D4119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You pick up Matt at his group residence to take him to his job at the day training program.  Matt's clothes are messy and wrinkled and it does not appear that he has washed his hair.  He also smells like he needs a shower.  Matt speaks to you about a trip his residence is planning to see an upcoming Vikings game in Minneapolis, and seems excited to be attending.  You drop him off at the Workshop.  For the next 3 days, Matt enters the bus in the same, disheveled, unclean state, but his spirits seem good.</a:t>
            </a:r>
            <a:br>
              <a:rPr lang="en-US" altLang="en-US">
                <a:latin typeface="Arial" panose="020B0604020202020204" pitchFamily="34" charset="0"/>
              </a:rPr>
            </a:br>
            <a:endParaRPr lang="en-US" altLang="en-US">
              <a:latin typeface="Arial" panose="020B0604020202020204" pitchFamily="34" charset="0"/>
            </a:endParaRPr>
          </a:p>
          <a:p>
            <a:r>
              <a:rPr lang="en-US" altLang="en-US">
                <a:latin typeface="Arial" panose="020B0604020202020204" pitchFamily="34" charset="0"/>
              </a:rPr>
              <a:t>WHAT MIGHT LEAD YOU TO SUSPECT THAT MATT IS EXPERIENCING MALTREATMENT?  (Change in Appearance)</a:t>
            </a:r>
          </a:p>
        </p:txBody>
      </p:sp>
      <p:sp>
        <p:nvSpPr>
          <p:cNvPr id="179204" name="Slide Number Placeholder 3">
            <a:extLst>
              <a:ext uri="{FF2B5EF4-FFF2-40B4-BE49-F238E27FC236}">
                <a16:creationId xmlns:a16="http://schemas.microsoft.com/office/drawing/2014/main" id="{F1D13965-94C7-4F85-AB18-5AD5341B70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73B489-B747-44B3-B953-EC97A7FA1FD5}" type="slidenum">
              <a:rPr lang="en-US" altLang="en-US"/>
              <a:pPr/>
              <a:t>60</a:t>
            </a:fld>
            <a:endParaRPr lang="en-US" altLang="en-US"/>
          </a:p>
        </p:txBody>
      </p:sp>
    </p:spTree>
    <p:extLst>
      <p:ext uri="{BB962C8B-B14F-4D97-AF65-F5344CB8AC3E}">
        <p14:creationId xmlns:p14="http://schemas.microsoft.com/office/powerpoint/2010/main" val="36248523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a:extLst>
              <a:ext uri="{FF2B5EF4-FFF2-40B4-BE49-F238E27FC236}">
                <a16:creationId xmlns:a16="http://schemas.microsoft.com/office/drawing/2014/main" id="{1BDCA2F6-B30B-4929-9794-6BDBB066D168}"/>
              </a:ext>
            </a:extLst>
          </p:cNvPr>
          <p:cNvSpPr>
            <a:spLocks noGrp="1" noRot="1" noChangeAspect="1" noTextEdit="1"/>
          </p:cNvSpPr>
          <p:nvPr>
            <p:ph type="sldImg"/>
          </p:nvPr>
        </p:nvSpPr>
        <p:spPr>
          <a:ln/>
        </p:spPr>
      </p:sp>
      <p:sp>
        <p:nvSpPr>
          <p:cNvPr id="180227" name="Notes Placeholder 2">
            <a:extLst>
              <a:ext uri="{FF2B5EF4-FFF2-40B4-BE49-F238E27FC236}">
                <a16:creationId xmlns:a16="http://schemas.microsoft.com/office/drawing/2014/main" id="{3210FFF8-1130-4316-9769-B8F3E867BE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George is riding your bus to go to his weekly cribbage game at the Senior Center.  As usual, George sits up front so he can discuss sports scores with you and speculate about how well the high school football team will do this season.  Midway through the conversation, George begins to talk about his nephew, Bobby.  Bobby goes to college out-of-state, but visits George on occasion when he is in town.  George tells you that Bobby has been "helping himself" to some of George's valuable collector coins and taking them to the pawn shop.  He promises to give George the money, but George has not received any and he speculates that the money is "paying for Bobby's beer parties on the weekends."  George concludes that "kids will be kids" and the topic drifts back to sports.</a:t>
            </a:r>
          </a:p>
          <a:p>
            <a:r>
              <a:rPr lang="en-US" altLang="en-US">
                <a:latin typeface="Arial" panose="020B0604020202020204" pitchFamily="34" charset="0"/>
              </a:rPr>
              <a:t> </a:t>
            </a:r>
          </a:p>
          <a:p>
            <a:r>
              <a:rPr lang="en-US" altLang="en-US">
                <a:latin typeface="Arial" panose="020B0604020202020204" pitchFamily="34" charset="0"/>
              </a:rPr>
              <a:t>WHAT ABOUT THIS INTERACTION MIGHT LEAD YOU TO THINK THAT GEORGE IS BEING MALTREATED? (Topic of the Conversation)</a:t>
            </a:r>
          </a:p>
          <a:p>
            <a:endParaRPr lang="en-US" altLang="en-US">
              <a:latin typeface="Arial" panose="020B0604020202020204" pitchFamily="34" charset="0"/>
            </a:endParaRPr>
          </a:p>
        </p:txBody>
      </p:sp>
      <p:sp>
        <p:nvSpPr>
          <p:cNvPr id="180228" name="Slide Number Placeholder 3">
            <a:extLst>
              <a:ext uri="{FF2B5EF4-FFF2-40B4-BE49-F238E27FC236}">
                <a16:creationId xmlns:a16="http://schemas.microsoft.com/office/drawing/2014/main" id="{9D5A382F-8511-4E18-90B2-C595AAB31B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964E1F-BA52-43FE-9BF6-B871AFC1FFD8}" type="slidenum">
              <a:rPr lang="en-US" altLang="en-US"/>
              <a:pPr/>
              <a:t>61</a:t>
            </a:fld>
            <a:endParaRPr lang="en-US" altLang="en-US"/>
          </a:p>
        </p:txBody>
      </p:sp>
    </p:spTree>
    <p:extLst>
      <p:ext uri="{BB962C8B-B14F-4D97-AF65-F5344CB8AC3E}">
        <p14:creationId xmlns:p14="http://schemas.microsoft.com/office/powerpoint/2010/main" val="17126199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772774A7-510F-4280-ADB3-847F2A05642B}"/>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E53368BF-840D-4448-AFB0-FFD93BE168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1252" name="Slide Number Placeholder 3">
            <a:extLst>
              <a:ext uri="{FF2B5EF4-FFF2-40B4-BE49-F238E27FC236}">
                <a16:creationId xmlns:a16="http://schemas.microsoft.com/office/drawing/2014/main" id="{9E000722-678D-4D5E-B0B9-27321D7EB5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C38052-707D-41DF-827D-67229C476831}" type="slidenum">
              <a:rPr lang="en-US" altLang="en-US"/>
              <a:pPr/>
              <a:t>62</a:t>
            </a:fld>
            <a:endParaRPr lang="en-US" altLang="en-US"/>
          </a:p>
        </p:txBody>
      </p:sp>
    </p:spTree>
    <p:extLst>
      <p:ext uri="{BB962C8B-B14F-4D97-AF65-F5344CB8AC3E}">
        <p14:creationId xmlns:p14="http://schemas.microsoft.com/office/powerpoint/2010/main" val="31085259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AC7A5A6C-2470-48AE-8396-08A3EBF3260F}"/>
              </a:ext>
            </a:extLst>
          </p:cNvPr>
          <p:cNvSpPr>
            <a:spLocks noGrp="1" noRot="1" noChangeAspect="1" noTextEdit="1"/>
          </p:cNvSpPr>
          <p:nvPr>
            <p:ph type="sldImg"/>
          </p:nvPr>
        </p:nvSpPr>
        <p:spPr>
          <a:ln/>
        </p:spPr>
      </p:sp>
      <p:sp>
        <p:nvSpPr>
          <p:cNvPr id="182275" name="Notes Placeholder 2">
            <a:extLst>
              <a:ext uri="{FF2B5EF4-FFF2-40B4-BE49-F238E27FC236}">
                <a16:creationId xmlns:a16="http://schemas.microsoft.com/office/drawing/2014/main" id="{098F7C7E-E948-4F05-868E-25A6F2448A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2276" name="Slide Number Placeholder 3">
            <a:extLst>
              <a:ext uri="{FF2B5EF4-FFF2-40B4-BE49-F238E27FC236}">
                <a16:creationId xmlns:a16="http://schemas.microsoft.com/office/drawing/2014/main" id="{B7079A93-737C-46B5-9711-F4520DE036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404C91-E742-4557-BBFD-B27A270FA36B}" type="slidenum">
              <a:rPr lang="en-US" altLang="en-US"/>
              <a:pPr/>
              <a:t>63</a:t>
            </a:fld>
            <a:endParaRPr lang="en-US" altLang="en-US"/>
          </a:p>
        </p:txBody>
      </p:sp>
    </p:spTree>
    <p:extLst>
      <p:ext uri="{BB962C8B-B14F-4D97-AF65-F5344CB8AC3E}">
        <p14:creationId xmlns:p14="http://schemas.microsoft.com/office/powerpoint/2010/main" val="22369163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A9C354CA-3194-433C-A1B0-B4E9C69C3E5F}"/>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90FED231-5710-4408-87C0-954DC8EBF1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3300" name="Slide Number Placeholder 3">
            <a:extLst>
              <a:ext uri="{FF2B5EF4-FFF2-40B4-BE49-F238E27FC236}">
                <a16:creationId xmlns:a16="http://schemas.microsoft.com/office/drawing/2014/main" id="{0B628D5B-E231-49B1-846B-FA1525ECC9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2CB5A4-D339-4786-AD06-DAB455376C4D}" type="slidenum">
              <a:rPr lang="en-US" altLang="en-US"/>
              <a:pPr/>
              <a:t>64</a:t>
            </a:fld>
            <a:endParaRPr lang="en-US" altLang="en-US"/>
          </a:p>
        </p:txBody>
      </p:sp>
    </p:spTree>
    <p:extLst>
      <p:ext uri="{BB962C8B-B14F-4D97-AF65-F5344CB8AC3E}">
        <p14:creationId xmlns:p14="http://schemas.microsoft.com/office/powerpoint/2010/main" val="21214840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A0DC45C4-012D-45AA-8987-9A601D0421A9}"/>
              </a:ext>
            </a:extLst>
          </p:cNvPr>
          <p:cNvSpPr>
            <a:spLocks noGrp="1" noRot="1" noChangeAspect="1" noTextEdit="1"/>
          </p:cNvSpPr>
          <p:nvPr>
            <p:ph type="sldImg"/>
          </p:nvPr>
        </p:nvSpPr>
        <p:spPr>
          <a:ln/>
        </p:spPr>
      </p:sp>
      <p:sp>
        <p:nvSpPr>
          <p:cNvPr id="184323" name="Notes Placeholder 2">
            <a:extLst>
              <a:ext uri="{FF2B5EF4-FFF2-40B4-BE49-F238E27FC236}">
                <a16:creationId xmlns:a16="http://schemas.microsoft.com/office/drawing/2014/main" id="{D9451FC3-7120-4861-BC80-5CAF47211A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24" name="Slide Number Placeholder 3">
            <a:extLst>
              <a:ext uri="{FF2B5EF4-FFF2-40B4-BE49-F238E27FC236}">
                <a16:creationId xmlns:a16="http://schemas.microsoft.com/office/drawing/2014/main" id="{6FFE226E-98A1-40EC-8A68-00C8B519E4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A39605-AC7E-4DEA-BF14-702342CF0FB6}" type="slidenum">
              <a:rPr lang="en-US" altLang="en-US"/>
              <a:pPr/>
              <a:t>65</a:t>
            </a:fld>
            <a:endParaRPr lang="en-US" altLang="en-US"/>
          </a:p>
        </p:txBody>
      </p:sp>
    </p:spTree>
    <p:extLst>
      <p:ext uri="{BB962C8B-B14F-4D97-AF65-F5344CB8AC3E}">
        <p14:creationId xmlns:p14="http://schemas.microsoft.com/office/powerpoint/2010/main" val="34191722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2DE101BB-A5A7-4AEA-81A2-DEE1DEBE9768}"/>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5952171B-5829-4B88-A5CA-640E70C12F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5348" name="Slide Number Placeholder 3">
            <a:extLst>
              <a:ext uri="{FF2B5EF4-FFF2-40B4-BE49-F238E27FC236}">
                <a16:creationId xmlns:a16="http://schemas.microsoft.com/office/drawing/2014/main" id="{92C8591A-76DB-486E-9DF8-8DBE305207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857DAA-DACC-49B9-B2A0-66F28AA38AE1}" type="slidenum">
              <a:rPr lang="en-US" altLang="en-US"/>
              <a:pPr/>
              <a:t>66</a:t>
            </a:fld>
            <a:endParaRPr lang="en-US" altLang="en-US"/>
          </a:p>
        </p:txBody>
      </p:sp>
    </p:spTree>
    <p:extLst>
      <p:ext uri="{BB962C8B-B14F-4D97-AF65-F5344CB8AC3E}">
        <p14:creationId xmlns:p14="http://schemas.microsoft.com/office/powerpoint/2010/main" val="42549190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a:extLst>
              <a:ext uri="{FF2B5EF4-FFF2-40B4-BE49-F238E27FC236}">
                <a16:creationId xmlns:a16="http://schemas.microsoft.com/office/drawing/2014/main" id="{5F9A6B03-26D6-47B3-B626-51FEE2EC85B0}"/>
              </a:ext>
            </a:extLst>
          </p:cNvPr>
          <p:cNvSpPr>
            <a:spLocks noGrp="1" noRot="1" noChangeAspect="1" noTextEdit="1"/>
          </p:cNvSpPr>
          <p:nvPr>
            <p:ph type="sldImg"/>
          </p:nvPr>
        </p:nvSpPr>
        <p:spPr>
          <a:ln/>
        </p:spPr>
      </p:sp>
      <p:sp>
        <p:nvSpPr>
          <p:cNvPr id="186371" name="Notes Placeholder 2">
            <a:extLst>
              <a:ext uri="{FF2B5EF4-FFF2-40B4-BE49-F238E27FC236}">
                <a16:creationId xmlns:a16="http://schemas.microsoft.com/office/drawing/2014/main" id="{DE301045-6747-4DA2-A92A-BD19C7636D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6372" name="Slide Number Placeholder 3">
            <a:extLst>
              <a:ext uri="{FF2B5EF4-FFF2-40B4-BE49-F238E27FC236}">
                <a16:creationId xmlns:a16="http://schemas.microsoft.com/office/drawing/2014/main" id="{A155D79A-5C7C-440F-ACF2-56C431D63E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22B578-8B11-4770-AC94-C6705CBD2E6B}" type="slidenum">
              <a:rPr lang="en-US" altLang="en-US"/>
              <a:pPr/>
              <a:t>67</a:t>
            </a:fld>
            <a:endParaRPr lang="en-US" altLang="en-US"/>
          </a:p>
        </p:txBody>
      </p:sp>
    </p:spTree>
    <p:extLst>
      <p:ext uri="{BB962C8B-B14F-4D97-AF65-F5344CB8AC3E}">
        <p14:creationId xmlns:p14="http://schemas.microsoft.com/office/powerpoint/2010/main" val="30380157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EA4C3098-245C-4555-B904-68DD5F6C2404}"/>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FDCAC69B-B523-4A13-AF09-673A776626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 report must be made immediately after witnessing an act of maltreatment or immediately after becoming aware of maltreatment (i.e. a customer tells you about an incident that describes maltreatment.) If you are uncertain whether or not to report, remember:  </a:t>
            </a:r>
            <a:r>
              <a:rPr lang="en-US" altLang="en-US" b="1" i="1">
                <a:latin typeface="Arial" panose="020B0604020202020204" pitchFamily="34" charset="0"/>
              </a:rPr>
              <a:t>When in doubt, report!</a:t>
            </a:r>
            <a:br>
              <a:rPr lang="en-US" altLang="en-US" b="1" i="1">
                <a:latin typeface="Arial" panose="020B0604020202020204" pitchFamily="34" charset="0"/>
              </a:rPr>
            </a:br>
            <a:endParaRPr lang="en-US" altLang="en-US">
              <a:latin typeface="Arial" panose="020B0604020202020204" pitchFamily="34" charset="0"/>
            </a:endParaRPr>
          </a:p>
        </p:txBody>
      </p:sp>
      <p:sp>
        <p:nvSpPr>
          <p:cNvPr id="187396" name="Slide Number Placeholder 3">
            <a:extLst>
              <a:ext uri="{FF2B5EF4-FFF2-40B4-BE49-F238E27FC236}">
                <a16:creationId xmlns:a16="http://schemas.microsoft.com/office/drawing/2014/main" id="{CF3B576B-ABB9-407D-AFE0-6F25B21EB0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38B3C2-D0C6-47C7-9344-25F489A7FCCD}" type="slidenum">
              <a:rPr lang="en-US" altLang="en-US"/>
              <a:pPr/>
              <a:t>68</a:t>
            </a:fld>
            <a:endParaRPr lang="en-US" altLang="en-US"/>
          </a:p>
        </p:txBody>
      </p:sp>
    </p:spTree>
    <p:extLst>
      <p:ext uri="{BB962C8B-B14F-4D97-AF65-F5344CB8AC3E}">
        <p14:creationId xmlns:p14="http://schemas.microsoft.com/office/powerpoint/2010/main" val="24246621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11FDA1CE-7A63-4813-86A7-C9A3B57F9EA5}"/>
              </a:ext>
            </a:extLst>
          </p:cNvPr>
          <p:cNvSpPr>
            <a:spLocks noGrp="1" noRot="1" noChangeAspect="1" noTextEdit="1"/>
          </p:cNvSpPr>
          <p:nvPr>
            <p:ph type="sldImg"/>
          </p:nvPr>
        </p:nvSpPr>
        <p:spPr>
          <a:ln/>
        </p:spPr>
      </p:sp>
      <p:sp>
        <p:nvSpPr>
          <p:cNvPr id="188419" name="Notes Placeholder 2">
            <a:extLst>
              <a:ext uri="{FF2B5EF4-FFF2-40B4-BE49-F238E27FC236}">
                <a16:creationId xmlns:a16="http://schemas.microsoft.com/office/drawing/2014/main" id="{DEC1D446-F9D8-47C6-92E3-86C96C31AF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8420" name="Slide Number Placeholder 3">
            <a:extLst>
              <a:ext uri="{FF2B5EF4-FFF2-40B4-BE49-F238E27FC236}">
                <a16:creationId xmlns:a16="http://schemas.microsoft.com/office/drawing/2014/main" id="{B9EA6F91-D8BF-4BD4-A4C6-78B5AA9E3C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96795E-6479-455D-B173-E83C4D13CE10}" type="slidenum">
              <a:rPr lang="en-US" altLang="en-US"/>
              <a:pPr/>
              <a:t>69</a:t>
            </a:fld>
            <a:endParaRPr lang="en-US" altLang="en-US"/>
          </a:p>
        </p:txBody>
      </p:sp>
    </p:spTree>
    <p:extLst>
      <p:ext uri="{BB962C8B-B14F-4D97-AF65-F5344CB8AC3E}">
        <p14:creationId xmlns:p14="http://schemas.microsoft.com/office/powerpoint/2010/main" val="1227122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3D894222-6E65-44AC-A37B-10D2D40D064F}"/>
              </a:ext>
            </a:extLst>
          </p:cNvPr>
          <p:cNvSpPr>
            <a:spLocks noGrp="1" noRot="1" noChangeAspect="1" noTextEdit="1"/>
          </p:cNvSpPr>
          <p:nvPr>
            <p:ph type="sldImg"/>
          </p:nvPr>
        </p:nvSpPr>
        <p:spPr>
          <a:ln/>
        </p:spPr>
      </p:sp>
      <p:sp>
        <p:nvSpPr>
          <p:cNvPr id="124931" name="Notes Placeholder 2">
            <a:extLst>
              <a:ext uri="{FF2B5EF4-FFF2-40B4-BE49-F238E27FC236}">
                <a16:creationId xmlns:a16="http://schemas.microsoft.com/office/drawing/2014/main" id="{CE9E3550-3301-40F0-A5F2-F295888514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At the end of this training class, you will be able to:</a:t>
            </a:r>
          </a:p>
          <a:p>
            <a:r>
              <a:rPr lang="en-US" altLang="en-US">
                <a:latin typeface="Arial" panose="020B0604020202020204" pitchFamily="34" charset="0"/>
              </a:rPr>
              <a:t>Understand the MN laws pertaining to the Vulnerable Adult Act (VAA) and the Maltreatment of Minors Act (MMA)</a:t>
            </a:r>
          </a:p>
          <a:p>
            <a:r>
              <a:rPr lang="en-US" altLang="en-US">
                <a:latin typeface="Arial" panose="020B0604020202020204" pitchFamily="34" charset="0"/>
              </a:rPr>
              <a:t>Determine vulnerability given a scenario</a:t>
            </a:r>
          </a:p>
          <a:p>
            <a:r>
              <a:rPr lang="en-US" altLang="en-US">
                <a:latin typeface="Arial" panose="020B0604020202020204" pitchFamily="34" charset="0"/>
              </a:rPr>
              <a:t>Recognize maltreatment given a scenario</a:t>
            </a:r>
          </a:p>
          <a:p>
            <a:endParaRPr lang="en-US" altLang="en-US">
              <a:latin typeface="Arial" panose="020B0604020202020204" pitchFamily="34" charset="0"/>
            </a:endParaRPr>
          </a:p>
        </p:txBody>
      </p:sp>
      <p:sp>
        <p:nvSpPr>
          <p:cNvPr id="124932" name="Slide Number Placeholder 3">
            <a:extLst>
              <a:ext uri="{FF2B5EF4-FFF2-40B4-BE49-F238E27FC236}">
                <a16:creationId xmlns:a16="http://schemas.microsoft.com/office/drawing/2014/main" id="{05F3DCDE-4477-490B-B568-3A99234D59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3CA5E7-8E1D-4C5B-A9DD-9DD072332831}" type="slidenum">
              <a:rPr lang="en-US" altLang="en-US"/>
              <a:pPr/>
              <a:t>7</a:t>
            </a:fld>
            <a:endParaRPr lang="en-US" altLang="en-US"/>
          </a:p>
        </p:txBody>
      </p:sp>
    </p:spTree>
    <p:extLst>
      <p:ext uri="{BB962C8B-B14F-4D97-AF65-F5344CB8AC3E}">
        <p14:creationId xmlns:p14="http://schemas.microsoft.com/office/powerpoint/2010/main" val="41831389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3E1D2DC4-0ACD-4F3F-A1FB-9127754678C1}"/>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F7EED480-6ABA-4037-A499-3748F1C0B425}"/>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itchFamily="34" charset="0"/>
              <a:buChar char="•"/>
              <a:defRPr/>
            </a:pPr>
            <a:r>
              <a:rPr lang="en-US" dirty="0"/>
              <a:t>Who is involved</a:t>
            </a:r>
          </a:p>
          <a:p>
            <a:pPr marL="171450" indent="-171450">
              <a:buFont typeface="Arial" pitchFamily="34" charset="0"/>
              <a:buChar char="•"/>
              <a:defRPr/>
            </a:pPr>
            <a:r>
              <a:rPr lang="en-US" dirty="0"/>
              <a:t>What was said/what you witnessed or noticed (a customer being hit or seeing bruises on the arms)</a:t>
            </a:r>
          </a:p>
          <a:p>
            <a:pPr marL="171450" indent="-171450">
              <a:buFont typeface="Arial" pitchFamily="34" charset="0"/>
              <a:buChar char="•"/>
              <a:defRPr/>
            </a:pPr>
            <a:r>
              <a:rPr lang="en-US" dirty="0"/>
              <a:t>Where it happened</a:t>
            </a:r>
          </a:p>
          <a:p>
            <a:pPr marL="171450" indent="-171450">
              <a:buFont typeface="Arial" pitchFamily="34" charset="0"/>
              <a:buChar char="•"/>
              <a:defRPr/>
            </a:pPr>
            <a:r>
              <a:rPr lang="en-US" dirty="0"/>
              <a:t>The date your heard about or noticed it</a:t>
            </a:r>
          </a:p>
          <a:p>
            <a:pPr marL="171450" indent="-171450">
              <a:buFont typeface="Arial" pitchFamily="34" charset="0"/>
              <a:buChar char="•"/>
              <a:defRPr/>
            </a:pPr>
            <a:r>
              <a:rPr lang="en-US" dirty="0"/>
              <a:t>You may report non-public information if it is relevant to  complete the report</a:t>
            </a:r>
          </a:p>
          <a:p>
            <a:pPr marL="171450" indent="-171450">
              <a:buFont typeface="Arial" pitchFamily="34" charset="0"/>
              <a:buChar char="•"/>
              <a:defRPr/>
            </a:pPr>
            <a:r>
              <a:rPr lang="en-US" dirty="0"/>
              <a:t>Any other related information</a:t>
            </a:r>
          </a:p>
          <a:p>
            <a:pPr>
              <a:defRPr/>
            </a:pPr>
            <a:endParaRPr lang="en-US" dirty="0"/>
          </a:p>
        </p:txBody>
      </p:sp>
      <p:sp>
        <p:nvSpPr>
          <p:cNvPr id="189444" name="Slide Number Placeholder 3">
            <a:extLst>
              <a:ext uri="{FF2B5EF4-FFF2-40B4-BE49-F238E27FC236}">
                <a16:creationId xmlns:a16="http://schemas.microsoft.com/office/drawing/2014/main" id="{152D3ABC-C702-4A76-9F95-04FE07C9B0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330802-6251-4037-BDD1-965B9F97634E}" type="slidenum">
              <a:rPr lang="en-US" altLang="en-US"/>
              <a:pPr/>
              <a:t>70</a:t>
            </a:fld>
            <a:endParaRPr lang="en-US" altLang="en-US"/>
          </a:p>
        </p:txBody>
      </p:sp>
    </p:spTree>
    <p:extLst>
      <p:ext uri="{BB962C8B-B14F-4D97-AF65-F5344CB8AC3E}">
        <p14:creationId xmlns:p14="http://schemas.microsoft.com/office/powerpoint/2010/main" val="29223842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a:extLst>
              <a:ext uri="{FF2B5EF4-FFF2-40B4-BE49-F238E27FC236}">
                <a16:creationId xmlns:a16="http://schemas.microsoft.com/office/drawing/2014/main" id="{4489AF28-A2E5-4038-B27C-78D1912ED3F6}"/>
              </a:ext>
            </a:extLst>
          </p:cNvPr>
          <p:cNvSpPr>
            <a:spLocks noGrp="1" noRot="1" noChangeAspect="1" noTextEdit="1"/>
          </p:cNvSpPr>
          <p:nvPr>
            <p:ph type="sldImg"/>
          </p:nvPr>
        </p:nvSpPr>
        <p:spPr>
          <a:ln/>
        </p:spPr>
      </p:sp>
      <p:sp>
        <p:nvSpPr>
          <p:cNvPr id="190467" name="Notes Placeholder 2">
            <a:extLst>
              <a:ext uri="{FF2B5EF4-FFF2-40B4-BE49-F238E27FC236}">
                <a16:creationId xmlns:a16="http://schemas.microsoft.com/office/drawing/2014/main" id="{15601F49-B328-4994-B12A-A3E87DC03B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 typeface="Calibri" panose="020F0502020204030204" pitchFamily="34" charset="0"/>
              <a:buAutoNum type="arabicPeriod"/>
            </a:pPr>
            <a:r>
              <a:rPr lang="en-US" altLang="en-US">
                <a:latin typeface="Arial" panose="020B0604020202020204" pitchFamily="34" charset="0"/>
              </a:rPr>
              <a:t>A driver suspects or has witnessed maltreatment.</a:t>
            </a:r>
          </a:p>
          <a:p>
            <a:pPr marL="228600" indent="-228600">
              <a:buFont typeface="Calibri" panose="020F0502020204030204" pitchFamily="34" charset="0"/>
              <a:buAutoNum type="arabicPeriod"/>
            </a:pPr>
            <a:r>
              <a:rPr lang="en-US" altLang="en-US">
                <a:latin typeface="Arial" panose="020B0604020202020204" pitchFamily="34" charset="0"/>
              </a:rPr>
              <a:t>Goes to manager/supervisor to discuss it.</a:t>
            </a:r>
          </a:p>
          <a:p>
            <a:pPr marL="228600" indent="-228600">
              <a:buFont typeface="Calibri" panose="020F0502020204030204" pitchFamily="34" charset="0"/>
              <a:buAutoNum type="arabicPeriod"/>
            </a:pPr>
            <a:r>
              <a:rPr lang="en-US" altLang="en-US">
                <a:latin typeface="Arial" panose="020B0604020202020204" pitchFamily="34" charset="0"/>
              </a:rPr>
              <a:t>Manager/supervisor contacts Common Entry Point with the information OR driver contacts Common Entry Point by him or herself.</a:t>
            </a:r>
          </a:p>
          <a:p>
            <a:pPr marL="228600" indent="-228600">
              <a:buFont typeface="Calibri" panose="020F0502020204030204" pitchFamily="34" charset="0"/>
              <a:buAutoNum type="arabicPeriod"/>
            </a:pPr>
            <a:r>
              <a:rPr lang="en-US" altLang="en-US">
                <a:latin typeface="Arial" panose="020B0604020202020204" pitchFamily="34" charset="0"/>
              </a:rPr>
              <a:t>Common Entry Point received report of maltreatment from either the driver or the organization.</a:t>
            </a:r>
          </a:p>
          <a:p>
            <a:pPr marL="228600" indent="-228600">
              <a:buFont typeface="Calibri" panose="020F0502020204030204" pitchFamily="34" charset="0"/>
              <a:buAutoNum type="arabicPeriod"/>
            </a:pPr>
            <a:r>
              <a:rPr lang="en-US" altLang="en-US">
                <a:latin typeface="Arial" panose="020B0604020202020204" pitchFamily="34" charset="0"/>
              </a:rPr>
              <a:t>The report is investigated and it is determined that no maltreatment occurred.  No further action is taken OR the report is investigated by the appropriate agency and an "Initial Disposition" report is issued.</a:t>
            </a:r>
          </a:p>
          <a:p>
            <a:pPr marL="228600" indent="-228600">
              <a:buFont typeface="Calibri" panose="020F0502020204030204" pitchFamily="34" charset="0"/>
              <a:buAutoNum type="arabicPeriod"/>
            </a:pPr>
            <a:r>
              <a:rPr lang="en-US" altLang="en-US">
                <a:latin typeface="Arial" panose="020B0604020202020204" pitchFamily="34" charset="0"/>
              </a:rPr>
              <a:t>If it is determined that maltreatment has occurred and County Protection Services Department of Human Services and Law Enforcement are brought in to help.</a:t>
            </a:r>
          </a:p>
          <a:p>
            <a:pPr marL="228600" indent="-228600">
              <a:buFont typeface="Calibri" panose="020F0502020204030204" pitchFamily="34" charset="0"/>
              <a:buAutoNum type="arabicPeriod"/>
            </a:pPr>
            <a:r>
              <a:rPr lang="en-US" altLang="en-US">
                <a:latin typeface="Arial" panose="020B0604020202020204" pitchFamily="34" charset="0"/>
              </a:rPr>
              <a:t>A report of findings or "Final Disposition" is issued.  The person/organization who reported the maltreatment may request to be notified of the initial and final disposition report.</a:t>
            </a:r>
          </a:p>
        </p:txBody>
      </p:sp>
      <p:sp>
        <p:nvSpPr>
          <p:cNvPr id="190468" name="Slide Number Placeholder 3">
            <a:extLst>
              <a:ext uri="{FF2B5EF4-FFF2-40B4-BE49-F238E27FC236}">
                <a16:creationId xmlns:a16="http://schemas.microsoft.com/office/drawing/2014/main" id="{7A3059D9-3719-48BF-9548-302FE33B35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143358-2FAC-4A6D-9E08-92C412506203}" type="slidenum">
              <a:rPr lang="en-US" altLang="en-US"/>
              <a:pPr/>
              <a:t>71</a:t>
            </a:fld>
            <a:endParaRPr lang="en-US" altLang="en-US"/>
          </a:p>
        </p:txBody>
      </p:sp>
    </p:spTree>
    <p:extLst>
      <p:ext uri="{BB962C8B-B14F-4D97-AF65-F5344CB8AC3E}">
        <p14:creationId xmlns:p14="http://schemas.microsoft.com/office/powerpoint/2010/main" val="11476194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327F86FC-383C-47F2-91F5-57A82B4C81DB}"/>
              </a:ext>
            </a:extLst>
          </p:cNvPr>
          <p:cNvSpPr>
            <a:spLocks noGrp="1" noRot="1" noChangeAspect="1" noTextEdit="1"/>
          </p:cNvSpPr>
          <p:nvPr>
            <p:ph type="sldImg"/>
          </p:nvPr>
        </p:nvSpPr>
        <p:spPr>
          <a:ln/>
        </p:spPr>
      </p:sp>
      <p:sp>
        <p:nvSpPr>
          <p:cNvPr id="191491" name="Notes Placeholder 2">
            <a:extLst>
              <a:ext uri="{FF2B5EF4-FFF2-40B4-BE49-F238E27FC236}">
                <a16:creationId xmlns:a16="http://schemas.microsoft.com/office/drawing/2014/main" id="{CB0D7629-388C-4166-91F8-1831960F97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1492" name="Slide Number Placeholder 3">
            <a:extLst>
              <a:ext uri="{FF2B5EF4-FFF2-40B4-BE49-F238E27FC236}">
                <a16:creationId xmlns:a16="http://schemas.microsoft.com/office/drawing/2014/main" id="{D177D1C0-45F7-488F-B644-4B32B53035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A237F6-7F80-4BE6-90FF-28BBE90D00EF}" type="slidenum">
              <a:rPr lang="en-US" altLang="en-US"/>
              <a:pPr/>
              <a:t>72</a:t>
            </a:fld>
            <a:endParaRPr lang="en-US" altLang="en-US"/>
          </a:p>
        </p:txBody>
      </p:sp>
    </p:spTree>
    <p:extLst>
      <p:ext uri="{BB962C8B-B14F-4D97-AF65-F5344CB8AC3E}">
        <p14:creationId xmlns:p14="http://schemas.microsoft.com/office/powerpoint/2010/main" val="26511085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a:extLst>
              <a:ext uri="{FF2B5EF4-FFF2-40B4-BE49-F238E27FC236}">
                <a16:creationId xmlns:a16="http://schemas.microsoft.com/office/drawing/2014/main" id="{85C50B78-7D47-40C1-8F6C-9CDD10ED31F8}"/>
              </a:ext>
            </a:extLst>
          </p:cNvPr>
          <p:cNvSpPr>
            <a:spLocks noGrp="1" noRot="1" noChangeAspect="1" noTextEdit="1"/>
          </p:cNvSpPr>
          <p:nvPr>
            <p:ph type="sldImg"/>
          </p:nvPr>
        </p:nvSpPr>
        <p:spPr>
          <a:ln/>
        </p:spPr>
      </p:sp>
      <p:sp>
        <p:nvSpPr>
          <p:cNvPr id="192515" name="Notes Placeholder 2">
            <a:extLst>
              <a:ext uri="{FF2B5EF4-FFF2-40B4-BE49-F238E27FC236}">
                <a16:creationId xmlns:a16="http://schemas.microsoft.com/office/drawing/2014/main" id="{F46CAA7E-FD8B-45AB-8082-22EE3E09653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2516" name="Slide Number Placeholder 3">
            <a:extLst>
              <a:ext uri="{FF2B5EF4-FFF2-40B4-BE49-F238E27FC236}">
                <a16:creationId xmlns:a16="http://schemas.microsoft.com/office/drawing/2014/main" id="{E026CFA3-D32E-44E8-BAEA-364765FB51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A7D868C-2478-4F61-B1F5-209AF8973ACC}" type="slidenum">
              <a:rPr lang="en-US" altLang="en-US"/>
              <a:pPr/>
              <a:t>73</a:t>
            </a:fld>
            <a:endParaRPr lang="en-US" altLang="en-US"/>
          </a:p>
        </p:txBody>
      </p:sp>
    </p:spTree>
    <p:extLst>
      <p:ext uri="{BB962C8B-B14F-4D97-AF65-F5344CB8AC3E}">
        <p14:creationId xmlns:p14="http://schemas.microsoft.com/office/powerpoint/2010/main" val="12170982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a:extLst>
              <a:ext uri="{FF2B5EF4-FFF2-40B4-BE49-F238E27FC236}">
                <a16:creationId xmlns:a16="http://schemas.microsoft.com/office/drawing/2014/main" id="{56D6B232-762F-41DB-874B-26C954C00E0E}"/>
              </a:ext>
            </a:extLst>
          </p:cNvPr>
          <p:cNvSpPr>
            <a:spLocks noGrp="1" noRot="1" noChangeAspect="1" noTextEdit="1"/>
          </p:cNvSpPr>
          <p:nvPr>
            <p:ph type="sldImg"/>
          </p:nvPr>
        </p:nvSpPr>
        <p:spPr>
          <a:ln/>
        </p:spPr>
      </p:sp>
      <p:sp>
        <p:nvSpPr>
          <p:cNvPr id="193539" name="Notes Placeholder 2">
            <a:extLst>
              <a:ext uri="{FF2B5EF4-FFF2-40B4-BE49-F238E27FC236}">
                <a16:creationId xmlns:a16="http://schemas.microsoft.com/office/drawing/2014/main" id="{DACB302E-4CDE-4BA9-95C0-D22FB4CA35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3540" name="Slide Number Placeholder 3">
            <a:extLst>
              <a:ext uri="{FF2B5EF4-FFF2-40B4-BE49-F238E27FC236}">
                <a16:creationId xmlns:a16="http://schemas.microsoft.com/office/drawing/2014/main" id="{08B1EACA-97C7-4EBD-8738-86D0A3C775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DC8D03-2528-49D1-B374-8AD4D9493D85}" type="slidenum">
              <a:rPr lang="en-US" altLang="en-US"/>
              <a:pPr/>
              <a:t>74</a:t>
            </a:fld>
            <a:endParaRPr lang="en-US" altLang="en-US"/>
          </a:p>
        </p:txBody>
      </p:sp>
    </p:spTree>
    <p:extLst>
      <p:ext uri="{BB962C8B-B14F-4D97-AF65-F5344CB8AC3E}">
        <p14:creationId xmlns:p14="http://schemas.microsoft.com/office/powerpoint/2010/main" val="32130108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a:extLst>
              <a:ext uri="{FF2B5EF4-FFF2-40B4-BE49-F238E27FC236}">
                <a16:creationId xmlns:a16="http://schemas.microsoft.com/office/drawing/2014/main" id="{95A75C52-1F02-49B6-9F40-D2CC87BC9F52}"/>
              </a:ext>
            </a:extLst>
          </p:cNvPr>
          <p:cNvSpPr>
            <a:spLocks noGrp="1" noRot="1" noChangeAspect="1" noTextEdit="1"/>
          </p:cNvSpPr>
          <p:nvPr>
            <p:ph type="sldImg"/>
          </p:nvPr>
        </p:nvSpPr>
        <p:spPr>
          <a:ln/>
        </p:spPr>
      </p:sp>
      <p:sp>
        <p:nvSpPr>
          <p:cNvPr id="194563" name="Notes Placeholder 2">
            <a:extLst>
              <a:ext uri="{FF2B5EF4-FFF2-40B4-BE49-F238E27FC236}">
                <a16:creationId xmlns:a16="http://schemas.microsoft.com/office/drawing/2014/main" id="{A0C80E42-1899-464F-962D-34B686FA94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Answer: C</a:t>
            </a:r>
            <a:endParaRPr lang="en-US" altLang="en-US">
              <a:latin typeface="Arial" panose="020B0604020202020204" pitchFamily="34" charset="0"/>
            </a:endParaRPr>
          </a:p>
          <a:p>
            <a:r>
              <a:rPr lang="en-US" altLang="en-US">
                <a:latin typeface="Arial" panose="020B0604020202020204" pitchFamily="34" charset="0"/>
              </a:rPr>
              <a:t>You may report maltreatment to either your transit organization manager or your county’s Common Entry Point.</a:t>
            </a:r>
          </a:p>
          <a:p>
            <a:endParaRPr lang="en-US" altLang="en-US">
              <a:latin typeface="Arial" panose="020B0604020202020204" pitchFamily="34" charset="0"/>
            </a:endParaRPr>
          </a:p>
        </p:txBody>
      </p:sp>
      <p:sp>
        <p:nvSpPr>
          <p:cNvPr id="194564" name="Slide Number Placeholder 3">
            <a:extLst>
              <a:ext uri="{FF2B5EF4-FFF2-40B4-BE49-F238E27FC236}">
                <a16:creationId xmlns:a16="http://schemas.microsoft.com/office/drawing/2014/main" id="{415FBAC9-CCF6-4663-9B9F-6EAE8D626F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55D1F3-7121-434D-A974-17C6707E4A8E}" type="slidenum">
              <a:rPr lang="en-US" altLang="en-US"/>
              <a:pPr/>
              <a:t>75</a:t>
            </a:fld>
            <a:endParaRPr lang="en-US" altLang="en-US"/>
          </a:p>
        </p:txBody>
      </p:sp>
    </p:spTree>
    <p:extLst>
      <p:ext uri="{BB962C8B-B14F-4D97-AF65-F5344CB8AC3E}">
        <p14:creationId xmlns:p14="http://schemas.microsoft.com/office/powerpoint/2010/main" val="28051009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a:extLst>
              <a:ext uri="{FF2B5EF4-FFF2-40B4-BE49-F238E27FC236}">
                <a16:creationId xmlns:a16="http://schemas.microsoft.com/office/drawing/2014/main" id="{7C579CCA-9E4C-4E5F-A3B6-D116916E6EC5}"/>
              </a:ext>
            </a:extLst>
          </p:cNvPr>
          <p:cNvSpPr>
            <a:spLocks noGrp="1" noRot="1" noChangeAspect="1" noTextEdit="1"/>
          </p:cNvSpPr>
          <p:nvPr>
            <p:ph type="sldImg"/>
          </p:nvPr>
        </p:nvSpPr>
        <p:spPr>
          <a:ln/>
        </p:spPr>
      </p:sp>
      <p:sp>
        <p:nvSpPr>
          <p:cNvPr id="195587" name="Notes Placeholder 2">
            <a:extLst>
              <a:ext uri="{FF2B5EF4-FFF2-40B4-BE49-F238E27FC236}">
                <a16:creationId xmlns:a16="http://schemas.microsoft.com/office/drawing/2014/main" id="{D93E1A72-F1D7-44AF-A6EC-1BC8D2C82A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Answer: A</a:t>
            </a:r>
            <a:endParaRPr lang="en-US" altLang="en-US">
              <a:latin typeface="Arial" panose="020B0604020202020204" pitchFamily="34" charset="0"/>
            </a:endParaRPr>
          </a:p>
          <a:p>
            <a:r>
              <a:rPr lang="en-US" altLang="en-US">
                <a:latin typeface="Arial" panose="020B0604020202020204" pitchFamily="34" charset="0"/>
              </a:rPr>
              <a:t>It is extremely important to report maltreatment as soon as you possibly can.  It is advised to do it within 24 hours after witnessing or suspecting maltreatment.</a:t>
            </a:r>
          </a:p>
        </p:txBody>
      </p:sp>
      <p:sp>
        <p:nvSpPr>
          <p:cNvPr id="195588" name="Slide Number Placeholder 3">
            <a:extLst>
              <a:ext uri="{FF2B5EF4-FFF2-40B4-BE49-F238E27FC236}">
                <a16:creationId xmlns:a16="http://schemas.microsoft.com/office/drawing/2014/main" id="{7D0EB17D-96AC-419B-9D8C-342C35C916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A3ADEB-F4D3-4A81-B287-D9D261EF9B32}" type="slidenum">
              <a:rPr lang="en-US" altLang="en-US"/>
              <a:pPr/>
              <a:t>76</a:t>
            </a:fld>
            <a:endParaRPr lang="en-US" altLang="en-US"/>
          </a:p>
        </p:txBody>
      </p:sp>
    </p:spTree>
    <p:extLst>
      <p:ext uri="{BB962C8B-B14F-4D97-AF65-F5344CB8AC3E}">
        <p14:creationId xmlns:p14="http://schemas.microsoft.com/office/powerpoint/2010/main" val="34524078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C10A5113-C6E5-4543-8DD0-88726536AF4C}"/>
              </a:ext>
            </a:extLst>
          </p:cNvPr>
          <p:cNvSpPr>
            <a:spLocks noGrp="1" noRot="1" noChangeAspect="1" noTextEdit="1"/>
          </p:cNvSpPr>
          <p:nvPr>
            <p:ph type="sldImg"/>
          </p:nvPr>
        </p:nvSpPr>
        <p:spPr>
          <a:ln/>
        </p:spPr>
      </p:sp>
      <p:sp>
        <p:nvSpPr>
          <p:cNvPr id="196611" name="Notes Placeholder 2">
            <a:extLst>
              <a:ext uri="{FF2B5EF4-FFF2-40B4-BE49-F238E27FC236}">
                <a16:creationId xmlns:a16="http://schemas.microsoft.com/office/drawing/2014/main" id="{BC630982-8F1B-4E56-A696-471B5261CC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6612" name="Slide Number Placeholder 3">
            <a:extLst>
              <a:ext uri="{FF2B5EF4-FFF2-40B4-BE49-F238E27FC236}">
                <a16:creationId xmlns:a16="http://schemas.microsoft.com/office/drawing/2014/main" id="{37A5E86F-5AF9-42C7-87F9-7467B3E270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3A1013-C517-4ABD-A36F-322B78BFE108}" type="slidenum">
              <a:rPr lang="en-US" altLang="en-US"/>
              <a:pPr/>
              <a:t>77</a:t>
            </a:fld>
            <a:endParaRPr lang="en-US" altLang="en-US"/>
          </a:p>
        </p:txBody>
      </p:sp>
    </p:spTree>
    <p:extLst>
      <p:ext uri="{BB962C8B-B14F-4D97-AF65-F5344CB8AC3E}">
        <p14:creationId xmlns:p14="http://schemas.microsoft.com/office/powerpoint/2010/main" val="24880228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4D920086-997B-47D5-B4FA-4E08B2A981D8}"/>
              </a:ext>
            </a:extLst>
          </p:cNvPr>
          <p:cNvSpPr>
            <a:spLocks noGrp="1" noRot="1" noChangeAspect="1" noTextEdit="1"/>
          </p:cNvSpPr>
          <p:nvPr>
            <p:ph type="sldImg"/>
          </p:nvPr>
        </p:nvSpPr>
        <p:spPr>
          <a:ln/>
        </p:spPr>
      </p:sp>
      <p:sp>
        <p:nvSpPr>
          <p:cNvPr id="197635" name="Notes Placeholder 2">
            <a:extLst>
              <a:ext uri="{FF2B5EF4-FFF2-40B4-BE49-F238E27FC236}">
                <a16:creationId xmlns:a16="http://schemas.microsoft.com/office/drawing/2014/main" id="{360060F2-E00C-4208-8014-4901CAF0DE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Whenever a driver acts on behalf of the passenger in reporting</a:t>
            </a:r>
          </a:p>
          <a:p>
            <a:r>
              <a:rPr lang="en-US" altLang="en-US">
                <a:latin typeface="Arial" panose="020B0604020202020204" pitchFamily="34" charset="0"/>
              </a:rPr>
              <a:t>Maltreatment in good faith, he or she has the right to remain anonymous.  In addition, the Vulnerable Adult Act and the Maltreatment of Minors Act both protect reporters and their organizations from prosecution and retaliation.  These are outlined in the VVA and MOMA, which were distributed to you earlier in the class.</a:t>
            </a:r>
          </a:p>
          <a:p>
            <a:endParaRPr lang="en-US" altLang="en-US">
              <a:latin typeface="Arial" panose="020B0604020202020204" pitchFamily="34" charset="0"/>
            </a:endParaRPr>
          </a:p>
        </p:txBody>
      </p:sp>
      <p:sp>
        <p:nvSpPr>
          <p:cNvPr id="197636" name="Slide Number Placeholder 3">
            <a:extLst>
              <a:ext uri="{FF2B5EF4-FFF2-40B4-BE49-F238E27FC236}">
                <a16:creationId xmlns:a16="http://schemas.microsoft.com/office/drawing/2014/main" id="{60F7CA94-48D6-437B-A1F5-760A9BE75D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E7C701-F58D-4659-A122-C236E1BBC507}" type="slidenum">
              <a:rPr lang="en-US" altLang="en-US"/>
              <a:pPr/>
              <a:t>78</a:t>
            </a:fld>
            <a:endParaRPr lang="en-US" altLang="en-US"/>
          </a:p>
        </p:txBody>
      </p:sp>
    </p:spTree>
    <p:extLst>
      <p:ext uri="{BB962C8B-B14F-4D97-AF65-F5344CB8AC3E}">
        <p14:creationId xmlns:p14="http://schemas.microsoft.com/office/powerpoint/2010/main" val="3908890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a:extLst>
              <a:ext uri="{FF2B5EF4-FFF2-40B4-BE49-F238E27FC236}">
                <a16:creationId xmlns:a16="http://schemas.microsoft.com/office/drawing/2014/main" id="{6606D333-895E-4C8A-8BD3-DBCD7276FBF7}"/>
              </a:ext>
            </a:extLst>
          </p:cNvPr>
          <p:cNvSpPr>
            <a:spLocks noGrp="1" noRot="1" noChangeAspect="1" noTextEdit="1"/>
          </p:cNvSpPr>
          <p:nvPr>
            <p:ph type="sldImg"/>
          </p:nvPr>
        </p:nvSpPr>
        <p:spPr>
          <a:ln/>
        </p:spPr>
      </p:sp>
      <p:sp>
        <p:nvSpPr>
          <p:cNvPr id="198659" name="Notes Placeholder 2">
            <a:extLst>
              <a:ext uri="{FF2B5EF4-FFF2-40B4-BE49-F238E27FC236}">
                <a16:creationId xmlns:a16="http://schemas.microsoft.com/office/drawing/2014/main" id="{EE66CBBE-B18D-48E4-B983-9D83849017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u="sng">
                <a:latin typeface="Arial" panose="020B0604020202020204" pitchFamily="34" charset="0"/>
              </a:rPr>
              <a:t>Read the case first</a:t>
            </a:r>
            <a:r>
              <a:rPr lang="en-US" altLang="en-US">
                <a:latin typeface="Arial" panose="020B0604020202020204" pitchFamily="34" charset="0"/>
              </a:rPr>
              <a:t>:  Jimmy has you worried.  When he got on the bus last week with the strange burn on his arm and a bruise on his cheek, you weren’t so sure that he was just “messing around with his friends.”   Though you’re not sure what is going on, you feel that not mentioning the injuries to your manager is just too big of a risk to take for Jimmy’s welfare.</a:t>
            </a:r>
            <a:br>
              <a:rPr lang="en-US" altLang="en-US">
                <a:latin typeface="Arial" panose="020B0604020202020204" pitchFamily="34" charset="0"/>
              </a:rPr>
            </a:br>
            <a:endParaRPr lang="en-US" altLang="en-US">
              <a:latin typeface="Arial" panose="020B0604020202020204" pitchFamily="34" charset="0"/>
            </a:endParaRPr>
          </a:p>
        </p:txBody>
      </p:sp>
      <p:sp>
        <p:nvSpPr>
          <p:cNvPr id="198660" name="Slide Number Placeholder 3">
            <a:extLst>
              <a:ext uri="{FF2B5EF4-FFF2-40B4-BE49-F238E27FC236}">
                <a16:creationId xmlns:a16="http://schemas.microsoft.com/office/drawing/2014/main" id="{654ADD5F-D7AF-42E5-A682-B727968292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E759FD-6DDB-4EE3-9FEB-52098CCE7B0C}" type="slidenum">
              <a:rPr lang="en-US" altLang="en-US"/>
              <a:pPr/>
              <a:t>79</a:t>
            </a:fld>
            <a:endParaRPr lang="en-US" altLang="en-US"/>
          </a:p>
        </p:txBody>
      </p:sp>
    </p:spTree>
    <p:extLst>
      <p:ext uri="{BB962C8B-B14F-4D97-AF65-F5344CB8AC3E}">
        <p14:creationId xmlns:p14="http://schemas.microsoft.com/office/powerpoint/2010/main" val="2283783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9C3245DB-3CC2-4DAA-8A20-6D11C9179C33}"/>
              </a:ext>
            </a:extLst>
          </p:cNvPr>
          <p:cNvSpPr>
            <a:spLocks noGrp="1" noRot="1" noChangeAspect="1" noTextEdit="1"/>
          </p:cNvSpPr>
          <p:nvPr>
            <p:ph type="sldImg"/>
          </p:nvPr>
        </p:nvSpPr>
        <p:spPr>
          <a:ln/>
        </p:spPr>
      </p:sp>
      <p:sp>
        <p:nvSpPr>
          <p:cNvPr id="125955" name="Notes Placeholder 2">
            <a:extLst>
              <a:ext uri="{FF2B5EF4-FFF2-40B4-BE49-F238E27FC236}">
                <a16:creationId xmlns:a16="http://schemas.microsoft.com/office/drawing/2014/main" id="{1D0CB33C-A0E8-4F16-AC99-C8FCFF9CF1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Identify the maltreatment reporting requirements and process</a:t>
            </a:r>
          </a:p>
          <a:p>
            <a:r>
              <a:rPr lang="en-US" altLang="en-US">
                <a:latin typeface="Arial" panose="020B0604020202020204" pitchFamily="34" charset="0"/>
              </a:rPr>
              <a:t>Recognize potential impacts of reporting maltreatment</a:t>
            </a:r>
          </a:p>
          <a:p>
            <a:r>
              <a:rPr lang="en-US" altLang="en-US">
                <a:latin typeface="Arial" panose="020B0604020202020204" pitchFamily="34" charset="0"/>
              </a:rPr>
              <a:t>Identify professional boundaries to avoid accusations of  maltreatment</a:t>
            </a:r>
          </a:p>
          <a:p>
            <a:r>
              <a:rPr lang="en-US" altLang="en-US">
                <a:latin typeface="Arial" panose="020B0604020202020204" pitchFamily="34" charset="0"/>
              </a:rPr>
              <a:t>Describe de-escalation techniques that reduce risk of harm in emotionally charged situations</a:t>
            </a:r>
          </a:p>
          <a:p>
            <a:r>
              <a:rPr lang="en-US" altLang="en-US">
                <a:latin typeface="Arial" panose="020B0604020202020204" pitchFamily="34" charset="0"/>
              </a:rPr>
              <a:t>When you have completed all the topics in this lesson, you will complete a short assessment to see how much you have learned.</a:t>
            </a:r>
          </a:p>
          <a:p>
            <a:endParaRPr lang="en-US" altLang="en-US">
              <a:latin typeface="Arial" panose="020B0604020202020204" pitchFamily="34" charset="0"/>
            </a:endParaRPr>
          </a:p>
        </p:txBody>
      </p:sp>
      <p:sp>
        <p:nvSpPr>
          <p:cNvPr id="125956" name="Slide Number Placeholder 3">
            <a:extLst>
              <a:ext uri="{FF2B5EF4-FFF2-40B4-BE49-F238E27FC236}">
                <a16:creationId xmlns:a16="http://schemas.microsoft.com/office/drawing/2014/main" id="{8A847A8C-70E2-4391-AB13-F431A23D81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62FA80-D511-4D48-B259-230062689AD4}" type="slidenum">
              <a:rPr lang="en-US" altLang="en-US"/>
              <a:pPr/>
              <a:t>8</a:t>
            </a:fld>
            <a:endParaRPr lang="en-US" altLang="en-US"/>
          </a:p>
        </p:txBody>
      </p:sp>
    </p:spTree>
    <p:extLst>
      <p:ext uri="{BB962C8B-B14F-4D97-AF65-F5344CB8AC3E}">
        <p14:creationId xmlns:p14="http://schemas.microsoft.com/office/powerpoint/2010/main" val="25088635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a:extLst>
              <a:ext uri="{FF2B5EF4-FFF2-40B4-BE49-F238E27FC236}">
                <a16:creationId xmlns:a16="http://schemas.microsoft.com/office/drawing/2014/main" id="{6A8CA90D-19EB-4C42-89C8-D7D877D38097}"/>
              </a:ext>
            </a:extLst>
          </p:cNvPr>
          <p:cNvSpPr>
            <a:spLocks noGrp="1" noRot="1" noChangeAspect="1" noTextEdit="1"/>
          </p:cNvSpPr>
          <p:nvPr>
            <p:ph type="sldImg"/>
          </p:nvPr>
        </p:nvSpPr>
        <p:spPr>
          <a:ln/>
        </p:spPr>
      </p:sp>
      <p:sp>
        <p:nvSpPr>
          <p:cNvPr id="199683" name="Notes Placeholder 2">
            <a:extLst>
              <a:ext uri="{FF2B5EF4-FFF2-40B4-BE49-F238E27FC236}">
                <a16:creationId xmlns:a16="http://schemas.microsoft.com/office/drawing/2014/main" id="{D45B3E39-22BD-4CED-B117-7CE5034EF8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After talking it over, you and your manager decide that he should contact your county’s Common Entry Point (CEP) about what you have seen.  The CEP takes the report and looks into the issue.  Two weeks later, you learn that it has been determined that no maltreatment has occurred and no further investigation is warranted.</a:t>
            </a:r>
            <a:br>
              <a:rPr lang="en-US" altLang="en-US">
                <a:latin typeface="Arial" panose="020B0604020202020204" pitchFamily="34" charset="0"/>
              </a:rPr>
            </a:br>
            <a:endParaRPr lang="en-US" altLang="en-US">
              <a:latin typeface="Arial" panose="020B0604020202020204" pitchFamily="34" charset="0"/>
            </a:endParaRPr>
          </a:p>
          <a:p>
            <a:r>
              <a:rPr lang="en-US" altLang="en-US">
                <a:latin typeface="Arial" panose="020B0604020202020204" pitchFamily="34" charset="0"/>
              </a:rPr>
              <a:t>In the process of making a determination, the staff of the CEP spoke with Jimmy’s teachers and his parents.  Though the CEP staff did not reveal who had reported Jimmy’s injuries, Jimmy told his parents that you had asked about his injuries on the bus a few weeks prior.</a:t>
            </a:r>
          </a:p>
          <a:p>
            <a:r>
              <a:rPr lang="en-US" altLang="en-US">
                <a:latin typeface="Arial" panose="020B0604020202020204" pitchFamily="34" charset="0"/>
              </a:rPr>
              <a:t> </a:t>
            </a:r>
          </a:p>
          <a:p>
            <a:r>
              <a:rPr lang="en-US" altLang="en-US">
                <a:latin typeface="Arial" panose="020B0604020202020204" pitchFamily="34" charset="0"/>
              </a:rPr>
              <a:t>Jimmy’s parents no longer allow Jimmy to ride your bus.  They then go to your transit organization manager and tell him that they want to file a complaint against you for filing a “false report.”  They also state to your manager that they feel strongly that you should be fired and that they intend to hire a lawyer and sue the transit organization.</a:t>
            </a:r>
          </a:p>
        </p:txBody>
      </p:sp>
      <p:sp>
        <p:nvSpPr>
          <p:cNvPr id="199684" name="Slide Number Placeholder 3">
            <a:extLst>
              <a:ext uri="{FF2B5EF4-FFF2-40B4-BE49-F238E27FC236}">
                <a16:creationId xmlns:a16="http://schemas.microsoft.com/office/drawing/2014/main" id="{536649D2-1D32-4602-80A4-040BEDF115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768105-9A4A-4E5D-93B4-1DEC13860B36}" type="slidenum">
              <a:rPr lang="en-US" altLang="en-US"/>
              <a:pPr/>
              <a:t>80</a:t>
            </a:fld>
            <a:endParaRPr lang="en-US" altLang="en-US"/>
          </a:p>
        </p:txBody>
      </p:sp>
    </p:spTree>
    <p:extLst>
      <p:ext uri="{BB962C8B-B14F-4D97-AF65-F5344CB8AC3E}">
        <p14:creationId xmlns:p14="http://schemas.microsoft.com/office/powerpoint/2010/main" val="29644021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FEED4727-FF1B-4553-858A-74988E55436D}"/>
              </a:ext>
            </a:extLst>
          </p:cNvPr>
          <p:cNvSpPr>
            <a:spLocks noGrp="1" noRot="1" noChangeAspect="1" noTextEdit="1"/>
          </p:cNvSpPr>
          <p:nvPr>
            <p:ph type="sldImg"/>
          </p:nvPr>
        </p:nvSpPr>
        <p:spPr>
          <a:ln/>
        </p:spPr>
      </p:sp>
      <p:sp>
        <p:nvSpPr>
          <p:cNvPr id="200707" name="Notes Placeholder 2">
            <a:extLst>
              <a:ext uri="{FF2B5EF4-FFF2-40B4-BE49-F238E27FC236}">
                <a16:creationId xmlns:a16="http://schemas.microsoft.com/office/drawing/2014/main" id="{4371B64D-8790-4861-934A-D3341E9F70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Parents, guardians or caregivers may find it embarrassing when they learn that others think that they may have been abusing or neglecting their child or charge.  At times, they may wish to find someone to “blame,” even if it is determined that no harm has occurred.</a:t>
            </a:r>
          </a:p>
          <a:p>
            <a:r>
              <a:rPr lang="en-US" altLang="en-US">
                <a:latin typeface="Arial" panose="020B0604020202020204" pitchFamily="34" charset="0"/>
              </a:rPr>
              <a:t> </a:t>
            </a:r>
          </a:p>
          <a:p>
            <a:r>
              <a:rPr lang="en-US" altLang="en-US">
                <a:latin typeface="Arial" panose="020B0604020202020204" pitchFamily="34" charset="0"/>
              </a:rPr>
              <a:t>Though the CEP guarantees anonymity when they work with individuals/organizations regarding maltreatment reporting, it may be possible for others to find out who reported an incident or situation from different sources, or by speculation.  This may be especially true in small communities where many people know each other and are more aware of each other’s daily routines and personal interactions.</a:t>
            </a:r>
          </a:p>
          <a:p>
            <a:endParaRPr lang="en-US" altLang="en-US">
              <a:latin typeface="Arial" panose="020B0604020202020204" pitchFamily="34" charset="0"/>
            </a:endParaRPr>
          </a:p>
        </p:txBody>
      </p:sp>
      <p:sp>
        <p:nvSpPr>
          <p:cNvPr id="200708" name="Slide Number Placeholder 3">
            <a:extLst>
              <a:ext uri="{FF2B5EF4-FFF2-40B4-BE49-F238E27FC236}">
                <a16:creationId xmlns:a16="http://schemas.microsoft.com/office/drawing/2014/main" id="{C669EFF2-6F68-4FCB-A41C-4DA2CBDF06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518ED2B-51F5-4021-BDA9-4FD17B8C94C6}" type="slidenum">
              <a:rPr lang="en-US" altLang="en-US"/>
              <a:pPr/>
              <a:t>81</a:t>
            </a:fld>
            <a:endParaRPr lang="en-US" altLang="en-US"/>
          </a:p>
        </p:txBody>
      </p:sp>
    </p:spTree>
    <p:extLst>
      <p:ext uri="{BB962C8B-B14F-4D97-AF65-F5344CB8AC3E}">
        <p14:creationId xmlns:p14="http://schemas.microsoft.com/office/powerpoint/2010/main" val="34187502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FF5EBC45-B8F5-4993-9FB9-5CA530D05688}"/>
              </a:ext>
            </a:extLst>
          </p:cNvPr>
          <p:cNvSpPr>
            <a:spLocks noGrp="1" noRot="1" noChangeAspect="1" noTextEdit="1"/>
          </p:cNvSpPr>
          <p:nvPr>
            <p:ph type="sldImg"/>
          </p:nvPr>
        </p:nvSpPr>
        <p:spPr>
          <a:ln/>
        </p:spPr>
      </p:sp>
      <p:sp>
        <p:nvSpPr>
          <p:cNvPr id="201731" name="Notes Placeholder 2">
            <a:extLst>
              <a:ext uri="{FF2B5EF4-FFF2-40B4-BE49-F238E27FC236}">
                <a16:creationId xmlns:a16="http://schemas.microsoft.com/office/drawing/2014/main" id="{4F70FFAA-81FD-489F-AC0F-7844DC6421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When you took Ruth to her physical therapy appointment last week, you noticed that she looked like she had lost weight.  Ruth mentioned that "the girls" in the nursing home sometimes forgot her meals and that she wasn't sure what to do about it.  Ruth tells you that she likes "the girls" who take care of her and doesn't want to make trouble for them by complaining.</a:t>
            </a:r>
          </a:p>
          <a:p>
            <a:endParaRPr lang="en-US" altLang="en-US">
              <a:latin typeface="Arial" panose="020B0604020202020204" pitchFamily="34" charset="0"/>
            </a:endParaRPr>
          </a:p>
          <a:p>
            <a:r>
              <a:rPr lang="en-US" altLang="en-US">
                <a:latin typeface="Arial" panose="020B0604020202020204" pitchFamily="34" charset="0"/>
              </a:rPr>
              <a:t>You discuss the situation with your manager and you both decide that you need to call the Common Entry Point and request that the situation is looked into.  The Department of Human Services, at the request of the Common Entry Point, investigates the nursing home Ruth is staying in and finds that she, and other patients on her floor, is not receiving regular meals. They also learn that the kitchen facility is not being kept clean.</a:t>
            </a:r>
          </a:p>
          <a:p>
            <a:endParaRPr lang="en-US" altLang="en-US">
              <a:latin typeface="Arial" panose="020B0604020202020204" pitchFamily="34" charset="0"/>
            </a:endParaRPr>
          </a:p>
        </p:txBody>
      </p:sp>
      <p:sp>
        <p:nvSpPr>
          <p:cNvPr id="201732" name="Slide Number Placeholder 3">
            <a:extLst>
              <a:ext uri="{FF2B5EF4-FFF2-40B4-BE49-F238E27FC236}">
                <a16:creationId xmlns:a16="http://schemas.microsoft.com/office/drawing/2014/main" id="{560F1BD9-0031-4556-A119-8F3C48B49E1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73F0B4-9E01-47AB-AA73-CC4D68F37B6B}" type="slidenum">
              <a:rPr lang="en-US" altLang="en-US"/>
              <a:pPr/>
              <a:t>82</a:t>
            </a:fld>
            <a:endParaRPr lang="en-US" altLang="en-US"/>
          </a:p>
        </p:txBody>
      </p:sp>
    </p:spTree>
    <p:extLst>
      <p:ext uri="{BB962C8B-B14F-4D97-AF65-F5344CB8AC3E}">
        <p14:creationId xmlns:p14="http://schemas.microsoft.com/office/powerpoint/2010/main" val="27880313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8A120A75-6EA2-4012-89AA-C93E5FB0CBCE}"/>
              </a:ext>
            </a:extLst>
          </p:cNvPr>
          <p:cNvSpPr>
            <a:spLocks noGrp="1" noRot="1" noChangeAspect="1" noTextEdit="1"/>
          </p:cNvSpPr>
          <p:nvPr>
            <p:ph type="sldImg"/>
          </p:nvPr>
        </p:nvSpPr>
        <p:spPr>
          <a:ln/>
        </p:spPr>
      </p:sp>
      <p:sp>
        <p:nvSpPr>
          <p:cNvPr id="202755" name="Notes Placeholder 2">
            <a:extLst>
              <a:ext uri="{FF2B5EF4-FFF2-40B4-BE49-F238E27FC236}">
                <a16:creationId xmlns:a16="http://schemas.microsoft.com/office/drawing/2014/main" id="{1E8E69A6-21A7-457B-BC24-429533D2CB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2756" name="Slide Number Placeholder 3">
            <a:extLst>
              <a:ext uri="{FF2B5EF4-FFF2-40B4-BE49-F238E27FC236}">
                <a16:creationId xmlns:a16="http://schemas.microsoft.com/office/drawing/2014/main" id="{D08392A2-A633-4ACD-A61C-D3F1799AC8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BAA51A-03CA-404A-A2AB-03B83B5B46E8}" type="slidenum">
              <a:rPr lang="en-US" altLang="en-US"/>
              <a:pPr/>
              <a:t>83</a:t>
            </a:fld>
            <a:endParaRPr lang="en-US" altLang="en-US"/>
          </a:p>
        </p:txBody>
      </p:sp>
    </p:spTree>
    <p:extLst>
      <p:ext uri="{BB962C8B-B14F-4D97-AF65-F5344CB8AC3E}">
        <p14:creationId xmlns:p14="http://schemas.microsoft.com/office/powerpoint/2010/main" val="40686207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AABFC13F-DD96-4E27-8958-3A308CA2A7CC}"/>
              </a:ext>
            </a:extLst>
          </p:cNvPr>
          <p:cNvSpPr>
            <a:spLocks noGrp="1" noRot="1" noChangeAspect="1" noTextEdit="1"/>
          </p:cNvSpPr>
          <p:nvPr>
            <p:ph type="sldImg"/>
          </p:nvPr>
        </p:nvSpPr>
        <p:spPr>
          <a:ln/>
        </p:spPr>
      </p:sp>
      <p:sp>
        <p:nvSpPr>
          <p:cNvPr id="203779" name="Notes Placeholder 2">
            <a:extLst>
              <a:ext uri="{FF2B5EF4-FFF2-40B4-BE49-F238E27FC236}">
                <a16:creationId xmlns:a16="http://schemas.microsoft.com/office/drawing/2014/main" id="{F04F7908-64EF-409C-8712-FD0C5CA1BB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Worried about Emma's silence on the ride to her lunch date, you make a mental note to watch to see if this behavioral change is short-lived or if other signs of potential maltreatment or neglect surface.  Over the course of the next few weeks, you notice that Emma begins to lose weight and she seems more withdrawn.</a:t>
            </a:r>
          </a:p>
          <a:p>
            <a:r>
              <a:rPr lang="en-US" altLang="en-US">
                <a:latin typeface="Arial" panose="020B0604020202020204" pitchFamily="34" charset="0"/>
              </a:rPr>
              <a:t> </a:t>
            </a:r>
          </a:p>
          <a:p>
            <a:r>
              <a:rPr lang="en-US" altLang="en-US">
                <a:latin typeface="Arial" panose="020B0604020202020204" pitchFamily="34" charset="0"/>
              </a:rPr>
              <a:t>You call the Common Entry Point and tell them what you have seen.  It is determined that there is enough concern to issue an investigation.  The Department of Human Services visits Emma in her home and learns that her daughter is no longer visiting her to help her prepare for bed.  They also learn that Emma will not allow the home health care aide into her house and that she is becoming very wary of her neighbors or anyone who comes to the door.</a:t>
            </a:r>
          </a:p>
          <a:p>
            <a:r>
              <a:rPr lang="en-US" altLang="en-US">
                <a:latin typeface="Arial" panose="020B0604020202020204" pitchFamily="34" charset="0"/>
              </a:rPr>
              <a:t> </a:t>
            </a:r>
          </a:p>
          <a:p>
            <a:r>
              <a:rPr lang="en-US" altLang="en-US">
                <a:latin typeface="Arial" panose="020B0604020202020204" pitchFamily="34" charset="0"/>
              </a:rPr>
              <a:t>It is determined that Emma needs to move to an assisted living apartment building from her home of 50 years, so that she can receive consistent help in preparing for bed, and can receive medical treatment to deal with her anxiety.</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203780" name="Slide Number Placeholder 3">
            <a:extLst>
              <a:ext uri="{FF2B5EF4-FFF2-40B4-BE49-F238E27FC236}">
                <a16:creationId xmlns:a16="http://schemas.microsoft.com/office/drawing/2014/main" id="{1D4EEADC-E2C2-4C1B-8674-3606E49C0D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343E1F-A34A-42AE-88DD-A44744FEFA2F}" type="slidenum">
              <a:rPr lang="en-US" altLang="en-US"/>
              <a:pPr/>
              <a:t>84</a:t>
            </a:fld>
            <a:endParaRPr lang="en-US" altLang="en-US"/>
          </a:p>
        </p:txBody>
      </p:sp>
    </p:spTree>
    <p:extLst>
      <p:ext uri="{BB962C8B-B14F-4D97-AF65-F5344CB8AC3E}">
        <p14:creationId xmlns:p14="http://schemas.microsoft.com/office/powerpoint/2010/main" val="146012671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7BB27F0A-774C-4549-95B0-3AFACC7D98FB}"/>
              </a:ext>
            </a:extLst>
          </p:cNvPr>
          <p:cNvSpPr>
            <a:spLocks noGrp="1" noRot="1" noChangeAspect="1" noTextEdit="1"/>
          </p:cNvSpPr>
          <p:nvPr>
            <p:ph type="sldImg"/>
          </p:nvPr>
        </p:nvSpPr>
        <p:spPr>
          <a:ln/>
        </p:spPr>
      </p:sp>
      <p:sp>
        <p:nvSpPr>
          <p:cNvPr id="204803" name="Notes Placeholder 2">
            <a:extLst>
              <a:ext uri="{FF2B5EF4-FFF2-40B4-BE49-F238E27FC236}">
                <a16:creationId xmlns:a16="http://schemas.microsoft.com/office/drawing/2014/main" id="{18557F63-7005-48A5-89E6-AF36B05581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4804" name="Slide Number Placeholder 3">
            <a:extLst>
              <a:ext uri="{FF2B5EF4-FFF2-40B4-BE49-F238E27FC236}">
                <a16:creationId xmlns:a16="http://schemas.microsoft.com/office/drawing/2014/main" id="{B9D60586-D85D-4BD1-AE89-DD998E092F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A01417-8AD5-41C3-B9B7-BFD03CEB019E}" type="slidenum">
              <a:rPr lang="en-US" altLang="en-US"/>
              <a:pPr/>
              <a:t>85</a:t>
            </a:fld>
            <a:endParaRPr lang="en-US" altLang="en-US"/>
          </a:p>
        </p:txBody>
      </p:sp>
    </p:spTree>
    <p:extLst>
      <p:ext uri="{BB962C8B-B14F-4D97-AF65-F5344CB8AC3E}">
        <p14:creationId xmlns:p14="http://schemas.microsoft.com/office/powerpoint/2010/main" val="31838855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a:extLst>
              <a:ext uri="{FF2B5EF4-FFF2-40B4-BE49-F238E27FC236}">
                <a16:creationId xmlns:a16="http://schemas.microsoft.com/office/drawing/2014/main" id="{C9F2A80B-FA65-48A1-8F77-554F67B28319}"/>
              </a:ext>
            </a:extLst>
          </p:cNvPr>
          <p:cNvSpPr>
            <a:spLocks noGrp="1" noRot="1" noChangeAspect="1" noTextEdit="1"/>
          </p:cNvSpPr>
          <p:nvPr>
            <p:ph type="sldImg"/>
          </p:nvPr>
        </p:nvSpPr>
        <p:spPr>
          <a:ln/>
        </p:spPr>
      </p:sp>
      <p:sp>
        <p:nvSpPr>
          <p:cNvPr id="205827" name="Notes Placeholder 2">
            <a:extLst>
              <a:ext uri="{FF2B5EF4-FFF2-40B4-BE49-F238E27FC236}">
                <a16:creationId xmlns:a16="http://schemas.microsoft.com/office/drawing/2014/main" id="{DF7AF6ED-D3CD-47F5-BBF0-8F7EA366EA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5828" name="Slide Number Placeholder 3">
            <a:extLst>
              <a:ext uri="{FF2B5EF4-FFF2-40B4-BE49-F238E27FC236}">
                <a16:creationId xmlns:a16="http://schemas.microsoft.com/office/drawing/2014/main" id="{071120C3-50F8-4504-B21F-56E1550706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556907D-CC58-4BCE-8823-542A143E88A5}" type="slidenum">
              <a:rPr lang="en-US" altLang="en-US"/>
              <a:pPr/>
              <a:t>86</a:t>
            </a:fld>
            <a:endParaRPr lang="en-US" altLang="en-US"/>
          </a:p>
        </p:txBody>
      </p:sp>
    </p:spTree>
    <p:extLst>
      <p:ext uri="{BB962C8B-B14F-4D97-AF65-F5344CB8AC3E}">
        <p14:creationId xmlns:p14="http://schemas.microsoft.com/office/powerpoint/2010/main" val="31414823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714978C2-1C4F-4F22-AA16-8CCFB74705D1}"/>
              </a:ext>
            </a:extLst>
          </p:cNvPr>
          <p:cNvSpPr>
            <a:spLocks noGrp="1" noRot="1" noChangeAspect="1" noTextEdit="1"/>
          </p:cNvSpPr>
          <p:nvPr>
            <p:ph type="sldImg"/>
          </p:nvPr>
        </p:nvSpPr>
        <p:spPr>
          <a:ln/>
        </p:spPr>
      </p:sp>
      <p:sp>
        <p:nvSpPr>
          <p:cNvPr id="206851" name="Notes Placeholder 2">
            <a:extLst>
              <a:ext uri="{FF2B5EF4-FFF2-40B4-BE49-F238E27FC236}">
                <a16:creationId xmlns:a16="http://schemas.microsoft.com/office/drawing/2014/main" id="{A28CD6D9-2608-4CC0-8F18-92D54800E3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Answers: A &amp; D</a:t>
            </a:r>
            <a:br>
              <a:rPr lang="en-US" altLang="en-US" i="1">
                <a:latin typeface="Arial" panose="020B0604020202020204" pitchFamily="34" charset="0"/>
              </a:rPr>
            </a:br>
            <a:r>
              <a:rPr lang="en-US" altLang="en-US">
                <a:latin typeface="Arial" panose="020B0604020202020204" pitchFamily="34" charset="0"/>
              </a:rPr>
              <a:t>Potential reporting impacts may include a passenger who feels angry or embarrassed because a report was made.  This may create a feeling of awkwardness between the passenger and driver</a:t>
            </a:r>
            <a:r>
              <a:rPr lang="en-US" altLang="en-US" i="1">
                <a:latin typeface="Arial" panose="020B0604020202020204" pitchFamily="34" charset="0"/>
              </a:rPr>
              <a:t>.</a:t>
            </a:r>
            <a:endParaRPr lang="en-US" altLang="en-US">
              <a:latin typeface="Arial" panose="020B0604020202020204" pitchFamily="34" charset="0"/>
            </a:endParaRPr>
          </a:p>
          <a:p>
            <a:endParaRPr lang="en-US" altLang="en-US">
              <a:latin typeface="Arial" panose="020B0604020202020204" pitchFamily="34" charset="0"/>
            </a:endParaRPr>
          </a:p>
        </p:txBody>
      </p:sp>
      <p:sp>
        <p:nvSpPr>
          <p:cNvPr id="206852" name="Slide Number Placeholder 3">
            <a:extLst>
              <a:ext uri="{FF2B5EF4-FFF2-40B4-BE49-F238E27FC236}">
                <a16:creationId xmlns:a16="http://schemas.microsoft.com/office/drawing/2014/main" id="{E48645C6-9329-49F7-A92E-5684A22B5E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E5D9F5-0A69-4F8E-86DC-EA4A90445A2F}" type="slidenum">
              <a:rPr lang="en-US" altLang="en-US"/>
              <a:pPr/>
              <a:t>87</a:t>
            </a:fld>
            <a:endParaRPr lang="en-US" altLang="en-US"/>
          </a:p>
        </p:txBody>
      </p:sp>
    </p:spTree>
    <p:extLst>
      <p:ext uri="{BB962C8B-B14F-4D97-AF65-F5344CB8AC3E}">
        <p14:creationId xmlns:p14="http://schemas.microsoft.com/office/powerpoint/2010/main" val="776742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a16="http://schemas.microsoft.com/office/drawing/2014/main" id="{B39E7C63-063E-4A0E-8DA6-118BE71483CE}"/>
              </a:ext>
            </a:extLst>
          </p:cNvPr>
          <p:cNvSpPr>
            <a:spLocks noGrp="1" noRot="1" noChangeAspect="1" noTextEdit="1"/>
          </p:cNvSpPr>
          <p:nvPr>
            <p:ph type="sldImg"/>
          </p:nvPr>
        </p:nvSpPr>
        <p:spPr>
          <a:ln/>
        </p:spPr>
      </p:sp>
      <p:sp>
        <p:nvSpPr>
          <p:cNvPr id="207875" name="Notes Placeholder 2">
            <a:extLst>
              <a:ext uri="{FF2B5EF4-FFF2-40B4-BE49-F238E27FC236}">
                <a16:creationId xmlns:a16="http://schemas.microsoft.com/office/drawing/2014/main" id="{34C9A0D5-3BAB-42AB-BA59-8CCE3FFDF1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7876" name="Slide Number Placeholder 3">
            <a:extLst>
              <a:ext uri="{FF2B5EF4-FFF2-40B4-BE49-F238E27FC236}">
                <a16:creationId xmlns:a16="http://schemas.microsoft.com/office/drawing/2014/main" id="{213DBC9A-B1FD-4273-A5C4-D96D48A293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595B3E-6F3A-475C-8D53-B94E955DE624}" type="slidenum">
              <a:rPr lang="en-US" altLang="en-US"/>
              <a:pPr/>
              <a:t>88</a:t>
            </a:fld>
            <a:endParaRPr lang="en-US" altLang="en-US"/>
          </a:p>
        </p:txBody>
      </p:sp>
    </p:spTree>
    <p:extLst>
      <p:ext uri="{BB962C8B-B14F-4D97-AF65-F5344CB8AC3E}">
        <p14:creationId xmlns:p14="http://schemas.microsoft.com/office/powerpoint/2010/main" val="39554934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91E8A34D-13E9-4A41-98B1-1819854580C2}"/>
              </a:ext>
            </a:extLst>
          </p:cNvPr>
          <p:cNvSpPr>
            <a:spLocks noGrp="1" noRot="1" noChangeAspect="1" noTextEdit="1"/>
          </p:cNvSpPr>
          <p:nvPr>
            <p:ph type="sldImg"/>
          </p:nvPr>
        </p:nvSpPr>
        <p:spPr>
          <a:ln/>
        </p:spPr>
      </p:sp>
      <p:sp>
        <p:nvSpPr>
          <p:cNvPr id="208899" name="Notes Placeholder 2">
            <a:extLst>
              <a:ext uri="{FF2B5EF4-FFF2-40B4-BE49-F238E27FC236}">
                <a16:creationId xmlns:a16="http://schemas.microsoft.com/office/drawing/2014/main" id="{2A3F33FD-D3D0-4469-B2D1-544A810AF0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There are times when a seemingly innocent situation between you and your passenger can lead to maltreatment or accusations of maltreatment.  There are simple and effective ways of interacting with your passengers which will ensure that this will not happen.</a:t>
            </a:r>
          </a:p>
          <a:p>
            <a:r>
              <a:rPr lang="en-US" altLang="en-US">
                <a:latin typeface="Arial" panose="020B0604020202020204" pitchFamily="34" charset="0"/>
              </a:rPr>
              <a:t> </a:t>
            </a:r>
          </a:p>
          <a:p>
            <a:r>
              <a:rPr lang="en-US" altLang="en-US">
                <a:latin typeface="Arial" panose="020B0604020202020204" pitchFamily="34" charset="0"/>
              </a:rPr>
              <a:t>In this topic, you will discover what can contribute to misunderstandings and how maintaining professional boundaries can help you avoid them.  You will also learn techniques that can be used to de-escalate emotionally charged situations.</a:t>
            </a:r>
          </a:p>
          <a:p>
            <a:endParaRPr lang="en-US" altLang="en-US">
              <a:latin typeface="Arial" panose="020B0604020202020204" pitchFamily="34" charset="0"/>
            </a:endParaRPr>
          </a:p>
        </p:txBody>
      </p:sp>
      <p:sp>
        <p:nvSpPr>
          <p:cNvPr id="208900" name="Slide Number Placeholder 3">
            <a:extLst>
              <a:ext uri="{FF2B5EF4-FFF2-40B4-BE49-F238E27FC236}">
                <a16:creationId xmlns:a16="http://schemas.microsoft.com/office/drawing/2014/main" id="{9A66DF94-9034-45F0-A63F-50E180213F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C00368-4784-411B-B237-086C44AE6D54}" type="slidenum">
              <a:rPr lang="en-US" altLang="en-US"/>
              <a:pPr/>
              <a:t>89</a:t>
            </a:fld>
            <a:endParaRPr lang="en-US" altLang="en-US"/>
          </a:p>
        </p:txBody>
      </p:sp>
    </p:spTree>
    <p:extLst>
      <p:ext uri="{BB962C8B-B14F-4D97-AF65-F5344CB8AC3E}">
        <p14:creationId xmlns:p14="http://schemas.microsoft.com/office/powerpoint/2010/main" val="4155467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9AB34474-E006-4184-8FC2-E3DA4263E5CA}"/>
              </a:ext>
            </a:extLst>
          </p:cNvPr>
          <p:cNvSpPr>
            <a:spLocks noGrp="1" noRot="1" noChangeAspect="1" noTextEdit="1"/>
          </p:cNvSpPr>
          <p:nvPr>
            <p:ph type="sldImg"/>
          </p:nvPr>
        </p:nvSpPr>
        <p:spPr>
          <a:ln/>
        </p:spPr>
      </p:sp>
      <p:sp>
        <p:nvSpPr>
          <p:cNvPr id="126979" name="Notes Placeholder 2">
            <a:extLst>
              <a:ext uri="{FF2B5EF4-FFF2-40B4-BE49-F238E27FC236}">
                <a16:creationId xmlns:a16="http://schemas.microsoft.com/office/drawing/2014/main" id="{F0587BDC-1CD0-475A-8AAB-D0B2A98D74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Topic Overview</a:t>
            </a:r>
            <a:endParaRPr lang="en-US" altLang="en-US">
              <a:latin typeface="Arial" panose="020B0604020202020204" pitchFamily="34" charset="0"/>
            </a:endParaRPr>
          </a:p>
          <a:p>
            <a:r>
              <a:rPr lang="en-US" altLang="en-US">
                <a:latin typeface="Arial" panose="020B0604020202020204" pitchFamily="34" charset="0"/>
              </a:rPr>
              <a:t>Identifying a person who is considered vulnerable is not always easy.  In this topic you will be introduced to the Minnesota laws that have been established to identify and protect vulnerable individuals.  Based on these laws, you will learn how to determine who is vulnerable.</a:t>
            </a:r>
          </a:p>
          <a:p>
            <a:r>
              <a:rPr lang="en-US" altLang="en-US">
                <a:latin typeface="Arial" panose="020B0604020202020204" pitchFamily="34" charset="0"/>
              </a:rPr>
              <a:t> </a:t>
            </a:r>
          </a:p>
          <a:p>
            <a:r>
              <a:rPr lang="en-US" altLang="en-US" b="1">
                <a:latin typeface="Arial" panose="020B0604020202020204" pitchFamily="34" charset="0"/>
              </a:rPr>
              <a:t>Learning Objectives</a:t>
            </a:r>
            <a:endParaRPr lang="en-US" altLang="en-US">
              <a:latin typeface="Arial" panose="020B0604020202020204" pitchFamily="34" charset="0"/>
            </a:endParaRPr>
          </a:p>
          <a:p>
            <a:r>
              <a:rPr lang="en-US" altLang="en-US">
                <a:latin typeface="Arial" panose="020B0604020202020204" pitchFamily="34" charset="0"/>
              </a:rPr>
              <a:t>Review the MN laws pertaining to the Vulnerable Adult Act (VAA) and Maltreatment of Minors Act (MMA)</a:t>
            </a:r>
          </a:p>
          <a:p>
            <a:r>
              <a:rPr lang="en-US" altLang="en-US">
                <a:latin typeface="Arial" panose="020B0604020202020204" pitchFamily="34" charset="0"/>
              </a:rPr>
              <a:t>Determine vulnerability given a scenario</a:t>
            </a:r>
          </a:p>
        </p:txBody>
      </p:sp>
      <p:sp>
        <p:nvSpPr>
          <p:cNvPr id="126980" name="Slide Number Placeholder 3">
            <a:extLst>
              <a:ext uri="{FF2B5EF4-FFF2-40B4-BE49-F238E27FC236}">
                <a16:creationId xmlns:a16="http://schemas.microsoft.com/office/drawing/2014/main" id="{C575D6BA-FE46-4170-9D79-DD58FC5B7D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AEE724-D2BE-4229-93C5-15D0E64A3247}" type="slidenum">
              <a:rPr lang="en-US" altLang="en-US"/>
              <a:pPr/>
              <a:t>9</a:t>
            </a:fld>
            <a:endParaRPr lang="en-US" altLang="en-US"/>
          </a:p>
        </p:txBody>
      </p:sp>
    </p:spTree>
    <p:extLst>
      <p:ext uri="{BB962C8B-B14F-4D97-AF65-F5344CB8AC3E}">
        <p14:creationId xmlns:p14="http://schemas.microsoft.com/office/powerpoint/2010/main" val="4029649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a:extLst>
              <a:ext uri="{FF2B5EF4-FFF2-40B4-BE49-F238E27FC236}">
                <a16:creationId xmlns:a16="http://schemas.microsoft.com/office/drawing/2014/main" id="{AE8AAB4C-5698-4DBB-B300-8B4FEE781595}"/>
              </a:ext>
            </a:extLst>
          </p:cNvPr>
          <p:cNvSpPr>
            <a:spLocks noGrp="1" noRot="1" noChangeAspect="1" noTextEdit="1"/>
          </p:cNvSpPr>
          <p:nvPr>
            <p:ph type="sldImg"/>
          </p:nvPr>
        </p:nvSpPr>
        <p:spPr>
          <a:ln/>
        </p:spPr>
      </p:sp>
      <p:sp>
        <p:nvSpPr>
          <p:cNvPr id="209923" name="Notes Placeholder 2">
            <a:extLst>
              <a:ext uri="{FF2B5EF4-FFF2-40B4-BE49-F238E27FC236}">
                <a16:creationId xmlns:a16="http://schemas.microsoft.com/office/drawing/2014/main" id="{361052DC-608E-4376-A24C-75CC5EDDB6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9924" name="Slide Number Placeholder 3">
            <a:extLst>
              <a:ext uri="{FF2B5EF4-FFF2-40B4-BE49-F238E27FC236}">
                <a16:creationId xmlns:a16="http://schemas.microsoft.com/office/drawing/2014/main" id="{C4F19895-0A9B-4D74-81E2-FAFFB1909E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73337D-C58C-4E81-A305-D44EA88797A9}" type="slidenum">
              <a:rPr lang="en-US" altLang="en-US"/>
              <a:pPr/>
              <a:t>90</a:t>
            </a:fld>
            <a:endParaRPr lang="en-US" altLang="en-US"/>
          </a:p>
        </p:txBody>
      </p:sp>
    </p:spTree>
    <p:extLst>
      <p:ext uri="{BB962C8B-B14F-4D97-AF65-F5344CB8AC3E}">
        <p14:creationId xmlns:p14="http://schemas.microsoft.com/office/powerpoint/2010/main" val="36327308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FCE6AF3B-BBD5-493D-AEAE-FA886FB9FC76}"/>
              </a:ext>
            </a:extLst>
          </p:cNvPr>
          <p:cNvSpPr>
            <a:spLocks noGrp="1" noRot="1" noChangeAspect="1" noTextEdit="1"/>
          </p:cNvSpPr>
          <p:nvPr>
            <p:ph type="sldImg"/>
          </p:nvPr>
        </p:nvSpPr>
        <p:spPr>
          <a:ln/>
        </p:spPr>
      </p:sp>
      <p:sp>
        <p:nvSpPr>
          <p:cNvPr id="210947" name="Notes Placeholder 2">
            <a:extLst>
              <a:ext uri="{FF2B5EF4-FFF2-40B4-BE49-F238E27FC236}">
                <a16:creationId xmlns:a16="http://schemas.microsoft.com/office/drawing/2014/main" id="{9FE4D601-0B22-4298-91CB-DC58576159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10948" name="Slide Number Placeholder 3">
            <a:extLst>
              <a:ext uri="{FF2B5EF4-FFF2-40B4-BE49-F238E27FC236}">
                <a16:creationId xmlns:a16="http://schemas.microsoft.com/office/drawing/2014/main" id="{EF8CEE08-E9D3-494C-81B0-5691A3B8FD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7D9A47-0C5D-411D-9F8B-5A67A81C1FC2}" type="slidenum">
              <a:rPr lang="en-US" altLang="en-US"/>
              <a:pPr/>
              <a:t>91</a:t>
            </a:fld>
            <a:endParaRPr lang="en-US" altLang="en-US"/>
          </a:p>
        </p:txBody>
      </p:sp>
    </p:spTree>
    <p:extLst>
      <p:ext uri="{BB962C8B-B14F-4D97-AF65-F5344CB8AC3E}">
        <p14:creationId xmlns:p14="http://schemas.microsoft.com/office/powerpoint/2010/main" val="37323542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DD191D1E-D5BB-4AC8-847F-24FC0A5F0B22}"/>
              </a:ext>
            </a:extLst>
          </p:cNvPr>
          <p:cNvSpPr>
            <a:spLocks noGrp="1" noRot="1" noChangeAspect="1" noTextEdit="1"/>
          </p:cNvSpPr>
          <p:nvPr>
            <p:ph type="sldImg"/>
          </p:nvPr>
        </p:nvSpPr>
        <p:spPr>
          <a:ln/>
        </p:spPr>
      </p:sp>
      <p:sp>
        <p:nvSpPr>
          <p:cNvPr id="211971" name="Notes Placeholder 2">
            <a:extLst>
              <a:ext uri="{FF2B5EF4-FFF2-40B4-BE49-F238E27FC236}">
                <a16:creationId xmlns:a16="http://schemas.microsoft.com/office/drawing/2014/main" id="{4F5FB31A-10DC-438F-AC1F-F993C2603F55}"/>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t>When you accept a gift from a passenger, you are at risk for accusations of financial exploitation.  Individuals on the outside might assume that you influenced or convinced the passenger to give you the gift.  There may be even greater risk of this if the item is valuable.  The passenger’s family could think you manipulated the passenger into giving you the item because you knew the value of it.  If a passenger offers you a gift or tip, politely refuse it by saying that you are not allowed to accept them.  Giving a gift to your passenger blurs the line of the professional relationship between you and your passenger and is inappropriate.</a:t>
            </a:r>
          </a:p>
          <a:p>
            <a:pPr>
              <a:defRPr/>
            </a:pPr>
            <a:r>
              <a:rPr lang="en-US" dirty="0"/>
              <a:t> </a:t>
            </a:r>
          </a:p>
          <a:p>
            <a:pPr>
              <a:defRPr/>
            </a:pPr>
            <a:r>
              <a:rPr lang="en-US" dirty="0">
                <a:latin typeface="Arial"/>
                <a:cs typeface="Arial"/>
              </a:rPr>
              <a:t>There are times, however, when exchanging a certain type of gift is permissible and may be considered a part of good customer service.  Examples of this could be receiving cookies </a:t>
            </a:r>
            <a:r>
              <a:rPr lang="en-US">
                <a:latin typeface="Arial"/>
                <a:cs typeface="Arial"/>
              </a:rPr>
              <a:t>from one of your passengers for a holiday or giving each of your customers a card on their birthdays.</a:t>
            </a:r>
          </a:p>
          <a:p>
            <a:pPr marL="171450" indent="-171450">
              <a:buFont typeface="Arial" pitchFamily="34" charset="0"/>
              <a:buChar char="•"/>
              <a:defRPr/>
            </a:pPr>
            <a:r>
              <a:rPr lang="en-US" dirty="0"/>
              <a:t>The gift should not be of significant monetary value.</a:t>
            </a:r>
          </a:p>
          <a:p>
            <a:pPr marL="171450" indent="-171450">
              <a:buFont typeface="Arial" pitchFamily="34" charset="0"/>
              <a:buChar char="•"/>
              <a:defRPr/>
            </a:pPr>
            <a:r>
              <a:rPr lang="en-US" dirty="0"/>
              <a:t>The gift should not arouse suspicion that you may be taking advantage of, or treating one of your passenger’s differently.</a:t>
            </a:r>
          </a:p>
          <a:p>
            <a:pPr marL="171450" indent="-171450">
              <a:buFont typeface="Arial" pitchFamily="34" charset="0"/>
              <a:buChar char="•"/>
              <a:defRPr/>
            </a:pPr>
            <a:r>
              <a:rPr lang="en-US" dirty="0"/>
              <a:t>When you give a card, or token, to a passenger, you need to treat all your passengers in the same manner. </a:t>
            </a:r>
          </a:p>
          <a:p>
            <a:pPr>
              <a:defRPr/>
            </a:pPr>
            <a:endParaRPr lang="en-US" dirty="0"/>
          </a:p>
          <a:p>
            <a:pPr>
              <a:defRPr/>
            </a:pPr>
            <a:endParaRPr lang="en-US" dirty="0"/>
          </a:p>
        </p:txBody>
      </p:sp>
      <p:sp>
        <p:nvSpPr>
          <p:cNvPr id="211972" name="Slide Number Placeholder 3">
            <a:extLst>
              <a:ext uri="{FF2B5EF4-FFF2-40B4-BE49-F238E27FC236}">
                <a16:creationId xmlns:a16="http://schemas.microsoft.com/office/drawing/2014/main" id="{AA02FF04-11C6-4EF7-B1B5-8147561E86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7FDFB1-135B-4C06-B93C-D22E8E2CAB02}" type="slidenum">
              <a:rPr lang="en-US" altLang="en-US"/>
              <a:pPr/>
              <a:t>92</a:t>
            </a:fld>
            <a:endParaRPr lang="en-US" altLang="en-US"/>
          </a:p>
        </p:txBody>
      </p:sp>
    </p:spTree>
    <p:extLst>
      <p:ext uri="{BB962C8B-B14F-4D97-AF65-F5344CB8AC3E}">
        <p14:creationId xmlns:p14="http://schemas.microsoft.com/office/powerpoint/2010/main" val="8574829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A0294D18-98B4-4436-8C60-7AF372150DB0}"/>
              </a:ext>
            </a:extLst>
          </p:cNvPr>
          <p:cNvSpPr>
            <a:spLocks noGrp="1" noRot="1" noChangeAspect="1" noTextEdit="1"/>
          </p:cNvSpPr>
          <p:nvPr>
            <p:ph type="sldImg"/>
          </p:nvPr>
        </p:nvSpPr>
        <p:spPr>
          <a:ln/>
        </p:spPr>
      </p:sp>
      <p:sp>
        <p:nvSpPr>
          <p:cNvPr id="212995" name="Notes Placeholder 2">
            <a:extLst>
              <a:ext uri="{FF2B5EF4-FFF2-40B4-BE49-F238E27FC236}">
                <a16:creationId xmlns:a16="http://schemas.microsoft.com/office/drawing/2014/main" id="{3155B9ED-9105-47B9-9F6B-CA4CFC143E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rPr>
              <a:t>Verbal</a:t>
            </a:r>
            <a:endParaRPr lang="en-US" altLang="en-US">
              <a:latin typeface="Arial" panose="020B0604020202020204" pitchFamily="34" charset="0"/>
            </a:endParaRPr>
          </a:p>
          <a:p>
            <a:r>
              <a:rPr lang="en-US" altLang="en-US">
                <a:latin typeface="Arial" panose="020B0604020202020204" pitchFamily="34" charset="0"/>
              </a:rPr>
              <a:t>Speech: quality of speech, talking too fast, mumbling, speaking too softly or too loudly</a:t>
            </a:r>
          </a:p>
          <a:p>
            <a:r>
              <a:rPr lang="en-US" altLang="en-US">
                <a:latin typeface="Arial" panose="020B0604020202020204" pitchFamily="34" charset="0"/>
              </a:rPr>
              <a:t>Hearing: poor hearing, not paying attention, background noises</a:t>
            </a:r>
          </a:p>
          <a:p>
            <a:r>
              <a:rPr lang="en-US" altLang="en-US">
                <a:latin typeface="Arial" panose="020B0604020202020204" pitchFamily="34" charset="0"/>
              </a:rPr>
              <a:t>Conversation content: uncomfortable, sensitive or inappropriate topics, swearing</a:t>
            </a:r>
          </a:p>
          <a:p>
            <a:r>
              <a:rPr lang="en-US" altLang="en-US" b="1">
                <a:latin typeface="Arial" panose="020B0604020202020204" pitchFamily="34" charset="0"/>
              </a:rPr>
              <a:t> </a:t>
            </a:r>
            <a:endParaRPr lang="en-US" altLang="en-US">
              <a:latin typeface="Arial" panose="020B0604020202020204" pitchFamily="34" charset="0"/>
            </a:endParaRPr>
          </a:p>
          <a:p>
            <a:r>
              <a:rPr lang="en-US" altLang="en-US" b="1">
                <a:latin typeface="Arial" panose="020B0604020202020204" pitchFamily="34" charset="0"/>
              </a:rPr>
              <a:t>Body Language</a:t>
            </a:r>
            <a:endParaRPr lang="en-US" altLang="en-US">
              <a:latin typeface="Arial" panose="020B0604020202020204" pitchFamily="34" charset="0"/>
            </a:endParaRPr>
          </a:p>
          <a:p>
            <a:r>
              <a:rPr lang="en-US" altLang="en-US">
                <a:latin typeface="Arial" panose="020B0604020202020204" pitchFamily="34" charset="0"/>
              </a:rPr>
              <a:t>Touching: inappropriate touch, misunderstood touch, not explaining actions</a:t>
            </a:r>
          </a:p>
          <a:p>
            <a:r>
              <a:rPr lang="en-US" altLang="en-US">
                <a:latin typeface="Arial" panose="020B0604020202020204" pitchFamily="34" charset="0"/>
              </a:rPr>
              <a:t>Body language and verbal messages that do not match</a:t>
            </a:r>
          </a:p>
          <a:p>
            <a:br>
              <a:rPr lang="en-US" altLang="en-US" b="1">
                <a:latin typeface="Arial" panose="020B0604020202020204" pitchFamily="34" charset="0"/>
              </a:rPr>
            </a:br>
            <a:r>
              <a:rPr lang="en-US" altLang="en-US" b="1">
                <a:latin typeface="Arial" panose="020B0604020202020204" pitchFamily="34" charset="0"/>
              </a:rPr>
              <a:t>Appearance</a:t>
            </a:r>
            <a:endParaRPr lang="en-US" altLang="en-US">
              <a:latin typeface="Arial" panose="020B0604020202020204" pitchFamily="34" charset="0"/>
            </a:endParaRPr>
          </a:p>
          <a:p>
            <a:r>
              <a:rPr lang="en-US" altLang="en-US">
                <a:latin typeface="Arial" panose="020B0604020202020204" pitchFamily="34" charset="0"/>
              </a:rPr>
              <a:t>Avoid clothing that is too tight or revealing.</a:t>
            </a:r>
          </a:p>
          <a:p>
            <a:r>
              <a:rPr lang="en-US" altLang="en-US">
                <a:latin typeface="Arial" panose="020B0604020202020204" pitchFamily="34" charset="0"/>
              </a:rPr>
              <a:t>Poor personal grooming habits, unkempt appearance sends negative message</a:t>
            </a:r>
          </a:p>
          <a:p>
            <a:endParaRPr lang="en-US" altLang="en-US">
              <a:latin typeface="Arial" panose="020B0604020202020204" pitchFamily="34" charset="0"/>
            </a:endParaRPr>
          </a:p>
        </p:txBody>
      </p:sp>
      <p:sp>
        <p:nvSpPr>
          <p:cNvPr id="212996" name="Slide Number Placeholder 3">
            <a:extLst>
              <a:ext uri="{FF2B5EF4-FFF2-40B4-BE49-F238E27FC236}">
                <a16:creationId xmlns:a16="http://schemas.microsoft.com/office/drawing/2014/main" id="{675A24DA-E9CD-4333-9162-FB633AAEB0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4420A3-6B33-403D-9D70-792CC7D49DE1}" type="slidenum">
              <a:rPr lang="en-US" altLang="en-US"/>
              <a:pPr/>
              <a:t>93</a:t>
            </a:fld>
            <a:endParaRPr lang="en-US" altLang="en-US"/>
          </a:p>
        </p:txBody>
      </p:sp>
    </p:spTree>
    <p:extLst>
      <p:ext uri="{BB962C8B-B14F-4D97-AF65-F5344CB8AC3E}">
        <p14:creationId xmlns:p14="http://schemas.microsoft.com/office/powerpoint/2010/main" val="9095503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a:extLst>
              <a:ext uri="{FF2B5EF4-FFF2-40B4-BE49-F238E27FC236}">
                <a16:creationId xmlns:a16="http://schemas.microsoft.com/office/drawing/2014/main" id="{10FEC093-4D2C-4B03-A81F-D8AB40A084C8}"/>
              </a:ext>
            </a:extLst>
          </p:cNvPr>
          <p:cNvSpPr>
            <a:spLocks noGrp="1" noRot="1" noChangeAspect="1" noTextEdit="1"/>
          </p:cNvSpPr>
          <p:nvPr>
            <p:ph type="sldImg"/>
          </p:nvPr>
        </p:nvSpPr>
        <p:spPr>
          <a:ln/>
        </p:spPr>
      </p:sp>
      <p:sp>
        <p:nvSpPr>
          <p:cNvPr id="214019" name="Notes Placeholder 2">
            <a:extLst>
              <a:ext uri="{FF2B5EF4-FFF2-40B4-BE49-F238E27FC236}">
                <a16:creationId xmlns:a16="http://schemas.microsoft.com/office/drawing/2014/main" id="{4406889A-14FA-4750-BA33-AEDC05DE29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Professional boundaries allow your passengers to trust that you and your company are acting in their best interest.  They protect everyone involved by helping you avoid situations that can lead to accusations of maltreatment.</a:t>
            </a:r>
          </a:p>
          <a:p>
            <a:endParaRPr lang="en-US" altLang="en-US">
              <a:latin typeface="Arial" panose="020B0604020202020204" pitchFamily="34" charset="0"/>
            </a:endParaRPr>
          </a:p>
        </p:txBody>
      </p:sp>
      <p:sp>
        <p:nvSpPr>
          <p:cNvPr id="214020" name="Slide Number Placeholder 3">
            <a:extLst>
              <a:ext uri="{FF2B5EF4-FFF2-40B4-BE49-F238E27FC236}">
                <a16:creationId xmlns:a16="http://schemas.microsoft.com/office/drawing/2014/main" id="{DBAB8CA3-4FE9-48EB-BE27-9A6DC633FE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E66D30-4671-4B4E-94D8-2BD27DE3D687}" type="slidenum">
              <a:rPr lang="en-US" altLang="en-US"/>
              <a:pPr/>
              <a:t>94</a:t>
            </a:fld>
            <a:endParaRPr lang="en-US" altLang="en-US"/>
          </a:p>
        </p:txBody>
      </p:sp>
    </p:spTree>
    <p:extLst>
      <p:ext uri="{BB962C8B-B14F-4D97-AF65-F5344CB8AC3E}">
        <p14:creationId xmlns:p14="http://schemas.microsoft.com/office/powerpoint/2010/main" val="24362303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A8D35366-9937-4ADB-8A86-44542C841C97}"/>
              </a:ext>
            </a:extLst>
          </p:cNvPr>
          <p:cNvSpPr>
            <a:spLocks noGrp="1" noRot="1" noChangeAspect="1" noTextEdit="1"/>
          </p:cNvSpPr>
          <p:nvPr>
            <p:ph type="sldImg"/>
          </p:nvPr>
        </p:nvSpPr>
        <p:spPr>
          <a:ln/>
        </p:spPr>
      </p:sp>
      <p:sp>
        <p:nvSpPr>
          <p:cNvPr id="215043" name="Notes Placeholder 2">
            <a:extLst>
              <a:ext uri="{FF2B5EF4-FFF2-40B4-BE49-F238E27FC236}">
                <a16:creationId xmlns:a16="http://schemas.microsoft.com/office/drawing/2014/main" id="{1479E71A-78E2-4C88-9BFA-7372143B37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Verdana" panose="020B0604030504040204" pitchFamily="34" charset="0"/>
                <a:ea typeface="Times New Roman" panose="02020603050405020304" pitchFamily="18" charset="0"/>
                <a:cs typeface="Tahoma" panose="020B0604030504040204" pitchFamily="34" charset="0"/>
              </a:rPr>
              <a:t>This is the space between two individuals.  Everyone has a comfort zone into which they allow others.  When someone moves within that zone, it may cause the other person to become uncomfortable and withdraw or try to recapture that area of personal space.</a:t>
            </a: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pPr>
              <a:spcBef>
                <a:spcPct val="0"/>
              </a:spcBef>
            </a:pPr>
            <a:r>
              <a:rPr lang="en-US" altLang="en-US">
                <a:latin typeface="Verdana" panose="020B0604030504040204" pitchFamily="34" charset="0"/>
                <a:ea typeface="Times New Roman" panose="02020603050405020304" pitchFamily="18" charset="0"/>
                <a:cs typeface="Tahoma" panose="020B0604030504040204" pitchFamily="34" charset="0"/>
              </a:rPr>
              <a:t> </a:t>
            </a: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pPr>
              <a:spcBef>
                <a:spcPct val="0"/>
              </a:spcBef>
            </a:pPr>
            <a:r>
              <a:rPr lang="en-US" altLang="en-US">
                <a:latin typeface="Verdana" panose="020B0604030504040204" pitchFamily="34" charset="0"/>
                <a:ea typeface="Times New Roman" panose="02020603050405020304" pitchFamily="18" charset="0"/>
                <a:cs typeface="Tahoma" panose="020B0604030504040204" pitchFamily="34" charset="0"/>
              </a:rPr>
              <a:t>For some passengers, this could fee very threatening.  Be aware that personal space is different for everyone, notice how your passengers react and be respectful of their personal space needs.</a:t>
            </a: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endParaRPr lang="en-US" altLang="en-US">
              <a:latin typeface="Arial" panose="020B0604020202020204" pitchFamily="34" charset="0"/>
              <a:ea typeface="Times New Roman" panose="02020603050405020304" pitchFamily="18" charset="0"/>
              <a:cs typeface="Tahoma" panose="020B0604030504040204" pitchFamily="34" charset="0"/>
            </a:endParaRPr>
          </a:p>
        </p:txBody>
      </p:sp>
      <p:sp>
        <p:nvSpPr>
          <p:cNvPr id="215044" name="Slide Number Placeholder 3">
            <a:extLst>
              <a:ext uri="{FF2B5EF4-FFF2-40B4-BE49-F238E27FC236}">
                <a16:creationId xmlns:a16="http://schemas.microsoft.com/office/drawing/2014/main" id="{F99F410C-70F0-4CFD-B55A-C6E5725CC3F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411AED-1023-4E96-94AB-69288D81048B}" type="slidenum">
              <a:rPr lang="en-US" altLang="en-US"/>
              <a:pPr/>
              <a:t>95</a:t>
            </a:fld>
            <a:endParaRPr lang="en-US" altLang="en-US"/>
          </a:p>
        </p:txBody>
      </p:sp>
    </p:spTree>
    <p:extLst>
      <p:ext uri="{BB962C8B-B14F-4D97-AF65-F5344CB8AC3E}">
        <p14:creationId xmlns:p14="http://schemas.microsoft.com/office/powerpoint/2010/main" val="15223356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EFFCA748-3F0D-4744-8BEA-B4F83C92AA04}"/>
              </a:ext>
            </a:extLst>
          </p:cNvPr>
          <p:cNvSpPr>
            <a:spLocks noGrp="1" noRot="1" noChangeAspect="1" noTextEdit="1"/>
          </p:cNvSpPr>
          <p:nvPr>
            <p:ph type="sldImg"/>
          </p:nvPr>
        </p:nvSpPr>
        <p:spPr>
          <a:ln/>
        </p:spPr>
      </p:sp>
      <p:sp>
        <p:nvSpPr>
          <p:cNvPr id="216067" name="Notes Placeholder 2">
            <a:extLst>
              <a:ext uri="{FF2B5EF4-FFF2-40B4-BE49-F238E27FC236}">
                <a16:creationId xmlns:a16="http://schemas.microsoft.com/office/drawing/2014/main" id="{6C05B090-53F4-4076-A16B-A3C6A236BD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Verdana" panose="020B0604030504040204" pitchFamily="34" charset="0"/>
                <a:ea typeface="Times New Roman" panose="02020603050405020304" pitchFamily="18" charset="0"/>
                <a:cs typeface="Tahoma" panose="020B0604030504040204" pitchFamily="34" charset="0"/>
              </a:rPr>
              <a:t>While for some people doing favors is a sign of caring, for other it may be a sign of bribery or a gift with strings attached.</a:t>
            </a: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pPr>
              <a:spcBef>
                <a:spcPct val="0"/>
              </a:spcBef>
            </a:pPr>
            <a:r>
              <a:rPr lang="en-US" altLang="en-US">
                <a:latin typeface="Verdana" panose="020B0604030504040204" pitchFamily="34" charset="0"/>
                <a:ea typeface="Times New Roman" panose="02020603050405020304" pitchFamily="18" charset="0"/>
                <a:cs typeface="Tahoma" panose="020B0604030504040204" pitchFamily="34" charset="0"/>
              </a:rPr>
              <a:t> </a:t>
            </a: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pPr>
              <a:spcBef>
                <a:spcPct val="0"/>
              </a:spcBef>
            </a:pPr>
            <a:r>
              <a:rPr lang="en-US" altLang="en-US">
                <a:latin typeface="Verdana" panose="020B0604030504040204" pitchFamily="34" charset="0"/>
                <a:ea typeface="Times New Roman" panose="02020603050405020304" pitchFamily="18" charset="0"/>
                <a:cs typeface="Tahoma" panose="020B0604030504040204" pitchFamily="34" charset="0"/>
              </a:rPr>
              <a:t>Special favors and requests often lead to a slippery slope.  Providing the services you are expected to provide without special favors avoids having your passengers feel disappointed or neglected if you are later unable to fulfill their requests.  By treating all passengers equally and with respect, providing only the services directed by your organization, you will lessen the chance for misunderstandings later on.</a:t>
            </a: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endParaRPr lang="en-US" altLang="en-US">
              <a:latin typeface="Arial" panose="020B0604020202020204" pitchFamily="34" charset="0"/>
              <a:ea typeface="Times New Roman" panose="02020603050405020304" pitchFamily="18" charset="0"/>
              <a:cs typeface="Tahoma" panose="020B0604030504040204" pitchFamily="34" charset="0"/>
            </a:endParaRPr>
          </a:p>
        </p:txBody>
      </p:sp>
      <p:sp>
        <p:nvSpPr>
          <p:cNvPr id="216068" name="Slide Number Placeholder 3">
            <a:extLst>
              <a:ext uri="{FF2B5EF4-FFF2-40B4-BE49-F238E27FC236}">
                <a16:creationId xmlns:a16="http://schemas.microsoft.com/office/drawing/2014/main" id="{09ABDD84-1D45-4927-9FE0-C0556252C1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B18AF0-70CC-4C61-9331-3C3BE906FC6E}" type="slidenum">
              <a:rPr lang="en-US" altLang="en-US"/>
              <a:pPr/>
              <a:t>96</a:t>
            </a:fld>
            <a:endParaRPr lang="en-US" altLang="en-US"/>
          </a:p>
        </p:txBody>
      </p:sp>
    </p:spTree>
    <p:extLst>
      <p:ext uri="{BB962C8B-B14F-4D97-AF65-F5344CB8AC3E}">
        <p14:creationId xmlns:p14="http://schemas.microsoft.com/office/powerpoint/2010/main" val="228936749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916D7217-89A1-433F-8BB0-C487229F4DB1}"/>
              </a:ext>
            </a:extLst>
          </p:cNvPr>
          <p:cNvSpPr>
            <a:spLocks noGrp="1" noRot="1" noChangeAspect="1" noTextEdit="1"/>
          </p:cNvSpPr>
          <p:nvPr>
            <p:ph type="sldImg"/>
          </p:nvPr>
        </p:nvSpPr>
        <p:spPr>
          <a:ln/>
        </p:spPr>
      </p:sp>
      <p:sp>
        <p:nvSpPr>
          <p:cNvPr id="217091" name="Notes Placeholder 2">
            <a:extLst>
              <a:ext uri="{FF2B5EF4-FFF2-40B4-BE49-F238E27FC236}">
                <a16:creationId xmlns:a16="http://schemas.microsoft.com/office/drawing/2014/main" id="{1C1C7594-DD25-431F-AF75-7804946E750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Verdana" panose="020B0604030504040204" pitchFamily="34" charset="0"/>
                <a:ea typeface="Times New Roman" panose="02020603050405020304" pitchFamily="18" charset="0"/>
                <a:cs typeface="Tahoma" panose="020B0604030504040204" pitchFamily="34" charset="0"/>
              </a:rPr>
              <a:t>Although all of the boundaries listed earlier are important for you to maintain, the final one that we will discuss here is the boundary regarding relationships.</a:t>
            </a: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pPr>
              <a:spcBef>
                <a:spcPct val="0"/>
              </a:spcBef>
            </a:pPr>
            <a:r>
              <a:rPr lang="en-US" altLang="en-US">
                <a:latin typeface="Verdana" panose="020B0604030504040204" pitchFamily="34" charset="0"/>
                <a:ea typeface="Times New Roman" panose="02020603050405020304" pitchFamily="18" charset="0"/>
                <a:cs typeface="Tahoma" panose="020B0604030504040204" pitchFamily="34" charset="0"/>
              </a:rPr>
              <a:t> </a:t>
            </a: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pPr>
              <a:spcBef>
                <a:spcPct val="0"/>
              </a:spcBef>
            </a:pPr>
            <a:r>
              <a:rPr lang="en-US" altLang="en-US">
                <a:latin typeface="Verdana" panose="020B0604030504040204" pitchFamily="34" charset="0"/>
                <a:ea typeface="Times New Roman" panose="02020603050405020304" pitchFamily="18" charset="0"/>
                <a:cs typeface="Tahoma" panose="020B0604030504040204" pitchFamily="34" charset="0"/>
              </a:rPr>
              <a:t>Having a personal relationship with a customer is not setting a good professional boundary.  There should never be any type of personal relationship between a driver and a passenger, on or off the job.  Although maintaining this boundary in a small community may be difficult, it is still necessary.  A personal relationship may cause problems for both the driver and the customer.</a:t>
            </a: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pPr>
              <a:spcBef>
                <a:spcPct val="0"/>
              </a:spcBef>
            </a:pPr>
            <a:r>
              <a:rPr lang="en-US" altLang="en-US">
                <a:latin typeface="Verdana" panose="020B0604030504040204" pitchFamily="34" charset="0"/>
                <a:ea typeface="Times New Roman" panose="02020603050405020304" pitchFamily="18" charset="0"/>
                <a:cs typeface="Tahoma" panose="020B0604030504040204" pitchFamily="34" charset="0"/>
              </a:rPr>
              <a:t> </a:t>
            </a: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pPr>
              <a:spcBef>
                <a:spcPct val="0"/>
              </a:spcBef>
            </a:pPr>
            <a:r>
              <a:rPr lang="en-US" altLang="en-US" i="1">
                <a:latin typeface="Verdana" panose="020B0604030504040204" pitchFamily="34" charset="0"/>
                <a:ea typeface="Times New Roman" panose="02020603050405020304" pitchFamily="18" charset="0"/>
                <a:cs typeface="Tahoma" panose="020B0604030504040204" pitchFamily="34" charset="0"/>
              </a:rPr>
              <a:t> </a:t>
            </a:r>
            <a:endParaRPr lang="en-US" altLang="en-US">
              <a:latin typeface="Times New Roman" panose="02020603050405020304" pitchFamily="18" charset="0"/>
              <a:ea typeface="Times New Roman" panose="02020603050405020304" pitchFamily="18" charset="0"/>
              <a:cs typeface="Tahoma" panose="020B0604030504040204" pitchFamily="34" charset="0"/>
            </a:endParaRPr>
          </a:p>
          <a:p>
            <a:endParaRPr lang="en-US" altLang="en-US">
              <a:latin typeface="Arial" panose="020B0604020202020204" pitchFamily="34" charset="0"/>
              <a:ea typeface="Times New Roman" panose="02020603050405020304" pitchFamily="18" charset="0"/>
              <a:cs typeface="Tahoma" panose="020B0604030504040204" pitchFamily="34" charset="0"/>
            </a:endParaRPr>
          </a:p>
        </p:txBody>
      </p:sp>
      <p:sp>
        <p:nvSpPr>
          <p:cNvPr id="217092" name="Slide Number Placeholder 3">
            <a:extLst>
              <a:ext uri="{FF2B5EF4-FFF2-40B4-BE49-F238E27FC236}">
                <a16:creationId xmlns:a16="http://schemas.microsoft.com/office/drawing/2014/main" id="{8FA69178-AE3D-4A62-8F78-8A20D944BE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3B2A35-29C3-4274-A68A-3DAC8E796E4E}" type="slidenum">
              <a:rPr lang="en-US" altLang="en-US"/>
              <a:pPr/>
              <a:t>97</a:t>
            </a:fld>
            <a:endParaRPr lang="en-US" altLang="en-US"/>
          </a:p>
        </p:txBody>
      </p:sp>
    </p:spTree>
    <p:extLst>
      <p:ext uri="{BB962C8B-B14F-4D97-AF65-F5344CB8AC3E}">
        <p14:creationId xmlns:p14="http://schemas.microsoft.com/office/powerpoint/2010/main" val="33055312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a16="http://schemas.microsoft.com/office/drawing/2014/main" id="{BA6473C9-6977-439D-B252-944EDAC09AFC}"/>
              </a:ext>
            </a:extLst>
          </p:cNvPr>
          <p:cNvSpPr>
            <a:spLocks noGrp="1" noRot="1" noChangeAspect="1" noTextEdit="1"/>
          </p:cNvSpPr>
          <p:nvPr>
            <p:ph type="sldImg"/>
          </p:nvPr>
        </p:nvSpPr>
        <p:spPr>
          <a:ln/>
        </p:spPr>
      </p:sp>
      <p:sp>
        <p:nvSpPr>
          <p:cNvPr id="218115" name="Notes Placeholder 2">
            <a:extLst>
              <a:ext uri="{FF2B5EF4-FFF2-40B4-BE49-F238E27FC236}">
                <a16:creationId xmlns:a16="http://schemas.microsoft.com/office/drawing/2014/main" id="{A5BEAC68-0A9E-4AFF-9DCF-10737A5D7E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rPr>
              <a:t>Answers: B, D, E, G &amp; H</a:t>
            </a:r>
            <a:br>
              <a:rPr lang="en-US" altLang="en-US" i="1">
                <a:latin typeface="Arial" panose="020B0604020202020204" pitchFamily="34" charset="0"/>
              </a:rPr>
            </a:br>
            <a:r>
              <a:rPr lang="en-US" altLang="en-US">
                <a:latin typeface="Arial" panose="020B0604020202020204" pitchFamily="34" charset="0"/>
              </a:rPr>
              <a:t>Discuss with class why these situations constitute poor boundaries.</a:t>
            </a:r>
          </a:p>
        </p:txBody>
      </p:sp>
      <p:sp>
        <p:nvSpPr>
          <p:cNvPr id="218116" name="Slide Number Placeholder 3">
            <a:extLst>
              <a:ext uri="{FF2B5EF4-FFF2-40B4-BE49-F238E27FC236}">
                <a16:creationId xmlns:a16="http://schemas.microsoft.com/office/drawing/2014/main" id="{618F5DF0-5669-430A-8612-B7CB4EC967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E1D9C8-D6F5-47B4-AC30-496B68E70B46}" type="slidenum">
              <a:rPr lang="en-US" altLang="en-US"/>
              <a:pPr/>
              <a:t>98</a:t>
            </a:fld>
            <a:endParaRPr lang="en-US" altLang="en-US"/>
          </a:p>
        </p:txBody>
      </p:sp>
    </p:spTree>
    <p:extLst>
      <p:ext uri="{BB962C8B-B14F-4D97-AF65-F5344CB8AC3E}">
        <p14:creationId xmlns:p14="http://schemas.microsoft.com/office/powerpoint/2010/main" val="28260884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D8B9E325-E6CB-47F3-919B-4816EB55F11E}"/>
              </a:ext>
            </a:extLst>
          </p:cNvPr>
          <p:cNvSpPr>
            <a:spLocks noGrp="1" noRot="1" noChangeAspect="1" noTextEdit="1"/>
          </p:cNvSpPr>
          <p:nvPr>
            <p:ph type="sldImg"/>
          </p:nvPr>
        </p:nvSpPr>
        <p:spPr>
          <a:ln/>
        </p:spPr>
      </p:sp>
      <p:sp>
        <p:nvSpPr>
          <p:cNvPr id="219139" name="Notes Placeholder 2">
            <a:extLst>
              <a:ext uri="{FF2B5EF4-FFF2-40B4-BE49-F238E27FC236}">
                <a16:creationId xmlns:a16="http://schemas.microsoft.com/office/drawing/2014/main" id="{79FCA435-91D3-4C12-ABCA-AC44681774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If the answer is “yes” to the first three questions and “no” to the last, boundaries are probably not being crossed.  If your answers differ, take time to examine boundary issues and resolve them immediately.</a:t>
            </a:r>
          </a:p>
        </p:txBody>
      </p:sp>
      <p:sp>
        <p:nvSpPr>
          <p:cNvPr id="219140" name="Slide Number Placeholder 3">
            <a:extLst>
              <a:ext uri="{FF2B5EF4-FFF2-40B4-BE49-F238E27FC236}">
                <a16:creationId xmlns:a16="http://schemas.microsoft.com/office/drawing/2014/main" id="{75260065-7BFD-4B5C-AA98-5E8EF2A424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E5572E-40B7-4879-8EDB-C9DFD6B0FB63}" type="slidenum">
              <a:rPr lang="en-US" altLang="en-US"/>
              <a:pPr/>
              <a:t>99</a:t>
            </a:fld>
            <a:endParaRPr lang="en-US" altLang="en-US"/>
          </a:p>
        </p:txBody>
      </p:sp>
    </p:spTree>
    <p:extLst>
      <p:ext uri="{BB962C8B-B14F-4D97-AF65-F5344CB8AC3E}">
        <p14:creationId xmlns:p14="http://schemas.microsoft.com/office/powerpoint/2010/main" val="229039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3B3A0CC1-8279-44CE-ADAC-02C29DE6E349}"/>
              </a:ext>
            </a:extLst>
          </p:cNvPr>
          <p:cNvSpPr txBox="1">
            <a:spLocks/>
          </p:cNvSpPr>
          <p:nvPr userDrawn="1"/>
        </p:nvSpPr>
        <p:spPr>
          <a:xfrm>
            <a:off x="0" y="3952875"/>
            <a:ext cx="9144000" cy="84138"/>
          </a:xfrm>
          <a:prstGeom prst="rect">
            <a:avLst/>
          </a:prstGeom>
          <a:solidFill>
            <a:srgbClr val="71BF44"/>
          </a:solidFill>
        </p:spPr>
        <p:txBody>
          <a:bodyPr anchor="ctr">
            <a:normAutofit fontScale="25000" lnSpcReduction="20000"/>
          </a:bodyPr>
          <a:lstStyle>
            <a:lvl1pPr marL="0" indent="0" algn="ctr" defTabSz="685800" rtl="0" eaLnBrk="1" latinLnBrk="0" hangingPunct="1">
              <a:lnSpc>
                <a:spcPct val="90000"/>
              </a:lnSpc>
              <a:spcBef>
                <a:spcPts val="750"/>
              </a:spcBef>
              <a:buFont typeface="Arial" panose="020B0604020202020204" pitchFamily="34" charset="0"/>
              <a:buNone/>
              <a:defRPr sz="2400" kern="1200">
                <a:solidFill>
                  <a:schemeClr val="bg1"/>
                </a:solidFill>
                <a:latin typeface="+mn-lt"/>
                <a:ea typeface="+mn-ea"/>
                <a:cs typeface="+mn-cs"/>
              </a:defRPr>
            </a:lvl1pPr>
            <a:lvl2pPr marL="457200" indent="0" algn="ctr" defTabSz="685800" rtl="0" eaLnBrk="1" latinLnBrk="0" hangingPunct="1">
              <a:lnSpc>
                <a:spcPct val="90000"/>
              </a:lnSpc>
              <a:spcBef>
                <a:spcPts val="375"/>
              </a:spcBef>
              <a:buFont typeface="Arial" panose="020B0604020202020204" pitchFamily="34" charset="0"/>
              <a:buNone/>
              <a:defRPr sz="2000" kern="1200">
                <a:solidFill>
                  <a:schemeClr val="tx1"/>
                </a:solidFill>
                <a:latin typeface="+mn-lt"/>
                <a:ea typeface="+mn-ea"/>
                <a:cs typeface="+mn-cs"/>
              </a:defRPr>
            </a:lvl2pPr>
            <a:lvl3pPr marL="914400" indent="0" algn="ctr"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371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4pPr>
            <a:lvl5pPr marL="18288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endParaRPr lang="en-US" dirty="0">
              <a:solidFill>
                <a:prstClr val="white"/>
              </a:solidFill>
            </a:endParaRPr>
          </a:p>
        </p:txBody>
      </p:sp>
      <p:sp>
        <p:nvSpPr>
          <p:cNvPr id="2" name="Title 1"/>
          <p:cNvSpPr>
            <a:spLocks noGrp="1"/>
          </p:cNvSpPr>
          <p:nvPr>
            <p:ph type="ctrTitle"/>
          </p:nvPr>
        </p:nvSpPr>
        <p:spPr>
          <a:xfrm>
            <a:off x="0" y="1764146"/>
            <a:ext cx="9144000" cy="1598036"/>
          </a:xfrm>
          <a:solidFill>
            <a:srgbClr val="00ABCD"/>
          </a:solidFill>
        </p:spPr>
        <p:txBody>
          <a:bodyPr>
            <a:normAutofit/>
          </a:bodyPr>
          <a:lstStyle>
            <a:lvl1pPr algn="ctr">
              <a:defRPr sz="4500" b="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0" y="3361894"/>
            <a:ext cx="9144000" cy="591271"/>
          </a:xfrm>
          <a:solidFill>
            <a:srgbClr val="003E6C"/>
          </a:solidFill>
        </p:spPr>
        <p:txBody>
          <a:bodyPr anchor="ct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66953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6DE8-74A2-4807-9B4F-6CB37F26DA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7FCD04E-42A2-40EB-9E47-DAB76FC81AD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BAEC56-9A51-46A3-A0B1-73D95005EF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80016786-3A4F-4A8E-9D70-D78FCBDE8A2A}"/>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ED8E5241-CA39-4484-88C1-96865F7CF8DA}" type="slidenum">
              <a:rPr lang="en-US" smtClean="0"/>
              <a:pPr>
                <a:defRPr/>
              </a:pPr>
              <a:t>‹#›</a:t>
            </a:fld>
            <a:endParaRPr lang="en-US"/>
          </a:p>
        </p:txBody>
      </p:sp>
    </p:spTree>
    <p:extLst>
      <p:ext uri="{BB962C8B-B14F-4D97-AF65-F5344CB8AC3E}">
        <p14:creationId xmlns:p14="http://schemas.microsoft.com/office/powerpoint/2010/main" val="135453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6AE0-634B-4892-ABFB-EA9E70EE853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532E52E-EE9F-4499-8F6C-DE632BB380FE}"/>
              </a:ext>
            </a:extLst>
          </p:cNvPr>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F85DE211-0342-4266-A655-FE8B3BDAD0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Slide Number Placeholder 5">
            <a:extLst>
              <a:ext uri="{FF2B5EF4-FFF2-40B4-BE49-F238E27FC236}">
                <a16:creationId xmlns:a16="http://schemas.microsoft.com/office/drawing/2014/main" id="{5878283E-81CD-4B50-A595-E300D49C1DBD}"/>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F93D1DEF-2C8B-4211-A912-B83174E16607}" type="slidenum">
              <a:rPr lang="en-US" smtClean="0"/>
              <a:pPr>
                <a:defRPr/>
              </a:pPr>
              <a:t>‹#›</a:t>
            </a:fld>
            <a:endParaRPr lang="en-US"/>
          </a:p>
        </p:txBody>
      </p:sp>
    </p:spTree>
    <p:extLst>
      <p:ext uri="{BB962C8B-B14F-4D97-AF65-F5344CB8AC3E}">
        <p14:creationId xmlns:p14="http://schemas.microsoft.com/office/powerpoint/2010/main" val="3742803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A3C1162-79B1-43C8-A252-755DC6546875}"/>
              </a:ext>
            </a:extLst>
          </p:cNvPr>
          <p:cNvSpPr>
            <a:spLocks noGrp="1"/>
          </p:cNvSpPr>
          <p:nvPr>
            <p:ph type="ctrTitle"/>
          </p:nvPr>
        </p:nvSpPr>
        <p:spPr>
          <a:xfrm>
            <a:off x="1143000" y="1122363"/>
            <a:ext cx="6858000" cy="2387600"/>
          </a:xfrm>
        </p:spPr>
        <p:txBody>
          <a:bodyPr anchor="b"/>
          <a:lstStyle>
            <a:lvl1pPr algn="ctr">
              <a:defRPr sz="4500" b="1">
                <a:solidFill>
                  <a:srgbClr val="003E6C"/>
                </a:solidFill>
              </a:defRPr>
            </a:lvl1pPr>
          </a:lstStyle>
          <a:p>
            <a:r>
              <a:rPr lang="en-US" dirty="0"/>
              <a:t>Click to edit Master title style</a:t>
            </a:r>
          </a:p>
        </p:txBody>
      </p:sp>
      <p:sp>
        <p:nvSpPr>
          <p:cNvPr id="14" name="Subtitle 2">
            <a:extLst>
              <a:ext uri="{FF2B5EF4-FFF2-40B4-BE49-F238E27FC236}">
                <a16:creationId xmlns:a16="http://schemas.microsoft.com/office/drawing/2014/main" id="{DC423F95-2EEC-42A2-A470-5FDD8F813694}"/>
              </a:ext>
            </a:extLst>
          </p:cNvPr>
          <p:cNvSpPr>
            <a:spLocks noGrp="1"/>
          </p:cNvSpPr>
          <p:nvPr>
            <p:ph type="subTitle" idx="1"/>
          </p:nvPr>
        </p:nvSpPr>
        <p:spPr>
          <a:xfrm>
            <a:off x="1143000" y="3602038"/>
            <a:ext cx="6858000" cy="1655762"/>
          </a:xfrm>
        </p:spPr>
        <p:txBody>
          <a:bodyPr/>
          <a:lstStyle>
            <a:lvl1pPr marL="0" indent="0" algn="ctr">
              <a:buNone/>
              <a:defRPr sz="1800">
                <a:solidFill>
                  <a:srgbClr val="003E6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114827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9219F-BAB4-4F37-AEC5-D8D123ED7C44}"/>
              </a:ext>
            </a:extLst>
          </p:cNvPr>
          <p:cNvSpPr>
            <a:spLocks noGrp="1"/>
          </p:cNvSpPr>
          <p:nvPr>
            <p:ph type="ctrTitle"/>
          </p:nvPr>
        </p:nvSpPr>
        <p:spPr>
          <a:xfrm>
            <a:off x="1143000" y="1122363"/>
            <a:ext cx="6858000" cy="23876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7003BAEC-1825-472F-9025-011C3A47517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CF3530-D8AA-46DA-996D-B60FE391ADC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7869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3_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E7EF082-2A3C-480D-ABCC-4AFA5B100FC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70138" y="738188"/>
            <a:ext cx="44037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126B8CC-A53A-4CB6-97B1-DCC761A9A1B8}"/>
              </a:ext>
            </a:extLst>
          </p:cNvPr>
          <p:cNvSpPr>
            <a:spLocks noGrp="1"/>
          </p:cNvSpPr>
          <p:nvPr>
            <p:ph type="title"/>
          </p:nvPr>
        </p:nvSpPr>
        <p:spPr>
          <a:xfrm>
            <a:off x="623888" y="1709739"/>
            <a:ext cx="7886700" cy="2852737"/>
          </a:xfrm>
        </p:spPr>
        <p:txBody>
          <a:bodyPr anchor="b"/>
          <a:lstStyle>
            <a:lvl1pP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15928D7C-D156-4526-B705-44DF04F80A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220455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EEAC59A-712D-40A8-B1BC-217516177D43}"/>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7C23450-47F3-428B-B929-EBE8D2D4558E}"/>
              </a:ext>
            </a:extLst>
          </p:cNvPr>
          <p:cNvSpPr>
            <a:spLocks noGrp="1"/>
          </p:cNvSpPr>
          <p:nvPr>
            <p:ph type="title"/>
          </p:nvPr>
        </p:nvSpPr>
        <p:spPr/>
        <p:txBody>
          <a:bodyPr/>
          <a:lstStyle>
            <a:lvl1pPr>
              <a:defRPr b="1">
                <a:solidFill>
                  <a:srgbClr val="003E6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23E1B37-3329-4397-89DE-088B0ED0967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24FC2E0-42EA-4AC8-94B8-6BB63EBADE31}"/>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 </a:t>
            </a:r>
            <a:fld id="{5E95E51F-7BE0-40B9-9982-033A63A612CB}" type="slidenum">
              <a:rPr lang="en-US" smtClean="0"/>
              <a:pPr>
                <a:defRPr/>
              </a:pPr>
              <a:t>‹#›</a:t>
            </a:fld>
            <a:endParaRPr lang="en-US"/>
          </a:p>
        </p:txBody>
      </p:sp>
    </p:spTree>
    <p:extLst>
      <p:ext uri="{BB962C8B-B14F-4D97-AF65-F5344CB8AC3E}">
        <p14:creationId xmlns:p14="http://schemas.microsoft.com/office/powerpoint/2010/main" val="2849975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E3EBBE1-DD35-4BE0-B961-71490F0683A4}"/>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106F46-BA50-46E0-A0BA-7789899FED5F}"/>
              </a:ext>
            </a:extLst>
          </p:cNvPr>
          <p:cNvSpPr>
            <a:spLocks noGrp="1"/>
          </p:cNvSpPr>
          <p:nvPr>
            <p:ph type="title"/>
          </p:nvPr>
        </p:nvSpPr>
        <p:spPr/>
        <p:txBody>
          <a:bodyPr/>
          <a:lstStyle>
            <a:lvl1pPr>
              <a:defRPr b="1">
                <a:solidFill>
                  <a:srgbClr val="003E6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054B64-2E94-4623-A003-BE1ED04483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72673D-4CAE-422A-A92F-71305F569D6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C73AE75-490F-4ED2-A6FA-E41E775139C0}"/>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7DB954C7-BD7A-4DE3-AB94-1D0BD569C2DE}" type="slidenum">
              <a:rPr lang="en-US" smtClean="0"/>
              <a:pPr>
                <a:defRPr/>
              </a:pPr>
              <a:t>‹#›</a:t>
            </a:fld>
            <a:endParaRPr lang="en-US"/>
          </a:p>
        </p:txBody>
      </p:sp>
    </p:spTree>
    <p:extLst>
      <p:ext uri="{BB962C8B-B14F-4D97-AF65-F5344CB8AC3E}">
        <p14:creationId xmlns:p14="http://schemas.microsoft.com/office/powerpoint/2010/main" val="3072356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5636AC1-F249-40E4-B0FF-54B37FE71DBC}"/>
              </a:ext>
            </a:extLst>
          </p:cNvPr>
          <p:cNvCxnSpPr/>
          <p:nvPr userDrawn="1"/>
        </p:nvCxnSpPr>
        <p:spPr>
          <a:xfrm>
            <a:off x="0" y="1293813"/>
            <a:ext cx="9144000" cy="0"/>
          </a:xfrm>
          <a:prstGeom prst="line">
            <a:avLst/>
          </a:prstGeom>
          <a:ln w="38100">
            <a:solidFill>
              <a:srgbClr val="00ABC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2288FB-2069-4FCD-8FAE-995ECA930770}"/>
              </a:ext>
            </a:extLst>
          </p:cNvPr>
          <p:cNvSpPr>
            <a:spLocks noGrp="1"/>
          </p:cNvSpPr>
          <p:nvPr>
            <p:ph type="title"/>
          </p:nvPr>
        </p:nvSpPr>
        <p:spPr>
          <a:xfrm>
            <a:off x="629841" y="365126"/>
            <a:ext cx="7886700" cy="1325563"/>
          </a:xfrm>
        </p:spPr>
        <p:txBody>
          <a:bodyPr/>
          <a:lstStyle>
            <a:lvl1pPr>
              <a:defRPr b="1">
                <a:solidFill>
                  <a:srgbClr val="003E6C"/>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C3E25A5-D6D0-42FA-8C31-16532C960CE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7F7EF-8D0F-4CC2-B29B-281BBD92AD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4CBB5D-67E2-4071-89C7-DFC00611931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4C5300D-5256-49E5-8153-E388DFE921D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02EA506-AF21-4078-ACC2-192C537F8D5A}"/>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3ACDC8E0-D9CC-4FA7-9EA3-89EE3CFBA9D0}" type="slidenum">
              <a:rPr lang="en-US" smtClean="0"/>
              <a:pPr>
                <a:defRPr/>
              </a:pPr>
              <a:t>‹#›</a:t>
            </a:fld>
            <a:endParaRPr lang="en-US"/>
          </a:p>
        </p:txBody>
      </p:sp>
    </p:spTree>
    <p:extLst>
      <p:ext uri="{BB962C8B-B14F-4D97-AF65-F5344CB8AC3E}">
        <p14:creationId xmlns:p14="http://schemas.microsoft.com/office/powerpoint/2010/main" val="2345889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4348B-3CDC-4E89-96F2-BB7DB3CBB5BD}"/>
              </a:ext>
            </a:extLst>
          </p:cNvPr>
          <p:cNvSpPr>
            <a:spLocks noGrp="1"/>
          </p:cNvSpPr>
          <p:nvPr>
            <p:ph type="title"/>
          </p:nvPr>
        </p:nvSpPr>
        <p:spPr/>
        <p:txBody>
          <a:bodyPr/>
          <a:lstStyle>
            <a:lvl1pPr>
              <a:defRPr b="1">
                <a:solidFill>
                  <a:srgbClr val="003E6C"/>
                </a:solidFill>
              </a:defRPr>
            </a:lvl1pPr>
          </a:lstStyle>
          <a:p>
            <a:r>
              <a:rPr lang="en-US" dirty="0"/>
              <a:t>Click to edit Master title style</a:t>
            </a:r>
          </a:p>
        </p:txBody>
      </p:sp>
      <p:sp>
        <p:nvSpPr>
          <p:cNvPr id="3" name="Slide Number Placeholder 5">
            <a:extLst>
              <a:ext uri="{FF2B5EF4-FFF2-40B4-BE49-F238E27FC236}">
                <a16:creationId xmlns:a16="http://schemas.microsoft.com/office/drawing/2014/main" id="{215F0473-9F71-4B81-BD41-41ABC9FAF157}"/>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E837529E-641B-4F40-BD4E-256861E200A2}" type="slidenum">
              <a:rPr lang="en-US" smtClean="0"/>
              <a:pPr>
                <a:defRPr/>
              </a:pPr>
              <a:t>‹#›</a:t>
            </a:fld>
            <a:endParaRPr lang="en-US"/>
          </a:p>
        </p:txBody>
      </p:sp>
    </p:spTree>
    <p:extLst>
      <p:ext uri="{BB962C8B-B14F-4D97-AF65-F5344CB8AC3E}">
        <p14:creationId xmlns:p14="http://schemas.microsoft.com/office/powerpoint/2010/main" val="3830354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30D3C6B-1B0C-45E3-B052-C145FC0E808B}"/>
              </a:ext>
            </a:extLst>
          </p:cNvPr>
          <p:cNvSpPr>
            <a:spLocks noGrp="1"/>
          </p:cNvSpPr>
          <p:nvPr>
            <p:ph type="sldNum" sz="quarter" idx="10"/>
          </p:nvPr>
        </p:nvSpPr>
        <p:spPr>
          <a:xfrm>
            <a:off x="6457950" y="6356350"/>
            <a:ext cx="2057400" cy="365125"/>
          </a:xfrm>
        </p:spPr>
        <p:txBody>
          <a:bodyPr/>
          <a:lstStyle>
            <a:lvl1pPr>
              <a:defRPr/>
            </a:lvl1pPr>
          </a:lstStyle>
          <a:p>
            <a:pPr>
              <a:defRPr/>
            </a:pPr>
            <a:r>
              <a:rPr lang="en-US"/>
              <a:t>/ </a:t>
            </a:r>
            <a:fld id="{AD3726E9-9A9E-401F-BCCF-85EAABD85042}" type="slidenum">
              <a:rPr lang="en-US" smtClean="0"/>
              <a:pPr>
                <a:defRPr/>
              </a:pPr>
              <a:t>‹#›</a:t>
            </a:fld>
            <a:endParaRPr lang="en-US"/>
          </a:p>
        </p:txBody>
      </p:sp>
    </p:spTree>
    <p:extLst>
      <p:ext uri="{BB962C8B-B14F-4D97-AF65-F5344CB8AC3E}">
        <p14:creationId xmlns:p14="http://schemas.microsoft.com/office/powerpoint/2010/main" val="217595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CA66C30-0097-4158-AFFB-7596DC479B4E}"/>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B289CCE-26DE-48FD-9EA7-F1CDC2EB10DF}"/>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595C23E-1C86-4559-93EB-D40FEA87E746}"/>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pic>
        <p:nvPicPr>
          <p:cNvPr id="1029" name="Picture 6">
            <a:extLst>
              <a:ext uri="{FF2B5EF4-FFF2-40B4-BE49-F238E27FC236}">
                <a16:creationId xmlns:a16="http://schemas.microsoft.com/office/drawing/2014/main" id="{9D04E983-41F3-45E8-A025-302E95E43351}"/>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61963" y="6130925"/>
            <a:ext cx="3236912"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A8E4025-9DD9-44F7-A34F-1A179CDDB9C6}"/>
              </a:ext>
            </a:extLst>
          </p:cNvPr>
          <p:cNvSpPr>
            <a:spLocks noGrp="1"/>
          </p:cNvSpPr>
          <p:nvPr>
            <p:ph type="sldNum" sz="quarter" idx="4"/>
          </p:nvPr>
        </p:nvSpPr>
        <p:spPr>
          <a:xfrm>
            <a:off x="6457950" y="6300788"/>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rgbClr val="003E6C"/>
                </a:solidFill>
                <a:latin typeface="+mn-lt"/>
              </a:defRPr>
            </a:lvl1pPr>
          </a:lstStyle>
          <a:p>
            <a:pPr>
              <a:defRPr/>
            </a:pPr>
            <a:r>
              <a:rPr lang="en-US"/>
              <a:t>/ </a:t>
            </a:r>
            <a:fld id="{FB7DB239-7622-4983-88EE-3FCC8491FA7C}" type="slidenum">
              <a:rPr lang="en-US" smtClean="0"/>
              <a:pPr>
                <a:defRPr/>
              </a:pPr>
              <a:t>‹#›</a:t>
            </a:fld>
            <a:endParaRPr lang="en-US"/>
          </a:p>
        </p:txBody>
      </p:sp>
    </p:spTree>
    <p:extLst>
      <p:ext uri="{BB962C8B-B14F-4D97-AF65-F5344CB8AC3E}">
        <p14:creationId xmlns:p14="http://schemas.microsoft.com/office/powerpoint/2010/main" val="1362726679"/>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mn.gov/dhs/"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3.xml"/><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9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E1357DC-6010-41ED-B16A-6AB084E573B2}"/>
              </a:ext>
            </a:extLst>
          </p:cNvPr>
          <p:cNvSpPr>
            <a:spLocks noGrp="1" noChangeArrowheads="1"/>
          </p:cNvSpPr>
          <p:nvPr>
            <p:ph type="ctrTitle"/>
          </p:nvPr>
        </p:nvSpPr>
        <p:spPr>
          <a:solidFill>
            <a:srgbClr val="00ABCD"/>
          </a:solidFill>
        </p:spPr>
        <p:txBody>
          <a:bodyPr>
            <a:normAutofit fontScale="90000"/>
          </a:bodyPr>
          <a:lstStyle/>
          <a:p>
            <a:pPr algn="ctr" eaLnBrk="1" hangingPunct="1">
              <a:defRPr/>
            </a:pPr>
            <a:r>
              <a:rPr lang="en-US" b="1" dirty="0"/>
              <a:t>Recognizing &amp; Reporting Abuse</a:t>
            </a:r>
            <a:br>
              <a:rPr lang="en-US" b="1" dirty="0"/>
            </a:br>
            <a:r>
              <a:rPr lang="en-US" b="1" dirty="0"/>
              <a:t>for Transit Drivers </a:t>
            </a:r>
            <a:br>
              <a:rPr lang="en-US" b="1" dirty="0"/>
            </a:br>
            <a:r>
              <a:rPr lang="en-US" sz="2200" b="1" dirty="0"/>
              <a:t>(Formerly known as Maltreatment Awareness) </a:t>
            </a:r>
            <a:endParaRPr lang="en-US" b="1" dirty="0"/>
          </a:p>
        </p:txBody>
      </p:sp>
      <p:sp>
        <p:nvSpPr>
          <p:cNvPr id="2051" name="Rectangle 3">
            <a:extLst>
              <a:ext uri="{FF2B5EF4-FFF2-40B4-BE49-F238E27FC236}">
                <a16:creationId xmlns:a16="http://schemas.microsoft.com/office/drawing/2014/main" id="{EECFAE76-626C-46C6-869D-0034D0B11F71}"/>
              </a:ext>
            </a:extLst>
          </p:cNvPr>
          <p:cNvSpPr>
            <a:spLocks noGrp="1" noChangeArrowheads="1"/>
          </p:cNvSpPr>
          <p:nvPr>
            <p:ph type="subTitle" idx="1"/>
          </p:nvPr>
        </p:nvSpPr>
        <p:spPr>
          <a:xfrm>
            <a:off x="0" y="3371129"/>
            <a:ext cx="9144000" cy="591271"/>
          </a:xfrm>
          <a:solidFill>
            <a:srgbClr val="003E6C"/>
          </a:solidFill>
        </p:spPr>
        <p:txBody>
          <a:bodyPr/>
          <a:lstStyle/>
          <a:p>
            <a:pPr eaLnBrk="1" hangingPunct="1">
              <a:lnSpc>
                <a:spcPct val="80000"/>
              </a:lnSpc>
              <a:defRPr/>
            </a:pPr>
            <a:r>
              <a:rPr lang="en-US" dirty="0"/>
              <a:t>Minnesota Department of Transportation, Office of Transit &amp; Active Transportation, and </a:t>
            </a:r>
          </a:p>
          <a:p>
            <a:pPr>
              <a:lnSpc>
                <a:spcPct val="80000"/>
              </a:lnSpc>
              <a:defRPr/>
            </a:pPr>
            <a:r>
              <a:rPr lang="en-US" dirty="0"/>
              <a:t>Rural Transit Assistance Program (RTAP)</a:t>
            </a:r>
          </a:p>
        </p:txBody>
      </p:sp>
      <p:sp>
        <p:nvSpPr>
          <p:cNvPr id="4" name="Slide Number Placeholder 5">
            <a:extLst>
              <a:ext uri="{FF2B5EF4-FFF2-40B4-BE49-F238E27FC236}">
                <a16:creationId xmlns:a16="http://schemas.microsoft.com/office/drawing/2014/main" id="{0EDF1A68-6BD8-497F-BEED-93159917E708}"/>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a:t>
            </a:fld>
            <a:endParaRPr lang="en-US" altLang="en-US">
              <a:solidFill>
                <a:srgbClr val="003E6C"/>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a:extLst>
              <a:ext uri="{FF2B5EF4-FFF2-40B4-BE49-F238E27FC236}">
                <a16:creationId xmlns:a16="http://schemas.microsoft.com/office/drawing/2014/main" id="{08E12893-CD0F-4340-9243-F7D4125071F3}"/>
              </a:ext>
            </a:extLst>
          </p:cNvPr>
          <p:cNvSpPr>
            <a:spLocks noGrp="1" noChangeArrowheads="1"/>
          </p:cNvSpPr>
          <p:nvPr>
            <p:ph type="ctrTitle"/>
          </p:nvPr>
        </p:nvSpPr>
        <p:spPr/>
        <p:txBody>
          <a:bodyPr/>
          <a:lstStyle/>
          <a:p>
            <a:pPr eaLnBrk="1" hangingPunct="1">
              <a:defRPr/>
            </a:pPr>
            <a:r>
              <a:rPr lang="en-US" sz="4800" b="1" dirty="0">
                <a:solidFill>
                  <a:srgbClr val="006699"/>
                </a:solidFill>
              </a:rPr>
              <a:t>Meet your Passengers</a:t>
            </a:r>
          </a:p>
        </p:txBody>
      </p:sp>
      <p:sp>
        <p:nvSpPr>
          <p:cNvPr id="37893" name="Rectangle 5">
            <a:extLst>
              <a:ext uri="{FF2B5EF4-FFF2-40B4-BE49-F238E27FC236}">
                <a16:creationId xmlns:a16="http://schemas.microsoft.com/office/drawing/2014/main" id="{E3EC174E-B68A-4A7E-8DE5-0AA81BEEA46C}"/>
              </a:ext>
            </a:extLst>
          </p:cNvPr>
          <p:cNvSpPr>
            <a:spLocks noGrp="1" noChangeArrowheads="1"/>
          </p:cNvSpPr>
          <p:nvPr>
            <p:ph type="subTitle" idx="1"/>
          </p:nvPr>
        </p:nvSpPr>
        <p:spPr/>
        <p:txBody>
          <a:bodyPr/>
          <a:lstStyle/>
          <a:p>
            <a:pPr eaLnBrk="1" hangingPunct="1">
              <a:defRPr/>
            </a:pPr>
            <a:r>
              <a:rPr lang="en-US" sz="2400" dirty="0"/>
              <a:t>An exercise in determining vulnerability</a:t>
            </a:r>
          </a:p>
        </p:txBody>
      </p:sp>
      <p:sp>
        <p:nvSpPr>
          <p:cNvPr id="3" name="Slide Number Placeholder 5">
            <a:extLst>
              <a:ext uri="{FF2B5EF4-FFF2-40B4-BE49-F238E27FC236}">
                <a16:creationId xmlns:a16="http://schemas.microsoft.com/office/drawing/2014/main" id="{6E66458D-F6AD-484B-932F-664D9CD15F55}"/>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10</a:t>
            </a:fld>
            <a:endParaRPr lang="en-US" altLang="en-US">
              <a:solidFill>
                <a:srgbClr val="003E6C"/>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F1CBAEC2-61B6-44E1-AF66-AE916F2FF433}"/>
              </a:ext>
            </a:extLst>
          </p:cNvPr>
          <p:cNvSpPr>
            <a:spLocks noGrp="1" noRot="1" noChangeArrowheads="1"/>
          </p:cNvSpPr>
          <p:nvPr>
            <p:ph type="title"/>
          </p:nvPr>
        </p:nvSpPr>
        <p:spPr/>
        <p:txBody>
          <a:bodyPr/>
          <a:lstStyle/>
          <a:p>
            <a:pPr eaLnBrk="1" hangingPunct="1">
              <a:defRPr/>
            </a:pPr>
            <a:r>
              <a:rPr lang="en-US" dirty="0">
                <a:solidFill>
                  <a:srgbClr val="006699"/>
                </a:solidFill>
              </a:rPr>
              <a:t>Recognizing an Emotionally Charged Situation</a:t>
            </a:r>
          </a:p>
        </p:txBody>
      </p:sp>
      <p:pic>
        <p:nvPicPr>
          <p:cNvPr id="105477" name="Picture 6" descr="MPj02851440000[1]">
            <a:extLst>
              <a:ext uri="{FF2B5EF4-FFF2-40B4-BE49-F238E27FC236}">
                <a16:creationId xmlns:a16="http://schemas.microsoft.com/office/drawing/2014/main" id="{426CAF02-DA98-46BD-A85A-D6C1E21C147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388644" y="1971708"/>
            <a:ext cx="4221955" cy="2787586"/>
          </a:xfrm>
          <a:noFill/>
          <a:extLst>
            <a:ext uri="{909E8E84-426E-40DD-AFC4-6F175D3DCCD1}">
              <a14:hiddenFill xmlns:a14="http://schemas.microsoft.com/office/drawing/2010/main">
                <a:solidFill>
                  <a:srgbClr val="FFFFFF"/>
                </a:solidFill>
              </a14:hiddenFill>
            </a:ext>
          </a:extLst>
        </p:spPr>
      </p:pic>
      <p:sp>
        <p:nvSpPr>
          <p:cNvPr id="268292" name="Rectangle 4">
            <a:extLst>
              <a:ext uri="{FF2B5EF4-FFF2-40B4-BE49-F238E27FC236}">
                <a16:creationId xmlns:a16="http://schemas.microsoft.com/office/drawing/2014/main" id="{929EF088-8FDE-4C98-95AF-64E2E56A6B06}"/>
              </a:ext>
            </a:extLst>
          </p:cNvPr>
          <p:cNvSpPr>
            <a:spLocks noGrp="1" noRot="1" noChangeArrowheads="1"/>
          </p:cNvSpPr>
          <p:nvPr>
            <p:ph sz="half" idx="2"/>
          </p:nvPr>
        </p:nvSpPr>
        <p:spPr>
          <a:xfrm>
            <a:off x="628650" y="1825625"/>
            <a:ext cx="3886200" cy="4351338"/>
          </a:xfrm>
        </p:spPr>
        <p:txBody>
          <a:bodyPr/>
          <a:lstStyle/>
          <a:p>
            <a:pPr eaLnBrk="1" hangingPunct="1">
              <a:defRPr/>
            </a:pPr>
            <a:r>
              <a:rPr lang="en-US" sz="2800" dirty="0"/>
              <a:t>Negative emotions</a:t>
            </a:r>
          </a:p>
          <a:p>
            <a:pPr eaLnBrk="1" hangingPunct="1">
              <a:buFont typeface="Wingdings" panose="05000000000000000000" pitchFamily="2" charset="2"/>
              <a:buNone/>
              <a:defRPr/>
            </a:pPr>
            <a:endParaRPr lang="en-US" sz="1200" dirty="0"/>
          </a:p>
          <a:p>
            <a:pPr eaLnBrk="1" hangingPunct="1">
              <a:defRPr/>
            </a:pPr>
            <a:r>
              <a:rPr lang="en-US" sz="2800" dirty="0"/>
              <a:t>Change from person’s “normal” behavior</a:t>
            </a:r>
          </a:p>
          <a:p>
            <a:pPr eaLnBrk="1" hangingPunct="1">
              <a:buFont typeface="Wingdings" panose="05000000000000000000" pitchFamily="2" charset="2"/>
              <a:buNone/>
              <a:defRPr/>
            </a:pPr>
            <a:endParaRPr lang="en-US" sz="1200" dirty="0"/>
          </a:p>
          <a:p>
            <a:pPr eaLnBrk="1" hangingPunct="1">
              <a:defRPr/>
            </a:pPr>
            <a:r>
              <a:rPr lang="en-US" sz="2800" dirty="0"/>
              <a:t>Physical and/or verbal aggression may be present</a:t>
            </a:r>
          </a:p>
        </p:txBody>
      </p:sp>
      <p:sp>
        <p:nvSpPr>
          <p:cNvPr id="2" name="Slide Number Placeholder 5">
            <a:extLst>
              <a:ext uri="{FF2B5EF4-FFF2-40B4-BE49-F238E27FC236}">
                <a16:creationId xmlns:a16="http://schemas.microsoft.com/office/drawing/2014/main" id="{51D2A01B-DF21-48C1-87D9-808B4F0C9E44}"/>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100</a:t>
            </a:fld>
            <a:endParaRPr lang="en-US" altLang="en-US">
              <a:solidFill>
                <a:srgbClr val="003E6C"/>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0340" name="Rectangle 4">
            <a:extLst>
              <a:ext uri="{FF2B5EF4-FFF2-40B4-BE49-F238E27FC236}">
                <a16:creationId xmlns:a16="http://schemas.microsoft.com/office/drawing/2014/main" id="{A9A5D797-361F-4137-AAD1-159968182736}"/>
              </a:ext>
            </a:extLst>
          </p:cNvPr>
          <p:cNvSpPr>
            <a:spLocks noGrp="1" noRot="1" noChangeArrowheads="1"/>
          </p:cNvSpPr>
          <p:nvPr>
            <p:ph type="title"/>
          </p:nvPr>
        </p:nvSpPr>
        <p:spPr/>
        <p:txBody>
          <a:bodyPr/>
          <a:lstStyle/>
          <a:p>
            <a:pPr eaLnBrk="1" hangingPunct="1">
              <a:defRPr/>
            </a:pPr>
            <a:r>
              <a:rPr lang="en-US" dirty="0">
                <a:solidFill>
                  <a:srgbClr val="006699"/>
                </a:solidFill>
              </a:rPr>
              <a:t>How to Defuse a Situation</a:t>
            </a:r>
          </a:p>
        </p:txBody>
      </p:sp>
      <p:pic>
        <p:nvPicPr>
          <p:cNvPr id="106501" name="Picture 9" descr="MPj03853270000[1]">
            <a:extLst>
              <a:ext uri="{FF2B5EF4-FFF2-40B4-BE49-F238E27FC236}">
                <a16:creationId xmlns:a16="http://schemas.microsoft.com/office/drawing/2014/main" id="{F6FDF8BC-76B4-4C5E-8267-8D98240E6607}"/>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65118" y="2313061"/>
            <a:ext cx="4204890" cy="3002617"/>
          </a:xfrm>
          <a:noFill/>
          <a:extLst>
            <a:ext uri="{909E8E84-426E-40DD-AFC4-6F175D3DCCD1}">
              <a14:hiddenFill xmlns:a14="http://schemas.microsoft.com/office/drawing/2010/main">
                <a:solidFill>
                  <a:srgbClr val="FFFFFF"/>
                </a:solidFill>
              </a14:hiddenFill>
            </a:ext>
          </a:extLst>
        </p:spPr>
      </p:pic>
      <p:sp>
        <p:nvSpPr>
          <p:cNvPr id="270342" name="Rectangle 6">
            <a:extLst>
              <a:ext uri="{FF2B5EF4-FFF2-40B4-BE49-F238E27FC236}">
                <a16:creationId xmlns:a16="http://schemas.microsoft.com/office/drawing/2014/main" id="{CE2FF4FF-2D8F-47C5-9756-20C3238820FB}"/>
              </a:ext>
            </a:extLst>
          </p:cNvPr>
          <p:cNvSpPr>
            <a:spLocks noGrp="1" noRot="1" noChangeArrowheads="1"/>
          </p:cNvSpPr>
          <p:nvPr>
            <p:ph sz="half" idx="2"/>
          </p:nvPr>
        </p:nvSpPr>
        <p:spPr/>
        <p:txBody>
          <a:bodyPr/>
          <a:lstStyle/>
          <a:p>
            <a:pPr eaLnBrk="1" hangingPunct="1">
              <a:lnSpc>
                <a:spcPct val="90000"/>
              </a:lnSpc>
              <a:defRPr/>
            </a:pPr>
            <a:r>
              <a:rPr lang="en-US" sz="2800" dirty="0"/>
              <a:t>Verbal redirection</a:t>
            </a:r>
          </a:p>
          <a:p>
            <a:pPr eaLnBrk="1" hangingPunct="1">
              <a:lnSpc>
                <a:spcPct val="90000"/>
              </a:lnSpc>
              <a:buFont typeface="Wingdings" panose="05000000000000000000" pitchFamily="2" charset="2"/>
              <a:buNone/>
              <a:defRPr/>
            </a:pPr>
            <a:endParaRPr lang="en-US" sz="1200" dirty="0"/>
          </a:p>
          <a:p>
            <a:pPr eaLnBrk="1" hangingPunct="1">
              <a:lnSpc>
                <a:spcPct val="90000"/>
              </a:lnSpc>
              <a:defRPr/>
            </a:pPr>
            <a:r>
              <a:rPr lang="en-US" sz="2800" dirty="0"/>
              <a:t>Maintain self-control</a:t>
            </a:r>
          </a:p>
          <a:p>
            <a:pPr eaLnBrk="1" hangingPunct="1">
              <a:lnSpc>
                <a:spcPct val="90000"/>
              </a:lnSpc>
              <a:buFont typeface="Wingdings" panose="05000000000000000000" pitchFamily="2" charset="2"/>
              <a:buNone/>
              <a:defRPr/>
            </a:pPr>
            <a:endParaRPr lang="en-US" sz="1200" dirty="0"/>
          </a:p>
          <a:p>
            <a:pPr eaLnBrk="1" hangingPunct="1">
              <a:lnSpc>
                <a:spcPct val="90000"/>
              </a:lnSpc>
              <a:defRPr/>
            </a:pPr>
            <a:r>
              <a:rPr lang="en-US" sz="2800" dirty="0"/>
              <a:t>Keep distance</a:t>
            </a:r>
          </a:p>
          <a:p>
            <a:pPr eaLnBrk="1" hangingPunct="1">
              <a:lnSpc>
                <a:spcPct val="90000"/>
              </a:lnSpc>
              <a:buFont typeface="Wingdings" panose="05000000000000000000" pitchFamily="2" charset="2"/>
              <a:buNone/>
              <a:defRPr/>
            </a:pPr>
            <a:endParaRPr lang="en-US" sz="1200" dirty="0"/>
          </a:p>
          <a:p>
            <a:pPr eaLnBrk="1" hangingPunct="1">
              <a:lnSpc>
                <a:spcPct val="90000"/>
              </a:lnSpc>
              <a:defRPr/>
            </a:pPr>
            <a:r>
              <a:rPr lang="en-US" sz="2800" dirty="0"/>
              <a:t>Avoid touching</a:t>
            </a:r>
          </a:p>
          <a:p>
            <a:pPr eaLnBrk="1" hangingPunct="1">
              <a:lnSpc>
                <a:spcPct val="90000"/>
              </a:lnSpc>
              <a:buFont typeface="Wingdings" panose="05000000000000000000" pitchFamily="2" charset="2"/>
              <a:buNone/>
              <a:defRPr/>
            </a:pPr>
            <a:endParaRPr lang="en-US" sz="1200" dirty="0"/>
          </a:p>
          <a:p>
            <a:pPr eaLnBrk="1" hangingPunct="1">
              <a:lnSpc>
                <a:spcPct val="90000"/>
              </a:lnSpc>
              <a:defRPr/>
            </a:pPr>
            <a:r>
              <a:rPr lang="en-US" sz="2800" b="1" i="1" dirty="0"/>
              <a:t>Last Resort:</a:t>
            </a:r>
            <a:r>
              <a:rPr lang="en-US" sz="2800" dirty="0"/>
              <a:t> </a:t>
            </a:r>
            <a:br>
              <a:rPr lang="en-US" sz="2800" dirty="0"/>
            </a:br>
            <a:r>
              <a:rPr lang="en-US" sz="2800" dirty="0"/>
              <a:t>Call 911 or your dispatcher</a:t>
            </a:r>
          </a:p>
          <a:p>
            <a:pPr eaLnBrk="1" hangingPunct="1">
              <a:lnSpc>
                <a:spcPct val="90000"/>
              </a:lnSpc>
              <a:buFont typeface="Wingdings" panose="05000000000000000000" pitchFamily="2" charset="2"/>
              <a:buNone/>
              <a:defRPr/>
            </a:pPr>
            <a:endParaRPr lang="en-US" sz="2800" dirty="0"/>
          </a:p>
        </p:txBody>
      </p:sp>
      <p:sp>
        <p:nvSpPr>
          <p:cNvPr id="2" name="Slide Number Placeholder 5">
            <a:extLst>
              <a:ext uri="{FF2B5EF4-FFF2-40B4-BE49-F238E27FC236}">
                <a16:creationId xmlns:a16="http://schemas.microsoft.com/office/drawing/2014/main" id="{BCDFF7A5-C60C-40FF-AA7C-ACAA86CE24C4}"/>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101</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0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034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034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034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0342">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034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0" grpId="0"/>
      <p:bldP spid="270342"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91" name="Rectangle 7">
            <a:extLst>
              <a:ext uri="{FF2B5EF4-FFF2-40B4-BE49-F238E27FC236}">
                <a16:creationId xmlns:a16="http://schemas.microsoft.com/office/drawing/2014/main" id="{ECB9A060-52C2-4C14-9D5C-9E9AD4477503}"/>
              </a:ext>
            </a:extLst>
          </p:cNvPr>
          <p:cNvSpPr>
            <a:spLocks noGrp="1" noChangeArrowheads="1"/>
          </p:cNvSpPr>
          <p:nvPr>
            <p:ph type="ctrTitle"/>
          </p:nvPr>
        </p:nvSpPr>
        <p:spPr/>
        <p:txBody>
          <a:bodyPr/>
          <a:lstStyle/>
          <a:p>
            <a:pPr algn="ctr" eaLnBrk="1" hangingPunct="1">
              <a:defRPr/>
            </a:pPr>
            <a:r>
              <a:rPr lang="en-US" sz="4800" b="1">
                <a:solidFill>
                  <a:srgbClr val="006699"/>
                </a:solidFill>
              </a:rPr>
              <a:t>Check Your Understanding</a:t>
            </a:r>
            <a:endParaRPr lang="en-US" sz="4800" b="1" dirty="0">
              <a:solidFill>
                <a:srgbClr val="006699"/>
              </a:solidFill>
            </a:endParaRPr>
          </a:p>
        </p:txBody>
      </p:sp>
      <p:sp>
        <p:nvSpPr>
          <p:cNvPr id="272392" name="Rectangle 8">
            <a:extLst>
              <a:ext uri="{FF2B5EF4-FFF2-40B4-BE49-F238E27FC236}">
                <a16:creationId xmlns:a16="http://schemas.microsoft.com/office/drawing/2014/main" id="{D7052974-826C-4E7D-A9D0-29790CFE0885}"/>
              </a:ext>
            </a:extLst>
          </p:cNvPr>
          <p:cNvSpPr>
            <a:spLocks noGrp="1" noChangeArrowheads="1"/>
          </p:cNvSpPr>
          <p:nvPr>
            <p:ph type="subTitle" idx="1"/>
          </p:nvPr>
        </p:nvSpPr>
        <p:spPr/>
        <p:txBody>
          <a:bodyPr/>
          <a:lstStyle/>
          <a:p>
            <a:pPr eaLnBrk="1" hangingPunct="1">
              <a:defRPr/>
            </a:pPr>
            <a:r>
              <a:rPr lang="en-US" sz="2800" dirty="0"/>
              <a:t>Preventing misunderstandings or accusations</a:t>
            </a:r>
            <a:endParaRPr lang="en-US" sz="2800" dirty="0">
              <a:cs typeface="Calibri"/>
            </a:endParaRPr>
          </a:p>
          <a:p>
            <a:pPr eaLnBrk="1" hangingPunct="1">
              <a:defRPr/>
            </a:pPr>
            <a:r>
              <a:rPr lang="en-US" sz="2800" dirty="0"/>
              <a:t>Defusing situations</a:t>
            </a:r>
            <a:endParaRPr lang="en-US" sz="2800" dirty="0">
              <a:cs typeface="Calibri"/>
            </a:endParaRPr>
          </a:p>
        </p:txBody>
      </p:sp>
      <p:sp>
        <p:nvSpPr>
          <p:cNvPr id="3" name="Slide Number Placeholder 5">
            <a:extLst>
              <a:ext uri="{FF2B5EF4-FFF2-40B4-BE49-F238E27FC236}">
                <a16:creationId xmlns:a16="http://schemas.microsoft.com/office/drawing/2014/main" id="{DB3F8C3C-15E4-42D2-A1DC-9FABC9AF478D}"/>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102</a:t>
            </a:fld>
            <a:endParaRPr lang="en-US" altLang="en-US">
              <a:solidFill>
                <a:srgbClr val="003E6C"/>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0" name="Rectangle 4">
            <a:extLst>
              <a:ext uri="{FF2B5EF4-FFF2-40B4-BE49-F238E27FC236}">
                <a16:creationId xmlns:a16="http://schemas.microsoft.com/office/drawing/2014/main" id="{FEC936D4-7FCE-4B19-834B-32BE6E950A7F}"/>
              </a:ext>
            </a:extLst>
          </p:cNvPr>
          <p:cNvSpPr>
            <a:spLocks noGrp="1" noRot="1" noChangeArrowheads="1"/>
          </p:cNvSpPr>
          <p:nvPr>
            <p:ph type="title"/>
          </p:nvPr>
        </p:nvSpPr>
        <p:spPr/>
        <p:txBody>
          <a:bodyPr/>
          <a:lstStyle/>
          <a:p>
            <a:pPr eaLnBrk="1" hangingPunct="1">
              <a:defRPr/>
            </a:pPr>
            <a:r>
              <a:rPr lang="en-US" dirty="0">
                <a:solidFill>
                  <a:srgbClr val="006699"/>
                </a:solidFill>
              </a:rPr>
              <a:t>Jane’s Home Health Aide</a:t>
            </a:r>
          </a:p>
        </p:txBody>
      </p:sp>
      <p:pic>
        <p:nvPicPr>
          <p:cNvPr id="108549" name="Picture 7" descr="MPj04304890000[1]">
            <a:extLst>
              <a:ext uri="{FF2B5EF4-FFF2-40B4-BE49-F238E27FC236}">
                <a16:creationId xmlns:a16="http://schemas.microsoft.com/office/drawing/2014/main" id="{EF72EE8F-ECAE-48FA-81AA-CB33DE44E047}"/>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852285" y="1687298"/>
            <a:ext cx="3886200" cy="3886200"/>
          </a:xfrm>
          <a:noFill/>
          <a:extLst>
            <a:ext uri="{909E8E84-426E-40DD-AFC4-6F175D3DCCD1}">
              <a14:hiddenFill xmlns:a14="http://schemas.microsoft.com/office/drawing/2010/main">
                <a:solidFill>
                  <a:srgbClr val="FFFFFF"/>
                </a:solidFill>
              </a14:hiddenFill>
            </a:ext>
          </a:extLst>
        </p:spPr>
      </p:pic>
      <p:sp>
        <p:nvSpPr>
          <p:cNvPr id="275461" name="Rectangle 5">
            <a:extLst>
              <a:ext uri="{FF2B5EF4-FFF2-40B4-BE49-F238E27FC236}">
                <a16:creationId xmlns:a16="http://schemas.microsoft.com/office/drawing/2014/main" id="{582C229C-C760-4194-A4DD-5FAEE2DD8E55}"/>
              </a:ext>
            </a:extLst>
          </p:cNvPr>
          <p:cNvSpPr>
            <a:spLocks noGrp="1" noRot="1" noChangeArrowheads="1"/>
          </p:cNvSpPr>
          <p:nvPr>
            <p:ph sz="half" idx="2"/>
          </p:nvPr>
        </p:nvSpPr>
        <p:spPr>
          <a:xfrm>
            <a:off x="628650" y="1932766"/>
            <a:ext cx="3886200" cy="3284947"/>
          </a:xfrm>
        </p:spPr>
        <p:txBody>
          <a:bodyPr/>
          <a:lstStyle/>
          <a:p>
            <a:pPr eaLnBrk="1" hangingPunct="1">
              <a:defRPr/>
            </a:pPr>
            <a:r>
              <a:rPr lang="en-US" sz="2800" dirty="0"/>
              <a:t>Home health aide stays with Jane</a:t>
            </a:r>
          </a:p>
          <a:p>
            <a:pPr eaLnBrk="1" hangingPunct="1">
              <a:defRPr/>
            </a:pPr>
            <a:r>
              <a:rPr lang="en-US" sz="2800" dirty="0"/>
              <a:t>Same age</a:t>
            </a:r>
          </a:p>
          <a:p>
            <a:pPr eaLnBrk="1" hangingPunct="1">
              <a:defRPr/>
            </a:pPr>
            <a:r>
              <a:rPr lang="en-US" sz="2800" dirty="0"/>
              <a:t>Knew her in high school</a:t>
            </a:r>
          </a:p>
          <a:p>
            <a:pPr eaLnBrk="1" hangingPunct="1">
              <a:defRPr/>
            </a:pPr>
            <a:r>
              <a:rPr lang="en-US" sz="2800" dirty="0"/>
              <a:t>You witness evidence of a personal relationship</a:t>
            </a:r>
          </a:p>
        </p:txBody>
      </p:sp>
      <p:sp>
        <p:nvSpPr>
          <p:cNvPr id="2" name="Slide Number Placeholder 5">
            <a:extLst>
              <a:ext uri="{FF2B5EF4-FFF2-40B4-BE49-F238E27FC236}">
                <a16:creationId xmlns:a16="http://schemas.microsoft.com/office/drawing/2014/main" id="{AAF3D6C5-8A46-4807-9F06-44C7EB12A772}"/>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103</a:t>
            </a:fld>
            <a:endParaRPr lang="en-US" altLang="en-US">
              <a:solidFill>
                <a:srgbClr val="003E6C"/>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D81A9FA8-C6FD-496A-A795-B5E76A972C81}"/>
              </a:ext>
            </a:extLst>
          </p:cNvPr>
          <p:cNvSpPr>
            <a:spLocks noGrp="1" noRot="1" noChangeArrowheads="1"/>
          </p:cNvSpPr>
          <p:nvPr>
            <p:ph type="title"/>
          </p:nvPr>
        </p:nvSpPr>
        <p:spPr/>
        <p:txBody>
          <a:bodyPr/>
          <a:lstStyle/>
          <a:p>
            <a:pPr eaLnBrk="1" hangingPunct="1">
              <a:defRPr/>
            </a:pPr>
            <a:r>
              <a:rPr lang="en-US" dirty="0">
                <a:solidFill>
                  <a:srgbClr val="006699"/>
                </a:solidFill>
              </a:rPr>
              <a:t>Which Describes This Relationship?</a:t>
            </a:r>
          </a:p>
        </p:txBody>
      </p:sp>
      <p:sp>
        <p:nvSpPr>
          <p:cNvPr id="277507" name="Rectangle 3">
            <a:extLst>
              <a:ext uri="{FF2B5EF4-FFF2-40B4-BE49-F238E27FC236}">
                <a16:creationId xmlns:a16="http://schemas.microsoft.com/office/drawing/2014/main" id="{2DF9800D-3D7F-4E04-AC7D-3EFC216F9EE8}"/>
              </a:ext>
            </a:extLst>
          </p:cNvPr>
          <p:cNvSpPr>
            <a:spLocks noGrp="1" noRot="1" noChangeArrowheads="1"/>
          </p:cNvSpPr>
          <p:nvPr>
            <p:ph idx="1"/>
          </p:nvPr>
        </p:nvSpPr>
        <p:spPr>
          <a:xfrm>
            <a:off x="628650" y="1580997"/>
            <a:ext cx="7886700" cy="4351338"/>
          </a:xfrm>
        </p:spPr>
        <p:txBody>
          <a:bodyPr/>
          <a:lstStyle/>
          <a:p>
            <a:pPr marL="514350" indent="-514350" eaLnBrk="1" hangingPunct="1">
              <a:lnSpc>
                <a:spcPct val="80000"/>
              </a:lnSpc>
              <a:buFont typeface="+mj-lt"/>
              <a:buAutoNum type="alphaUcPeriod"/>
              <a:defRPr/>
            </a:pPr>
            <a:r>
              <a:rPr lang="en-US" sz="2400" dirty="0"/>
              <a:t>Joe is acting in Jane’s best interest.  No boundaries have been crossed.</a:t>
            </a:r>
          </a:p>
          <a:p>
            <a:pPr marL="0" indent="0" eaLnBrk="1" hangingPunct="1">
              <a:lnSpc>
                <a:spcPct val="80000"/>
              </a:lnSpc>
              <a:buFont typeface="Wingdings" panose="05000000000000000000" pitchFamily="2" charset="2"/>
              <a:buNone/>
              <a:defRPr/>
            </a:pPr>
            <a:endParaRPr lang="en-US" sz="2400" dirty="0"/>
          </a:p>
          <a:p>
            <a:pPr marL="514350" indent="-514350" eaLnBrk="1" hangingPunct="1">
              <a:lnSpc>
                <a:spcPct val="80000"/>
              </a:lnSpc>
              <a:buFont typeface="+mj-lt"/>
              <a:buAutoNum type="alphaUcPeriod" startAt="2"/>
              <a:defRPr/>
            </a:pPr>
            <a:r>
              <a:rPr lang="en-US" sz="2400" dirty="0"/>
              <a:t>The relationship is not inappropriate because Joe and Jane are the same age and knew each other in high school.  </a:t>
            </a:r>
          </a:p>
          <a:p>
            <a:pPr marL="0" indent="0" eaLnBrk="1" hangingPunct="1">
              <a:lnSpc>
                <a:spcPct val="80000"/>
              </a:lnSpc>
              <a:buFont typeface="Wingdings" panose="05000000000000000000" pitchFamily="2" charset="2"/>
              <a:buNone/>
              <a:defRPr/>
            </a:pPr>
            <a:endParaRPr lang="en-US" sz="2400" dirty="0"/>
          </a:p>
          <a:p>
            <a:pPr marL="514350" indent="-514350" eaLnBrk="1" hangingPunct="1">
              <a:lnSpc>
                <a:spcPct val="80000"/>
              </a:lnSpc>
              <a:buFont typeface="+mj-lt"/>
              <a:buAutoNum type="alphaUcPeriod" startAt="3"/>
              <a:defRPr/>
            </a:pPr>
            <a:r>
              <a:rPr lang="en-US" sz="2400" dirty="0"/>
              <a:t>Jane is considered a vulnerable adult . Because he is her home health aide Joe’s behavior can be reported as sexual abuse or misconduct.</a:t>
            </a:r>
          </a:p>
          <a:p>
            <a:pPr marL="0" indent="0" eaLnBrk="1" hangingPunct="1">
              <a:lnSpc>
                <a:spcPct val="80000"/>
              </a:lnSpc>
              <a:buFont typeface="Wingdings" panose="05000000000000000000" pitchFamily="2" charset="2"/>
              <a:buNone/>
              <a:defRPr/>
            </a:pPr>
            <a:endParaRPr lang="en-US" sz="2400" dirty="0"/>
          </a:p>
          <a:p>
            <a:pPr marL="514350" indent="-514350" eaLnBrk="1" hangingPunct="1">
              <a:lnSpc>
                <a:spcPct val="80000"/>
              </a:lnSpc>
              <a:buFont typeface="+mj-lt"/>
              <a:buAutoNum type="alphaUcPeriod" startAt="4"/>
              <a:defRPr/>
            </a:pPr>
            <a:r>
              <a:rPr lang="en-US" sz="2400" dirty="0"/>
              <a:t>There is nothing wrong with their relationship as long as Jane’s parents don’t find out.</a:t>
            </a:r>
          </a:p>
          <a:p>
            <a:pPr marL="0" indent="0" eaLnBrk="1" hangingPunct="1">
              <a:lnSpc>
                <a:spcPct val="80000"/>
              </a:lnSpc>
              <a:buFont typeface="Wingdings" panose="05000000000000000000" pitchFamily="2" charset="2"/>
              <a:buNone/>
              <a:defRPr/>
            </a:pPr>
            <a:endParaRPr lang="en-US" sz="2400" dirty="0"/>
          </a:p>
        </p:txBody>
      </p:sp>
      <p:sp>
        <p:nvSpPr>
          <p:cNvPr id="2" name="Slide Number Placeholder 5">
            <a:extLst>
              <a:ext uri="{FF2B5EF4-FFF2-40B4-BE49-F238E27FC236}">
                <a16:creationId xmlns:a16="http://schemas.microsoft.com/office/drawing/2014/main" id="{5CFEC2FA-A260-4FCC-87C9-888641D4364F}"/>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104</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7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750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750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750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75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6" grpId="0"/>
      <p:bldP spid="277507"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2" name="Rectangle 4">
            <a:extLst>
              <a:ext uri="{FF2B5EF4-FFF2-40B4-BE49-F238E27FC236}">
                <a16:creationId xmlns:a16="http://schemas.microsoft.com/office/drawing/2014/main" id="{66E4E266-0E3C-4FBA-B6B0-F9554FD45AF6}"/>
              </a:ext>
            </a:extLst>
          </p:cNvPr>
          <p:cNvSpPr>
            <a:spLocks noGrp="1" noRot="1" noChangeArrowheads="1"/>
          </p:cNvSpPr>
          <p:nvPr>
            <p:ph type="title"/>
          </p:nvPr>
        </p:nvSpPr>
        <p:spPr/>
        <p:txBody>
          <a:bodyPr/>
          <a:lstStyle/>
          <a:p>
            <a:pPr eaLnBrk="1" hangingPunct="1">
              <a:defRPr/>
            </a:pPr>
            <a:r>
              <a:rPr lang="en-US" dirty="0">
                <a:solidFill>
                  <a:srgbClr val="006699"/>
                </a:solidFill>
              </a:rPr>
              <a:t>George’s Gift</a:t>
            </a:r>
          </a:p>
        </p:txBody>
      </p:sp>
      <p:pic>
        <p:nvPicPr>
          <p:cNvPr id="110596" name="Picture 7" descr="MPj04074730000[1]">
            <a:extLst>
              <a:ext uri="{FF2B5EF4-FFF2-40B4-BE49-F238E27FC236}">
                <a16:creationId xmlns:a16="http://schemas.microsoft.com/office/drawing/2014/main" id="{A9CDB8D2-EE9E-4BE0-B054-4B1C26F071B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524000"/>
            <a:ext cx="3661756" cy="2439785"/>
          </a:xfrm>
        </p:spPr>
      </p:pic>
      <p:pic>
        <p:nvPicPr>
          <p:cNvPr id="110598" name="Picture 8" descr="MPj04001290000[1]">
            <a:extLst>
              <a:ext uri="{FF2B5EF4-FFF2-40B4-BE49-F238E27FC236}">
                <a16:creationId xmlns:a16="http://schemas.microsoft.com/office/drawing/2014/main" id="{E33BCBC7-334F-40C5-80F7-0CC9D07D326F}"/>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694416" y="4114800"/>
            <a:ext cx="1530224" cy="1917926"/>
          </a:xfrm>
          <a:noFill/>
          <a:extLst>
            <a:ext uri="{909E8E84-426E-40DD-AFC4-6F175D3DCCD1}">
              <a14:hiddenFill xmlns:a14="http://schemas.microsoft.com/office/drawing/2010/main">
                <a:solidFill>
                  <a:srgbClr val="FFFFFF"/>
                </a:solidFill>
              </a14:hiddenFill>
            </a:ext>
          </a:extLst>
        </p:spPr>
      </p:pic>
      <p:sp>
        <p:nvSpPr>
          <p:cNvPr id="278534" name="Rectangle 6">
            <a:extLst>
              <a:ext uri="{FF2B5EF4-FFF2-40B4-BE49-F238E27FC236}">
                <a16:creationId xmlns:a16="http://schemas.microsoft.com/office/drawing/2014/main" id="{EF9DE297-BB6A-4F41-B9A5-DCCC3FDBC7B5}"/>
              </a:ext>
            </a:extLst>
          </p:cNvPr>
          <p:cNvSpPr>
            <a:spLocks noGrp="1" noRot="1" noChangeArrowheads="1"/>
          </p:cNvSpPr>
          <p:nvPr>
            <p:ph type="body" sz="half" idx="4294967295"/>
          </p:nvPr>
        </p:nvSpPr>
        <p:spPr>
          <a:xfrm>
            <a:off x="4800600" y="2057400"/>
            <a:ext cx="3927475" cy="3429000"/>
          </a:xfrm>
        </p:spPr>
        <p:txBody>
          <a:bodyPr/>
          <a:lstStyle/>
          <a:p>
            <a:pPr eaLnBrk="1" hangingPunct="1">
              <a:defRPr/>
            </a:pPr>
            <a:r>
              <a:rPr lang="en-US" sz="2800" dirty="0"/>
              <a:t>Regular sports chats</a:t>
            </a:r>
          </a:p>
          <a:p>
            <a:pPr eaLnBrk="1" hangingPunct="1">
              <a:buFont typeface="Wingdings" panose="05000000000000000000" pitchFamily="2" charset="2"/>
              <a:buNone/>
              <a:defRPr/>
            </a:pPr>
            <a:endParaRPr lang="en-US" sz="1200" dirty="0"/>
          </a:p>
          <a:p>
            <a:pPr eaLnBrk="1" hangingPunct="1">
              <a:defRPr/>
            </a:pPr>
            <a:r>
              <a:rPr lang="en-US" sz="2800" dirty="0"/>
              <a:t>You are “like a son”</a:t>
            </a:r>
          </a:p>
          <a:p>
            <a:pPr eaLnBrk="1" hangingPunct="1">
              <a:buFont typeface="Wingdings" panose="05000000000000000000" pitchFamily="2" charset="2"/>
              <a:buNone/>
              <a:defRPr/>
            </a:pPr>
            <a:endParaRPr lang="en-US" sz="1200" dirty="0"/>
          </a:p>
          <a:p>
            <a:pPr eaLnBrk="1" hangingPunct="1">
              <a:defRPr/>
            </a:pPr>
            <a:r>
              <a:rPr lang="en-US" sz="2800" dirty="0"/>
              <a:t>It’s your birthday</a:t>
            </a:r>
          </a:p>
          <a:p>
            <a:pPr eaLnBrk="1" hangingPunct="1">
              <a:buFont typeface="Wingdings" panose="05000000000000000000" pitchFamily="2" charset="2"/>
              <a:buNone/>
              <a:defRPr/>
            </a:pPr>
            <a:endParaRPr lang="en-US" sz="1200" dirty="0"/>
          </a:p>
          <a:p>
            <a:pPr eaLnBrk="1" hangingPunct="1">
              <a:defRPr/>
            </a:pPr>
            <a:r>
              <a:rPr lang="en-US" sz="2800" dirty="0"/>
              <a:t>Gives you antique gold watch</a:t>
            </a:r>
          </a:p>
        </p:txBody>
      </p:sp>
      <p:sp>
        <p:nvSpPr>
          <p:cNvPr id="2" name="Slide Number Placeholder 5">
            <a:extLst>
              <a:ext uri="{FF2B5EF4-FFF2-40B4-BE49-F238E27FC236}">
                <a16:creationId xmlns:a16="http://schemas.microsoft.com/office/drawing/2014/main" id="{08E7D265-90A4-4890-89AB-36F4EE70C494}"/>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105</a:t>
            </a:fld>
            <a:endParaRPr lang="en-US" altLang="en-US">
              <a:solidFill>
                <a:srgbClr val="003E6C"/>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84C6BE82-015E-4A8D-AF15-28FAD5CC71A2}"/>
              </a:ext>
            </a:extLst>
          </p:cNvPr>
          <p:cNvSpPr>
            <a:spLocks noGrp="1" noRot="1" noChangeArrowheads="1"/>
          </p:cNvSpPr>
          <p:nvPr>
            <p:ph type="title"/>
          </p:nvPr>
        </p:nvSpPr>
        <p:spPr/>
        <p:txBody>
          <a:bodyPr/>
          <a:lstStyle/>
          <a:p>
            <a:pPr eaLnBrk="1" hangingPunct="1">
              <a:defRPr/>
            </a:pPr>
            <a:r>
              <a:rPr lang="en-US" dirty="0">
                <a:solidFill>
                  <a:srgbClr val="006699"/>
                </a:solidFill>
              </a:rPr>
              <a:t>How Should You handle This Situation?</a:t>
            </a:r>
          </a:p>
        </p:txBody>
      </p:sp>
      <p:sp>
        <p:nvSpPr>
          <p:cNvPr id="280579" name="Rectangle 3">
            <a:extLst>
              <a:ext uri="{FF2B5EF4-FFF2-40B4-BE49-F238E27FC236}">
                <a16:creationId xmlns:a16="http://schemas.microsoft.com/office/drawing/2014/main" id="{6C4F2697-F411-43DE-8A56-BFD15B408FE2}"/>
              </a:ext>
            </a:extLst>
          </p:cNvPr>
          <p:cNvSpPr>
            <a:spLocks noGrp="1" noRot="1" noChangeArrowheads="1"/>
          </p:cNvSpPr>
          <p:nvPr>
            <p:ph idx="1"/>
          </p:nvPr>
        </p:nvSpPr>
        <p:spPr/>
        <p:txBody>
          <a:bodyPr/>
          <a:lstStyle/>
          <a:p>
            <a:pPr marL="609600" indent="-609600" eaLnBrk="1" hangingPunct="1">
              <a:lnSpc>
                <a:spcPct val="90000"/>
              </a:lnSpc>
              <a:buFont typeface="Wingdings" panose="05000000000000000000" pitchFamily="2" charset="2"/>
              <a:buAutoNum type="alphaUcPeriod"/>
              <a:defRPr/>
            </a:pPr>
            <a:r>
              <a:rPr lang="en-US" sz="2400" dirty="0"/>
              <a:t>George is giving you a gift for the good service you have provided him, of his own free will.  You should take the watch and thank him.</a:t>
            </a:r>
          </a:p>
          <a:p>
            <a:pPr marL="0" indent="0" eaLnBrk="1" hangingPunct="1">
              <a:lnSpc>
                <a:spcPct val="90000"/>
              </a:lnSpc>
              <a:buFont typeface="Wingdings" panose="05000000000000000000" pitchFamily="2" charset="2"/>
              <a:buNone/>
              <a:defRPr/>
            </a:pPr>
            <a:endParaRPr lang="en-US" sz="2400" dirty="0"/>
          </a:p>
          <a:p>
            <a:pPr marL="609600" indent="-609600" eaLnBrk="1" hangingPunct="1">
              <a:lnSpc>
                <a:spcPct val="90000"/>
              </a:lnSpc>
              <a:buFont typeface="+mj-lt"/>
              <a:buAutoNum type="alphaUcPeriod" startAt="2"/>
              <a:defRPr/>
            </a:pPr>
            <a:r>
              <a:rPr lang="en-US" sz="2400" dirty="0"/>
              <a:t>You thank George for his kindness, but decline the gift, explaining that, as his bus driver, it isn’t right for you to accept gifts from passengers.</a:t>
            </a:r>
          </a:p>
          <a:p>
            <a:pPr marL="0" indent="0" eaLnBrk="1" hangingPunct="1">
              <a:lnSpc>
                <a:spcPct val="90000"/>
              </a:lnSpc>
              <a:buFont typeface="Wingdings" panose="05000000000000000000" pitchFamily="2" charset="2"/>
              <a:buNone/>
              <a:defRPr/>
            </a:pPr>
            <a:endParaRPr lang="en-US" sz="2400" dirty="0"/>
          </a:p>
          <a:p>
            <a:pPr marL="609600" indent="-609600" eaLnBrk="1" hangingPunct="1">
              <a:lnSpc>
                <a:spcPct val="90000"/>
              </a:lnSpc>
              <a:buFont typeface="+mj-lt"/>
              <a:buAutoNum type="alphaUcPeriod" startAt="3"/>
              <a:defRPr/>
            </a:pPr>
            <a:r>
              <a:rPr lang="en-US" sz="2400" dirty="0"/>
              <a:t>You thank George and accept the gift, then donate the watch to your transit organization.</a:t>
            </a:r>
          </a:p>
          <a:p>
            <a:pPr marL="609600" indent="-609600" eaLnBrk="1" hangingPunct="1">
              <a:lnSpc>
                <a:spcPct val="90000"/>
              </a:lnSpc>
              <a:buFont typeface="Wingdings" panose="05000000000000000000" pitchFamily="2" charset="2"/>
              <a:buNone/>
              <a:defRPr/>
            </a:pPr>
            <a:endParaRPr lang="en-US" sz="2400" dirty="0"/>
          </a:p>
        </p:txBody>
      </p:sp>
      <p:sp>
        <p:nvSpPr>
          <p:cNvPr id="2" name="Slide Number Placeholder 5">
            <a:extLst>
              <a:ext uri="{FF2B5EF4-FFF2-40B4-BE49-F238E27FC236}">
                <a16:creationId xmlns:a16="http://schemas.microsoft.com/office/drawing/2014/main" id="{F5A4C319-F8ED-4BA8-8EF3-9D5FEDBB6B77}"/>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106</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0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057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05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05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8" grpId="0"/>
      <p:bldP spid="280579" grpId="0" build="p"/>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F08228EE-CA38-45F8-A2DF-77E06B109A25}"/>
              </a:ext>
            </a:extLst>
          </p:cNvPr>
          <p:cNvSpPr>
            <a:spLocks noGrp="1" noRot="1" noChangeArrowheads="1"/>
          </p:cNvSpPr>
          <p:nvPr>
            <p:ph type="title"/>
          </p:nvPr>
        </p:nvSpPr>
        <p:spPr>
          <a:xfrm>
            <a:off x="-2602" y="242551"/>
            <a:ext cx="9489809" cy="1325563"/>
          </a:xfrm>
        </p:spPr>
        <p:txBody>
          <a:bodyPr/>
          <a:lstStyle/>
          <a:p>
            <a:pPr eaLnBrk="1" hangingPunct="1">
              <a:lnSpc>
                <a:spcPts val="4000"/>
              </a:lnSpc>
              <a:defRPr/>
            </a:pPr>
            <a:r>
              <a:rPr lang="en-US" sz="2700" dirty="0">
                <a:solidFill>
                  <a:srgbClr val="006699"/>
                </a:solidFill>
              </a:rPr>
              <a:t>Select the Best Way to Handle an Emotionally Charged Situation: </a:t>
            </a:r>
            <a:endParaRPr lang="en-US" sz="2700">
              <a:solidFill>
                <a:srgbClr val="006699"/>
              </a:solidFill>
              <a:cs typeface="Calibri Light"/>
            </a:endParaRPr>
          </a:p>
        </p:txBody>
      </p:sp>
      <p:sp>
        <p:nvSpPr>
          <p:cNvPr id="281603" name="Rectangle 3">
            <a:extLst>
              <a:ext uri="{FF2B5EF4-FFF2-40B4-BE49-F238E27FC236}">
                <a16:creationId xmlns:a16="http://schemas.microsoft.com/office/drawing/2014/main" id="{2C670DF1-55E2-4F70-9CE0-F151AD0EDDAB}"/>
              </a:ext>
            </a:extLst>
          </p:cNvPr>
          <p:cNvSpPr>
            <a:spLocks noGrp="1" noRot="1" noChangeArrowheads="1"/>
          </p:cNvSpPr>
          <p:nvPr>
            <p:ph idx="1"/>
          </p:nvPr>
        </p:nvSpPr>
        <p:spPr>
          <a:xfrm>
            <a:off x="628650" y="1494676"/>
            <a:ext cx="7886700" cy="4351338"/>
          </a:xfrm>
        </p:spPr>
        <p:txBody>
          <a:bodyPr/>
          <a:lstStyle/>
          <a:p>
            <a:pPr marL="514350" indent="-514350" eaLnBrk="1" hangingPunct="1">
              <a:lnSpc>
                <a:spcPct val="90000"/>
              </a:lnSpc>
              <a:buFont typeface="+mj-lt"/>
              <a:buAutoNum type="alphaUcPeriod"/>
              <a:defRPr/>
            </a:pPr>
            <a:r>
              <a:rPr lang="en-US" sz="2800" dirty="0"/>
              <a:t>Pinning a passenger’s arms so he or she can’t hit you.</a:t>
            </a:r>
          </a:p>
          <a:p>
            <a:pPr marL="228600" indent="-228600" eaLnBrk="1" hangingPunct="1">
              <a:lnSpc>
                <a:spcPct val="90000"/>
              </a:lnSpc>
              <a:buFont typeface="+mj-lt"/>
              <a:buAutoNum type="alphaUcPeriod"/>
              <a:defRPr/>
            </a:pPr>
            <a:endParaRPr lang="en-US" sz="1000" dirty="0"/>
          </a:p>
          <a:p>
            <a:pPr marL="514350" indent="-514350" eaLnBrk="1" hangingPunct="1">
              <a:lnSpc>
                <a:spcPct val="90000"/>
              </a:lnSpc>
              <a:buFont typeface="+mj-lt"/>
              <a:buAutoNum type="alphaUcPeriod"/>
              <a:defRPr/>
            </a:pPr>
            <a:r>
              <a:rPr lang="en-US" sz="2800" dirty="0"/>
              <a:t>Getting as close as possible to the upset passenger in an attempt to intimidate.</a:t>
            </a:r>
          </a:p>
          <a:p>
            <a:pPr marL="228600" indent="-228600" eaLnBrk="1" hangingPunct="1">
              <a:lnSpc>
                <a:spcPct val="90000"/>
              </a:lnSpc>
              <a:buFont typeface="+mj-lt"/>
              <a:buAutoNum type="alphaUcPeriod"/>
              <a:defRPr/>
            </a:pPr>
            <a:endParaRPr lang="en-US" sz="1000" dirty="0"/>
          </a:p>
          <a:p>
            <a:pPr marL="514350" indent="-514350" eaLnBrk="1" hangingPunct="1">
              <a:lnSpc>
                <a:spcPct val="90000"/>
              </a:lnSpc>
              <a:buFont typeface="+mj-lt"/>
              <a:buAutoNum type="alphaUcPeriod"/>
              <a:defRPr/>
            </a:pPr>
            <a:r>
              <a:rPr lang="en-US" sz="2800" dirty="0"/>
              <a:t>Immediately calling the police to have the passenger escorted off of the bus.</a:t>
            </a:r>
          </a:p>
          <a:p>
            <a:pPr marL="228600" indent="-228600" eaLnBrk="1" hangingPunct="1">
              <a:lnSpc>
                <a:spcPct val="90000"/>
              </a:lnSpc>
              <a:buFont typeface="+mj-lt"/>
              <a:buAutoNum type="alphaUcPeriod"/>
              <a:defRPr/>
            </a:pPr>
            <a:endParaRPr lang="en-US" sz="1000" dirty="0"/>
          </a:p>
          <a:p>
            <a:pPr marL="514350" indent="-514350" eaLnBrk="1" hangingPunct="1">
              <a:lnSpc>
                <a:spcPct val="90000"/>
              </a:lnSpc>
              <a:buFont typeface="+mj-lt"/>
              <a:buAutoNum type="alphaUcPeriod"/>
              <a:defRPr/>
            </a:pPr>
            <a:r>
              <a:rPr lang="en-US" sz="2800" dirty="0"/>
              <a:t>Attempting to calm the passenger by verbal re-direction, relaxed body language and lowering your voice </a:t>
            </a:r>
          </a:p>
        </p:txBody>
      </p:sp>
      <p:sp>
        <p:nvSpPr>
          <p:cNvPr id="2" name="Slide Number Placeholder 5">
            <a:extLst>
              <a:ext uri="{FF2B5EF4-FFF2-40B4-BE49-F238E27FC236}">
                <a16:creationId xmlns:a16="http://schemas.microsoft.com/office/drawing/2014/main" id="{2AC23DE8-51D1-4E0C-8C49-8E3A0ADA84E5}"/>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107</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16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160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16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160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16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2" grpId="0"/>
      <p:bldP spid="28160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Rectangle 4">
            <a:extLst>
              <a:ext uri="{FF2B5EF4-FFF2-40B4-BE49-F238E27FC236}">
                <a16:creationId xmlns:a16="http://schemas.microsoft.com/office/drawing/2014/main" id="{C8C6D269-824B-4945-9589-F284B6EBC215}"/>
              </a:ext>
            </a:extLst>
          </p:cNvPr>
          <p:cNvSpPr>
            <a:spLocks noGrp="1" noRot="1" noChangeArrowheads="1"/>
          </p:cNvSpPr>
          <p:nvPr>
            <p:ph type="title"/>
          </p:nvPr>
        </p:nvSpPr>
        <p:spPr/>
        <p:txBody>
          <a:bodyPr/>
          <a:lstStyle/>
          <a:p>
            <a:pPr eaLnBrk="1" hangingPunct="1">
              <a:defRPr/>
            </a:pPr>
            <a:r>
              <a:rPr lang="en-US" dirty="0">
                <a:solidFill>
                  <a:srgbClr val="006699"/>
                </a:solidFill>
              </a:rPr>
              <a:t>Summary</a:t>
            </a:r>
          </a:p>
        </p:txBody>
      </p:sp>
      <p:pic>
        <p:nvPicPr>
          <p:cNvPr id="113669" name="Picture 7" descr="MPj04308030000[1]">
            <a:extLst>
              <a:ext uri="{FF2B5EF4-FFF2-40B4-BE49-F238E27FC236}">
                <a16:creationId xmlns:a16="http://schemas.microsoft.com/office/drawing/2014/main" id="{F62B2EEB-43BF-4BE9-A1CD-332D954D9A2C}"/>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482062" y="2178931"/>
            <a:ext cx="4119090" cy="2756067"/>
          </a:xfrm>
          <a:noFill/>
          <a:extLst>
            <a:ext uri="{909E8E84-426E-40DD-AFC4-6F175D3DCCD1}">
              <a14:hiddenFill xmlns:a14="http://schemas.microsoft.com/office/drawing/2010/main">
                <a:solidFill>
                  <a:srgbClr val="FFFFFF"/>
                </a:solidFill>
              </a14:hiddenFill>
            </a:ext>
          </a:extLst>
        </p:spPr>
      </p:pic>
      <p:sp>
        <p:nvSpPr>
          <p:cNvPr id="282629" name="Rectangle 5">
            <a:extLst>
              <a:ext uri="{FF2B5EF4-FFF2-40B4-BE49-F238E27FC236}">
                <a16:creationId xmlns:a16="http://schemas.microsoft.com/office/drawing/2014/main" id="{1197C630-E991-41F2-B7FB-7A97ECBE5629}"/>
              </a:ext>
            </a:extLst>
          </p:cNvPr>
          <p:cNvSpPr>
            <a:spLocks noGrp="1" noRot="1" noChangeArrowheads="1"/>
          </p:cNvSpPr>
          <p:nvPr>
            <p:ph sz="half" idx="2"/>
          </p:nvPr>
        </p:nvSpPr>
        <p:spPr>
          <a:xfrm>
            <a:off x="702129" y="1825625"/>
            <a:ext cx="3886200" cy="4351338"/>
          </a:xfrm>
        </p:spPr>
        <p:txBody>
          <a:bodyPr/>
          <a:lstStyle/>
          <a:p>
            <a:pPr eaLnBrk="1" hangingPunct="1">
              <a:lnSpc>
                <a:spcPct val="90000"/>
              </a:lnSpc>
              <a:defRPr/>
            </a:pPr>
            <a:r>
              <a:rPr lang="en-US" sz="2800" dirty="0"/>
              <a:t>Be aware</a:t>
            </a:r>
          </a:p>
          <a:p>
            <a:pPr eaLnBrk="1" hangingPunct="1">
              <a:lnSpc>
                <a:spcPct val="90000"/>
              </a:lnSpc>
              <a:buFont typeface="Wingdings" panose="05000000000000000000" pitchFamily="2" charset="2"/>
              <a:buNone/>
              <a:defRPr/>
            </a:pPr>
            <a:endParaRPr lang="en-US" sz="1200" dirty="0"/>
          </a:p>
          <a:p>
            <a:pPr eaLnBrk="1" hangingPunct="1">
              <a:lnSpc>
                <a:spcPct val="90000"/>
              </a:lnSpc>
              <a:defRPr/>
            </a:pPr>
            <a:r>
              <a:rPr lang="en-US" sz="2800" dirty="0"/>
              <a:t>Build professional relationships</a:t>
            </a:r>
          </a:p>
          <a:p>
            <a:pPr eaLnBrk="1" hangingPunct="1">
              <a:lnSpc>
                <a:spcPct val="90000"/>
              </a:lnSpc>
              <a:buFont typeface="Wingdings" panose="05000000000000000000" pitchFamily="2" charset="2"/>
              <a:buNone/>
              <a:defRPr/>
            </a:pPr>
            <a:endParaRPr lang="en-US" sz="1200" dirty="0"/>
          </a:p>
          <a:p>
            <a:pPr eaLnBrk="1" hangingPunct="1">
              <a:lnSpc>
                <a:spcPct val="90000"/>
              </a:lnSpc>
              <a:defRPr/>
            </a:pPr>
            <a:r>
              <a:rPr lang="en-US" sz="2800" dirty="0"/>
              <a:t>Maintain good boundaries</a:t>
            </a:r>
          </a:p>
          <a:p>
            <a:pPr eaLnBrk="1" hangingPunct="1">
              <a:lnSpc>
                <a:spcPct val="90000"/>
              </a:lnSpc>
              <a:buFont typeface="Wingdings" panose="05000000000000000000" pitchFamily="2" charset="2"/>
              <a:buNone/>
              <a:defRPr/>
            </a:pPr>
            <a:endParaRPr lang="en-US" sz="1200" dirty="0"/>
          </a:p>
          <a:p>
            <a:pPr eaLnBrk="1" hangingPunct="1">
              <a:lnSpc>
                <a:spcPct val="90000"/>
              </a:lnSpc>
              <a:defRPr/>
            </a:pPr>
            <a:r>
              <a:rPr lang="en-US" sz="2800" dirty="0"/>
              <a:t>De-escalate emotional situations</a:t>
            </a:r>
          </a:p>
        </p:txBody>
      </p:sp>
      <p:sp>
        <p:nvSpPr>
          <p:cNvPr id="2" name="Slide Number Placeholder 5">
            <a:extLst>
              <a:ext uri="{FF2B5EF4-FFF2-40B4-BE49-F238E27FC236}">
                <a16:creationId xmlns:a16="http://schemas.microsoft.com/office/drawing/2014/main" id="{29CCCD2F-287D-436B-A65B-F46368B4380C}"/>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108</a:t>
            </a:fld>
            <a:endParaRPr lang="en-US" altLang="en-US">
              <a:solidFill>
                <a:srgbClr val="003E6C"/>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E2DA99F9-A0DA-40F9-88A5-143B02D21189}"/>
              </a:ext>
            </a:extLst>
          </p:cNvPr>
          <p:cNvSpPr>
            <a:spLocks noGrp="1" noRot="1" noChangeArrowheads="1"/>
          </p:cNvSpPr>
          <p:nvPr>
            <p:ph type="title"/>
          </p:nvPr>
        </p:nvSpPr>
        <p:spPr/>
        <p:txBody>
          <a:bodyPr/>
          <a:lstStyle/>
          <a:p>
            <a:pPr eaLnBrk="1" hangingPunct="1">
              <a:defRPr/>
            </a:pPr>
            <a:r>
              <a:rPr lang="en-US" dirty="0">
                <a:solidFill>
                  <a:srgbClr val="006699"/>
                </a:solidFill>
              </a:rPr>
              <a:t>Applying What You Learned</a:t>
            </a:r>
          </a:p>
        </p:txBody>
      </p:sp>
      <p:pic>
        <p:nvPicPr>
          <p:cNvPr id="114693" name="Picture 6" descr="MCj00890100000[1]">
            <a:extLst>
              <a:ext uri="{FF2B5EF4-FFF2-40B4-BE49-F238E27FC236}">
                <a16:creationId xmlns:a16="http://schemas.microsoft.com/office/drawing/2014/main" id="{B77CF12D-0ED4-4D0A-B923-495614C5B670}"/>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62000" y="1926678"/>
            <a:ext cx="3272595" cy="3291214"/>
          </a:xfrm>
          <a:noFill/>
          <a:extLst>
            <a:ext uri="{909E8E84-426E-40DD-AFC4-6F175D3DCCD1}">
              <a14:hiddenFill xmlns:a14="http://schemas.microsoft.com/office/drawing/2010/main">
                <a:solidFill>
                  <a:srgbClr val="FFFFFF"/>
                </a:solidFill>
              </a14:hiddenFill>
            </a:ext>
          </a:extLst>
        </p:spPr>
      </p:pic>
      <p:sp>
        <p:nvSpPr>
          <p:cNvPr id="284677" name="Rectangle 5">
            <a:extLst>
              <a:ext uri="{FF2B5EF4-FFF2-40B4-BE49-F238E27FC236}">
                <a16:creationId xmlns:a16="http://schemas.microsoft.com/office/drawing/2014/main" id="{AC866D21-0925-4D4F-B2B8-336ACC574DCC}"/>
              </a:ext>
            </a:extLst>
          </p:cNvPr>
          <p:cNvSpPr>
            <a:spLocks noGrp="1" noRot="1" noChangeArrowheads="1"/>
          </p:cNvSpPr>
          <p:nvPr>
            <p:ph sz="half" idx="2"/>
          </p:nvPr>
        </p:nvSpPr>
        <p:spPr>
          <a:xfrm>
            <a:off x="4629150" y="1874654"/>
            <a:ext cx="3886200" cy="4351338"/>
          </a:xfrm>
        </p:spPr>
        <p:txBody>
          <a:bodyPr/>
          <a:lstStyle/>
          <a:p>
            <a:pPr algn="ctr" eaLnBrk="1" hangingPunct="1">
              <a:buFont typeface="Wingdings" panose="05000000000000000000" pitchFamily="2" charset="2"/>
              <a:buNone/>
              <a:defRPr/>
            </a:pPr>
            <a:r>
              <a:rPr lang="en-US" sz="4000" b="1" dirty="0">
                <a:solidFill>
                  <a:srgbClr val="006699"/>
                </a:solidFill>
              </a:rPr>
              <a:t>“What Would You Do?”</a:t>
            </a:r>
          </a:p>
          <a:p>
            <a:pPr marL="0" indent="0" eaLnBrk="1" hangingPunct="1">
              <a:buFont typeface="Wingdings" panose="05000000000000000000" pitchFamily="2" charset="2"/>
              <a:buNone/>
              <a:defRPr/>
            </a:pPr>
            <a:r>
              <a:rPr lang="en-US" sz="2800" dirty="0"/>
              <a:t>A dramatization of situations that could be encountered when working with frail, elderly people</a:t>
            </a:r>
          </a:p>
        </p:txBody>
      </p:sp>
      <p:sp>
        <p:nvSpPr>
          <p:cNvPr id="2" name="Slide Number Placeholder 5">
            <a:extLst>
              <a:ext uri="{FF2B5EF4-FFF2-40B4-BE49-F238E27FC236}">
                <a16:creationId xmlns:a16="http://schemas.microsoft.com/office/drawing/2014/main" id="{D93EE3AD-A40F-40E3-B998-9F4C4ABDF971}"/>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109</a:t>
            </a:fld>
            <a:endParaRPr lang="en-US" altLang="en-US">
              <a:solidFill>
                <a:srgbClr val="003E6C"/>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0592398-9E7B-46CA-A011-7A2C3E581D1B}"/>
              </a:ext>
            </a:extLst>
          </p:cNvPr>
          <p:cNvSpPr>
            <a:spLocks noGrp="1" noRot="1" noChangeArrowheads="1"/>
          </p:cNvSpPr>
          <p:nvPr>
            <p:ph type="title"/>
          </p:nvPr>
        </p:nvSpPr>
        <p:spPr/>
        <p:txBody>
          <a:bodyPr/>
          <a:lstStyle/>
          <a:p>
            <a:pPr eaLnBrk="1" hangingPunct="1">
              <a:defRPr/>
            </a:pPr>
            <a:r>
              <a:rPr lang="en-US" dirty="0">
                <a:solidFill>
                  <a:srgbClr val="006699"/>
                </a:solidFill>
              </a:rPr>
              <a:t>Meet Matt…</a:t>
            </a:r>
          </a:p>
        </p:txBody>
      </p:sp>
      <p:sp>
        <p:nvSpPr>
          <p:cNvPr id="2" name="Content Placeholder 1"/>
          <p:cNvSpPr>
            <a:spLocks noGrp="1"/>
          </p:cNvSpPr>
          <p:nvPr>
            <p:ph sz="half" idx="2"/>
          </p:nvPr>
        </p:nvSpPr>
        <p:spPr>
          <a:xfrm>
            <a:off x="4717073" y="2365724"/>
            <a:ext cx="3886200" cy="4351338"/>
          </a:xfrm>
        </p:spPr>
        <p:txBody>
          <a:bodyPr/>
          <a:lstStyle/>
          <a:p>
            <a:pPr eaLnBrk="1" hangingPunct="1">
              <a:defRPr/>
            </a:pPr>
            <a:r>
              <a:rPr lang="en-US" sz="2800" dirty="0"/>
              <a:t>25 years-old</a:t>
            </a:r>
          </a:p>
          <a:p>
            <a:pPr eaLnBrk="1" hangingPunct="1">
              <a:defRPr/>
            </a:pPr>
            <a:r>
              <a:rPr lang="en-US" sz="2800" dirty="0"/>
              <a:t>Lives in group home</a:t>
            </a:r>
          </a:p>
          <a:p>
            <a:pPr eaLnBrk="1" hangingPunct="1">
              <a:defRPr/>
            </a:pPr>
            <a:r>
              <a:rPr lang="en-US" sz="2800" dirty="0"/>
              <a:t>Works at the Opportunity Workshop</a:t>
            </a:r>
          </a:p>
          <a:p>
            <a:endParaRPr lang="en-US" dirty="0"/>
          </a:p>
        </p:txBody>
      </p:sp>
      <p:pic>
        <p:nvPicPr>
          <p:cNvPr id="14341" name="Picture 6">
            <a:extLst>
              <a:ext uri="{FF2B5EF4-FFF2-40B4-BE49-F238E27FC236}">
                <a16:creationId xmlns:a16="http://schemas.microsoft.com/office/drawing/2014/main" id="{72ED7134-EE03-41A5-A26B-B0AB40AE6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435" y="2180073"/>
            <a:ext cx="29718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5">
            <a:extLst>
              <a:ext uri="{FF2B5EF4-FFF2-40B4-BE49-F238E27FC236}">
                <a16:creationId xmlns:a16="http://schemas.microsoft.com/office/drawing/2014/main" id="{AB6E81AA-8CBF-4013-B770-E950FBBE2BC8}"/>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11</a:t>
            </a:fld>
            <a:endParaRPr lang="en-US" altLang="en-US">
              <a:solidFill>
                <a:srgbClr val="003E6C"/>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3E2E1F8E-8524-4037-B9E8-AF4A84F34C52}"/>
              </a:ext>
            </a:extLst>
          </p:cNvPr>
          <p:cNvSpPr>
            <a:spLocks noGrp="1" noRot="1" noChangeArrowheads="1"/>
          </p:cNvSpPr>
          <p:nvPr>
            <p:ph type="title"/>
          </p:nvPr>
        </p:nvSpPr>
        <p:spPr/>
        <p:txBody>
          <a:bodyPr/>
          <a:lstStyle/>
          <a:p>
            <a:pPr eaLnBrk="1" hangingPunct="1">
              <a:defRPr/>
            </a:pPr>
            <a:r>
              <a:rPr lang="en-US" dirty="0">
                <a:solidFill>
                  <a:srgbClr val="006699"/>
                </a:solidFill>
              </a:rPr>
              <a:t>You’re Almost Finished!</a:t>
            </a:r>
          </a:p>
        </p:txBody>
      </p:sp>
      <p:pic>
        <p:nvPicPr>
          <p:cNvPr id="115717" name="Picture 6" descr="MPj04243720000[1]">
            <a:extLst>
              <a:ext uri="{FF2B5EF4-FFF2-40B4-BE49-F238E27FC236}">
                <a16:creationId xmlns:a16="http://schemas.microsoft.com/office/drawing/2014/main" id="{7C49B36F-0AE6-4905-972B-B1C856FFFE58}"/>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479471" y="1981200"/>
            <a:ext cx="3886200" cy="3886200"/>
          </a:xfrm>
          <a:noFill/>
          <a:extLst>
            <a:ext uri="{909E8E84-426E-40DD-AFC4-6F175D3DCCD1}">
              <a14:hiddenFill xmlns:a14="http://schemas.microsoft.com/office/drawing/2010/main">
                <a:solidFill>
                  <a:srgbClr val="FFFFFF"/>
                </a:solidFill>
              </a14:hiddenFill>
            </a:ext>
          </a:extLst>
        </p:spPr>
      </p:pic>
      <p:sp>
        <p:nvSpPr>
          <p:cNvPr id="286724" name="Rectangle 4">
            <a:extLst>
              <a:ext uri="{FF2B5EF4-FFF2-40B4-BE49-F238E27FC236}">
                <a16:creationId xmlns:a16="http://schemas.microsoft.com/office/drawing/2014/main" id="{92C00AC7-8D8C-4D51-AFFA-8D8DF4982339}"/>
              </a:ext>
            </a:extLst>
          </p:cNvPr>
          <p:cNvSpPr>
            <a:spLocks noGrp="1" noRot="1" noChangeArrowheads="1"/>
          </p:cNvSpPr>
          <p:nvPr>
            <p:ph sz="half" idx="2"/>
          </p:nvPr>
        </p:nvSpPr>
        <p:spPr>
          <a:xfrm>
            <a:off x="598714" y="1822904"/>
            <a:ext cx="3886200" cy="4351338"/>
          </a:xfrm>
        </p:spPr>
        <p:txBody>
          <a:bodyPr/>
          <a:lstStyle/>
          <a:p>
            <a:pPr marL="533400" indent="-533400" eaLnBrk="1" hangingPunct="1">
              <a:buFont typeface="Wingdings" panose="05000000000000000000" pitchFamily="2" charset="2"/>
              <a:buAutoNum type="arabicPeriod"/>
              <a:defRPr/>
            </a:pPr>
            <a:r>
              <a:rPr lang="en-US" sz="2800" dirty="0"/>
              <a:t>Take the class assessment</a:t>
            </a:r>
          </a:p>
          <a:p>
            <a:pPr marL="533400" indent="-533400" eaLnBrk="1" hangingPunct="1">
              <a:buFont typeface="Wingdings" panose="05000000000000000000" pitchFamily="2" charset="2"/>
              <a:buAutoNum type="arabicPeriod"/>
              <a:defRPr/>
            </a:pPr>
            <a:r>
              <a:rPr lang="en-US" sz="2800" dirty="0"/>
              <a:t>Discuss as a class</a:t>
            </a:r>
          </a:p>
          <a:p>
            <a:pPr marL="533400" indent="-533400" eaLnBrk="1" hangingPunct="1">
              <a:buFont typeface="Wingdings" panose="05000000000000000000" pitchFamily="2" charset="2"/>
              <a:buAutoNum type="arabicPeriod"/>
              <a:defRPr/>
            </a:pPr>
            <a:r>
              <a:rPr lang="en-US" sz="2800" dirty="0"/>
              <a:t>Turn in your assessment</a:t>
            </a:r>
          </a:p>
          <a:p>
            <a:pPr marL="533400" indent="-533400" eaLnBrk="1" hangingPunct="1">
              <a:buFont typeface="Wingdings" panose="05000000000000000000" pitchFamily="2" charset="2"/>
              <a:buAutoNum type="arabicPeriod"/>
              <a:defRPr/>
            </a:pPr>
            <a:r>
              <a:rPr lang="en-US" sz="2800" dirty="0"/>
              <a:t>Receive your certificate</a:t>
            </a:r>
          </a:p>
          <a:p>
            <a:pPr marL="533400" indent="-533400" eaLnBrk="1" hangingPunct="1">
              <a:defRPr/>
            </a:pPr>
            <a:endParaRPr lang="en-US" sz="2800" dirty="0"/>
          </a:p>
        </p:txBody>
      </p:sp>
      <p:sp>
        <p:nvSpPr>
          <p:cNvPr id="2" name="Slide Number Placeholder 5">
            <a:extLst>
              <a:ext uri="{FF2B5EF4-FFF2-40B4-BE49-F238E27FC236}">
                <a16:creationId xmlns:a16="http://schemas.microsoft.com/office/drawing/2014/main" id="{F8F0ED45-25F4-4FB8-9528-9A376C666094}"/>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110</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6722"/>
                                        </p:tgtEl>
                                        <p:attrNameLst>
                                          <p:attrName>style.visibility</p:attrName>
                                        </p:attrNameLst>
                                      </p:cBhvr>
                                      <p:to>
                                        <p:strVal val="visible"/>
                                      </p:to>
                                    </p:set>
                                    <p:animEffect transition="in" filter="fade">
                                      <p:cBhvr>
                                        <p:cTn id="7" dur="2000"/>
                                        <p:tgtEl>
                                          <p:spTgt spid="2867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6724">
                                            <p:txEl>
                                              <p:pRg st="0" end="0"/>
                                            </p:txEl>
                                          </p:spTgt>
                                        </p:tgtEl>
                                        <p:attrNameLst>
                                          <p:attrName>style.visibility</p:attrName>
                                        </p:attrNameLst>
                                      </p:cBhvr>
                                      <p:to>
                                        <p:strVal val="visible"/>
                                      </p:to>
                                    </p:set>
                                    <p:animEffect transition="in" filter="fade">
                                      <p:cBhvr>
                                        <p:cTn id="12" dur="2000"/>
                                        <p:tgtEl>
                                          <p:spTgt spid="2867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6724">
                                            <p:txEl>
                                              <p:pRg st="1" end="1"/>
                                            </p:txEl>
                                          </p:spTgt>
                                        </p:tgtEl>
                                        <p:attrNameLst>
                                          <p:attrName>style.visibility</p:attrName>
                                        </p:attrNameLst>
                                      </p:cBhvr>
                                      <p:to>
                                        <p:strVal val="visible"/>
                                      </p:to>
                                    </p:set>
                                    <p:animEffect transition="in" filter="fade">
                                      <p:cBhvr>
                                        <p:cTn id="17" dur="2000"/>
                                        <p:tgtEl>
                                          <p:spTgt spid="28672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6724">
                                            <p:txEl>
                                              <p:pRg st="2" end="2"/>
                                            </p:txEl>
                                          </p:spTgt>
                                        </p:tgtEl>
                                        <p:attrNameLst>
                                          <p:attrName>style.visibility</p:attrName>
                                        </p:attrNameLst>
                                      </p:cBhvr>
                                      <p:to>
                                        <p:strVal val="visible"/>
                                      </p:to>
                                    </p:set>
                                    <p:animEffect transition="in" filter="fade">
                                      <p:cBhvr>
                                        <p:cTn id="22" dur="2000"/>
                                        <p:tgtEl>
                                          <p:spTgt spid="28672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6724">
                                            <p:txEl>
                                              <p:pRg st="3" end="3"/>
                                            </p:txEl>
                                          </p:spTgt>
                                        </p:tgtEl>
                                        <p:attrNameLst>
                                          <p:attrName>style.visibility</p:attrName>
                                        </p:attrNameLst>
                                      </p:cBhvr>
                                      <p:to>
                                        <p:strVal val="visible"/>
                                      </p:to>
                                    </p:set>
                                    <p:animEffect transition="in" filter="fade">
                                      <p:cBhvr>
                                        <p:cTn id="27" dur="2000"/>
                                        <p:tgtEl>
                                          <p:spTgt spid="2867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2" grpId="0"/>
      <p:bldP spid="286724"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2" name="Rectangle 4">
            <a:extLst>
              <a:ext uri="{FF2B5EF4-FFF2-40B4-BE49-F238E27FC236}">
                <a16:creationId xmlns:a16="http://schemas.microsoft.com/office/drawing/2014/main" id="{792CCA82-B3E9-4C2E-82FA-D6F88567E51F}"/>
              </a:ext>
            </a:extLst>
          </p:cNvPr>
          <p:cNvSpPr>
            <a:spLocks noGrp="1" noRot="1" noChangeArrowheads="1"/>
          </p:cNvSpPr>
          <p:nvPr>
            <p:ph type="ctrTitle"/>
          </p:nvPr>
        </p:nvSpPr>
        <p:spPr/>
        <p:txBody>
          <a:bodyPr/>
          <a:lstStyle/>
          <a:p>
            <a:pPr algn="ctr" eaLnBrk="1" hangingPunct="1">
              <a:defRPr/>
            </a:pPr>
            <a:r>
              <a:rPr lang="en-US" sz="6600" b="1" dirty="0"/>
              <a:t>Thank You!</a:t>
            </a:r>
          </a:p>
        </p:txBody>
      </p:sp>
      <p:sp>
        <p:nvSpPr>
          <p:cNvPr id="116740" name="Text Box 13">
            <a:extLst>
              <a:ext uri="{FF2B5EF4-FFF2-40B4-BE49-F238E27FC236}">
                <a16:creationId xmlns:a16="http://schemas.microsoft.com/office/drawing/2014/main" id="{FBC3170D-946D-4EC7-A499-0C3CD1C1E892}"/>
              </a:ext>
            </a:extLst>
          </p:cNvPr>
          <p:cNvSpPr>
            <a:spLocks noGrp="1" noChangeArrowheads="1"/>
          </p:cNvSpPr>
          <p:nvPr>
            <p:ph type="subTitle" idx="1"/>
          </p:nvPr>
        </p:nvSpPr>
        <p:spPr>
          <a:solidFill>
            <a:srgbClr val="003E6C"/>
          </a:solidFill>
        </p:spPr>
        <p:txBody>
          <a:bodyPr/>
          <a:lstStyle/>
          <a:p>
            <a:pPr marL="0" indent="0">
              <a:spcBef>
                <a:spcPct val="0"/>
              </a:spcBef>
              <a:buClrTx/>
              <a:buFontTx/>
              <a:buNone/>
            </a:pPr>
            <a:r>
              <a:rPr lang="en-US" altLang="en-US" sz="2400" b="1" dirty="0">
                <a:effectLst/>
              </a:rPr>
              <a:t>Please let your instructor know </a:t>
            </a:r>
            <a:br>
              <a:rPr lang="en-US" altLang="en-US" sz="2400" b="1" dirty="0">
                <a:effectLst/>
              </a:rPr>
            </a:br>
            <a:r>
              <a:rPr lang="en-US" altLang="en-US" sz="2400" b="1" dirty="0">
                <a:effectLst/>
              </a:rPr>
              <a:t>if you have any questions or needs…</a:t>
            </a:r>
          </a:p>
        </p:txBody>
      </p:sp>
      <p:sp>
        <p:nvSpPr>
          <p:cNvPr id="10" name="Rectangle 13">
            <a:extLst>
              <a:ext uri="{FF2B5EF4-FFF2-40B4-BE49-F238E27FC236}">
                <a16:creationId xmlns:a16="http://schemas.microsoft.com/office/drawing/2014/main" id="{463A468D-143C-45A6-B76B-58F0D235E8FD}"/>
              </a:ext>
            </a:extLst>
          </p:cNvPr>
          <p:cNvSpPr txBox="1">
            <a:spLocks noChangeArrowheads="1"/>
          </p:cNvSpPr>
          <p:nvPr/>
        </p:nvSpPr>
        <p:spPr bwMode="auto">
          <a:xfrm>
            <a:off x="6937375" y="6245225"/>
            <a:ext cx="1901825" cy="476250"/>
          </a:xfrm>
          <a:prstGeom prst="rect">
            <a:avLst/>
          </a:prstGeom>
          <a:noFill/>
          <a:ln w="9525">
            <a:noFill/>
            <a:miter lim="800000"/>
            <a:headEnd/>
            <a:tailEnd/>
          </a:ln>
          <a:effectLst/>
        </p:spPr>
        <p:txBody>
          <a:bodyPr/>
          <a:lstStyle/>
          <a:p>
            <a:pPr algn="r" eaLnBrk="1" hangingPunct="1">
              <a:defRPr/>
            </a:pPr>
            <a:endParaRPr lang="en-US" sz="1400" dirty="0">
              <a:effectLst>
                <a:outerShdw blurRad="38100" dist="38100" dir="2700000" algn="tl">
                  <a:srgbClr val="000000"/>
                </a:outerShdw>
              </a:effectLst>
              <a:latin typeface="Arial" charset="0"/>
            </a:endParaRPr>
          </a:p>
        </p:txBody>
      </p:sp>
      <p:sp>
        <p:nvSpPr>
          <p:cNvPr id="3" name="Slide Number Placeholder 5">
            <a:extLst>
              <a:ext uri="{FF2B5EF4-FFF2-40B4-BE49-F238E27FC236}">
                <a16:creationId xmlns:a16="http://schemas.microsoft.com/office/drawing/2014/main" id="{1798D34E-896B-4211-891C-EE9EAD45AF8A}"/>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111</a:t>
            </a:fld>
            <a:endParaRPr lang="en-US" altLang="en-US">
              <a:solidFill>
                <a:srgbClr val="003E6C"/>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a:extLst>
              <a:ext uri="{FF2B5EF4-FFF2-40B4-BE49-F238E27FC236}">
                <a16:creationId xmlns:a16="http://schemas.microsoft.com/office/drawing/2014/main" id="{9B62832F-F50E-4ADF-8EC1-1347E8959F51}"/>
              </a:ext>
            </a:extLst>
          </p:cNvPr>
          <p:cNvSpPr>
            <a:spLocks noGrp="1" noRot="1" noChangeArrowheads="1"/>
          </p:cNvSpPr>
          <p:nvPr>
            <p:ph type="title"/>
          </p:nvPr>
        </p:nvSpPr>
        <p:spPr/>
        <p:txBody>
          <a:bodyPr/>
          <a:lstStyle/>
          <a:p>
            <a:pPr eaLnBrk="1" hangingPunct="1">
              <a:defRPr/>
            </a:pPr>
            <a:r>
              <a:rPr lang="en-US" dirty="0">
                <a:solidFill>
                  <a:srgbClr val="006699"/>
                </a:solidFill>
              </a:rPr>
              <a:t>Meet Emma…</a:t>
            </a:r>
          </a:p>
        </p:txBody>
      </p:sp>
      <p:pic>
        <p:nvPicPr>
          <p:cNvPr id="15365" name="Picture 8" descr="MPj04026730000[1]">
            <a:extLst>
              <a:ext uri="{FF2B5EF4-FFF2-40B4-BE49-F238E27FC236}">
                <a16:creationId xmlns:a16="http://schemas.microsoft.com/office/drawing/2014/main" id="{2571B76B-E383-48BE-A0B2-D97F3621D1F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5068557" y="1687461"/>
            <a:ext cx="2902308" cy="4351338"/>
          </a:xfrm>
          <a:noFill/>
          <a:extLst>
            <a:ext uri="{909E8E84-426E-40DD-AFC4-6F175D3DCCD1}">
              <a14:hiddenFill xmlns:a14="http://schemas.microsoft.com/office/drawing/2010/main">
                <a:solidFill>
                  <a:srgbClr val="FFFFFF"/>
                </a:solidFill>
              </a14:hiddenFill>
            </a:ext>
          </a:extLst>
        </p:spPr>
      </p:pic>
      <p:sp>
        <p:nvSpPr>
          <p:cNvPr id="40965" name="Rectangle 5">
            <a:extLst>
              <a:ext uri="{FF2B5EF4-FFF2-40B4-BE49-F238E27FC236}">
                <a16:creationId xmlns:a16="http://schemas.microsoft.com/office/drawing/2014/main" id="{B6797E8A-3718-4E28-A72C-DB6DD5E948AD}"/>
              </a:ext>
            </a:extLst>
          </p:cNvPr>
          <p:cNvSpPr>
            <a:spLocks noGrp="1" noRot="1" noChangeArrowheads="1"/>
          </p:cNvSpPr>
          <p:nvPr>
            <p:ph sz="half" idx="2"/>
          </p:nvPr>
        </p:nvSpPr>
        <p:spPr>
          <a:xfrm>
            <a:off x="628650" y="2039153"/>
            <a:ext cx="3886200" cy="4351338"/>
          </a:xfrm>
        </p:spPr>
        <p:txBody>
          <a:bodyPr/>
          <a:lstStyle/>
          <a:p>
            <a:pPr eaLnBrk="1" hangingPunct="1">
              <a:defRPr/>
            </a:pPr>
            <a:r>
              <a:rPr lang="en-US" sz="2800" dirty="0"/>
              <a:t>80 years-old</a:t>
            </a:r>
          </a:p>
          <a:p>
            <a:pPr eaLnBrk="1" hangingPunct="1">
              <a:defRPr/>
            </a:pPr>
            <a:r>
              <a:rPr lang="en-US" sz="2800" dirty="0"/>
              <a:t>Lives in her own home alone</a:t>
            </a:r>
          </a:p>
          <a:p>
            <a:pPr eaLnBrk="1" hangingPunct="1">
              <a:defRPr/>
            </a:pPr>
            <a:r>
              <a:rPr lang="en-US" sz="2800" dirty="0"/>
              <a:t>Home health aide visits her each day</a:t>
            </a:r>
          </a:p>
          <a:p>
            <a:pPr eaLnBrk="1" hangingPunct="1">
              <a:defRPr/>
            </a:pPr>
            <a:r>
              <a:rPr lang="en-US" sz="2800" dirty="0"/>
              <a:t>Daughter helps her get ready for bed each night</a:t>
            </a:r>
          </a:p>
        </p:txBody>
      </p:sp>
      <p:sp>
        <p:nvSpPr>
          <p:cNvPr id="2" name="Slide Number Placeholder 5">
            <a:extLst>
              <a:ext uri="{FF2B5EF4-FFF2-40B4-BE49-F238E27FC236}">
                <a16:creationId xmlns:a16="http://schemas.microsoft.com/office/drawing/2014/main" id="{8BAD35AF-A819-4575-ADBF-E0E16B8BC7AB}"/>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12</a:t>
            </a:fld>
            <a:endParaRPr lang="en-US" altLang="en-US">
              <a:solidFill>
                <a:srgbClr val="003E6C"/>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a:extLst>
              <a:ext uri="{FF2B5EF4-FFF2-40B4-BE49-F238E27FC236}">
                <a16:creationId xmlns:a16="http://schemas.microsoft.com/office/drawing/2014/main" id="{D71395CE-F202-4402-8B04-9B3F8E04670F}"/>
              </a:ext>
            </a:extLst>
          </p:cNvPr>
          <p:cNvSpPr>
            <a:spLocks noGrp="1" noRot="1" noChangeArrowheads="1"/>
          </p:cNvSpPr>
          <p:nvPr>
            <p:ph type="title"/>
          </p:nvPr>
        </p:nvSpPr>
        <p:spPr/>
        <p:txBody>
          <a:bodyPr/>
          <a:lstStyle/>
          <a:p>
            <a:pPr eaLnBrk="1" hangingPunct="1">
              <a:defRPr/>
            </a:pPr>
            <a:r>
              <a:rPr lang="en-US" dirty="0">
                <a:solidFill>
                  <a:srgbClr val="006699"/>
                </a:solidFill>
              </a:rPr>
              <a:t>Meet George…</a:t>
            </a:r>
          </a:p>
        </p:txBody>
      </p:sp>
      <p:sp>
        <p:nvSpPr>
          <p:cNvPr id="2" name="Content Placeholder 1"/>
          <p:cNvSpPr>
            <a:spLocks noGrp="1"/>
          </p:cNvSpPr>
          <p:nvPr>
            <p:ph sz="half" idx="2"/>
          </p:nvPr>
        </p:nvSpPr>
        <p:spPr>
          <a:xfrm>
            <a:off x="4478425" y="2240119"/>
            <a:ext cx="3886200" cy="4351338"/>
          </a:xfrm>
        </p:spPr>
        <p:txBody>
          <a:bodyPr/>
          <a:lstStyle/>
          <a:p>
            <a:pPr eaLnBrk="1" hangingPunct="1">
              <a:defRPr/>
            </a:pPr>
            <a:r>
              <a:rPr lang="en-US" sz="2800" dirty="0"/>
              <a:t>78 years-old</a:t>
            </a:r>
          </a:p>
          <a:p>
            <a:pPr eaLnBrk="1" hangingPunct="1">
              <a:defRPr/>
            </a:pPr>
            <a:r>
              <a:rPr lang="en-US" sz="2800" dirty="0"/>
              <a:t>Extremely independent</a:t>
            </a:r>
          </a:p>
          <a:p>
            <a:pPr eaLnBrk="1" hangingPunct="1">
              <a:defRPr/>
            </a:pPr>
            <a:r>
              <a:rPr lang="en-US" sz="2800" dirty="0"/>
              <a:t>Proud that he is able to get around on his own</a:t>
            </a:r>
          </a:p>
          <a:p>
            <a:pPr eaLnBrk="1" hangingPunct="1">
              <a:defRPr/>
            </a:pPr>
            <a:r>
              <a:rPr lang="en-US" sz="2800" dirty="0"/>
              <a:t>Lives in assisted living apartment</a:t>
            </a:r>
          </a:p>
          <a:p>
            <a:endParaRPr lang="en-US" dirty="0"/>
          </a:p>
        </p:txBody>
      </p:sp>
      <p:pic>
        <p:nvPicPr>
          <p:cNvPr id="16389" name="Picture 6">
            <a:extLst>
              <a:ext uri="{FF2B5EF4-FFF2-40B4-BE49-F238E27FC236}">
                <a16:creationId xmlns:a16="http://schemas.microsoft.com/office/drawing/2014/main" id="{F0E0A5E6-C5DE-4FA9-AA61-1DB85E47D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722" b="3911"/>
          <a:stretch>
            <a:fillRect/>
          </a:stretch>
        </p:blipFill>
        <p:spPr bwMode="auto">
          <a:xfrm>
            <a:off x="628650" y="1690688"/>
            <a:ext cx="2962275" cy="415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5">
            <a:extLst>
              <a:ext uri="{FF2B5EF4-FFF2-40B4-BE49-F238E27FC236}">
                <a16:creationId xmlns:a16="http://schemas.microsoft.com/office/drawing/2014/main" id="{6E35702F-256C-4F22-8DEE-EA3AF8203245}"/>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13</a:t>
            </a:fld>
            <a:endParaRPr lang="en-US" altLang="en-US">
              <a:solidFill>
                <a:srgbClr val="003E6C"/>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a:extLst>
              <a:ext uri="{FF2B5EF4-FFF2-40B4-BE49-F238E27FC236}">
                <a16:creationId xmlns:a16="http://schemas.microsoft.com/office/drawing/2014/main" id="{1AABD169-BA09-4786-BA23-C600A3D95E2B}"/>
              </a:ext>
            </a:extLst>
          </p:cNvPr>
          <p:cNvSpPr>
            <a:spLocks noGrp="1" noRot="1" noChangeArrowheads="1"/>
          </p:cNvSpPr>
          <p:nvPr>
            <p:ph type="title"/>
          </p:nvPr>
        </p:nvSpPr>
        <p:spPr/>
        <p:txBody>
          <a:bodyPr/>
          <a:lstStyle/>
          <a:p>
            <a:pPr eaLnBrk="1" hangingPunct="1">
              <a:defRPr/>
            </a:pPr>
            <a:r>
              <a:rPr lang="en-US" dirty="0">
                <a:solidFill>
                  <a:srgbClr val="006699"/>
                </a:solidFill>
              </a:rPr>
              <a:t>Meet Ruth…</a:t>
            </a:r>
          </a:p>
        </p:txBody>
      </p:sp>
      <p:sp>
        <p:nvSpPr>
          <p:cNvPr id="46093" name="Rectangle 13">
            <a:extLst>
              <a:ext uri="{FF2B5EF4-FFF2-40B4-BE49-F238E27FC236}">
                <a16:creationId xmlns:a16="http://schemas.microsoft.com/office/drawing/2014/main" id="{C26AC5E4-B609-4388-BCA4-301EB15DDD97}"/>
              </a:ext>
            </a:extLst>
          </p:cNvPr>
          <p:cNvSpPr>
            <a:spLocks noGrp="1" noRot="1" noChangeArrowheads="1"/>
          </p:cNvSpPr>
          <p:nvPr>
            <p:ph sz="half" idx="1"/>
          </p:nvPr>
        </p:nvSpPr>
        <p:spPr>
          <a:xfrm>
            <a:off x="754254" y="1970070"/>
            <a:ext cx="3886200" cy="4351338"/>
          </a:xfrm>
        </p:spPr>
        <p:txBody>
          <a:bodyPr/>
          <a:lstStyle/>
          <a:p>
            <a:pPr eaLnBrk="1" hangingPunct="1">
              <a:defRPr/>
            </a:pPr>
            <a:r>
              <a:rPr lang="en-US" sz="2800" dirty="0"/>
              <a:t>50 years-old and temporarily living in a nursing home</a:t>
            </a:r>
          </a:p>
          <a:p>
            <a:pPr eaLnBrk="1" hangingPunct="1">
              <a:defRPr/>
            </a:pPr>
            <a:r>
              <a:rPr lang="en-US" sz="2800" dirty="0"/>
              <a:t>Recovering from hip and back surgery</a:t>
            </a:r>
          </a:p>
          <a:p>
            <a:pPr eaLnBrk="1" hangingPunct="1">
              <a:defRPr/>
            </a:pPr>
            <a:r>
              <a:rPr lang="en-US" sz="2800" dirty="0"/>
              <a:t>Needs help with daily needs</a:t>
            </a:r>
          </a:p>
          <a:p>
            <a:pPr eaLnBrk="1" hangingPunct="1">
              <a:defRPr/>
            </a:pPr>
            <a:r>
              <a:rPr lang="en-US" sz="2800" dirty="0"/>
              <a:t>Wheelchair-bound</a:t>
            </a:r>
          </a:p>
        </p:txBody>
      </p:sp>
      <p:pic>
        <p:nvPicPr>
          <p:cNvPr id="17413" name="Picture 7">
            <a:extLst>
              <a:ext uri="{FF2B5EF4-FFF2-40B4-BE49-F238E27FC236}">
                <a16:creationId xmlns:a16="http://schemas.microsoft.com/office/drawing/2014/main" id="{C2538EBA-38CA-4019-B7A3-1E1D0412D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905000"/>
            <a:ext cx="2743200" cy="3779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5">
            <a:extLst>
              <a:ext uri="{FF2B5EF4-FFF2-40B4-BE49-F238E27FC236}">
                <a16:creationId xmlns:a16="http://schemas.microsoft.com/office/drawing/2014/main" id="{3C47D6A0-D491-400D-B258-36F7A324ECA2}"/>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14</a:t>
            </a:fld>
            <a:endParaRPr lang="en-US" altLang="en-US">
              <a:solidFill>
                <a:srgbClr val="003E6C"/>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a:extLst>
              <a:ext uri="{FF2B5EF4-FFF2-40B4-BE49-F238E27FC236}">
                <a16:creationId xmlns:a16="http://schemas.microsoft.com/office/drawing/2014/main" id="{2CF153C5-DDAA-4E97-969E-CB78FF8D394B}"/>
              </a:ext>
            </a:extLst>
          </p:cNvPr>
          <p:cNvSpPr>
            <a:spLocks noGrp="1" noRot="1" noChangeArrowheads="1"/>
          </p:cNvSpPr>
          <p:nvPr>
            <p:ph type="title"/>
          </p:nvPr>
        </p:nvSpPr>
        <p:spPr/>
        <p:txBody>
          <a:bodyPr/>
          <a:lstStyle/>
          <a:p>
            <a:pPr eaLnBrk="1" hangingPunct="1">
              <a:defRPr/>
            </a:pPr>
            <a:r>
              <a:rPr lang="en-US" dirty="0">
                <a:solidFill>
                  <a:srgbClr val="006699"/>
                </a:solidFill>
              </a:rPr>
              <a:t>Meet Jimmy…</a:t>
            </a:r>
          </a:p>
        </p:txBody>
      </p:sp>
      <p:pic>
        <p:nvPicPr>
          <p:cNvPr id="18437" name="Picture 9" descr="MPj04395370000[1]">
            <a:extLst>
              <a:ext uri="{FF2B5EF4-FFF2-40B4-BE49-F238E27FC236}">
                <a16:creationId xmlns:a16="http://schemas.microsoft.com/office/drawing/2014/main" id="{699C3F8A-FF9B-4DF1-ADAF-D5D80AD90B7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173133" y="1906486"/>
            <a:ext cx="2797233" cy="4189615"/>
          </a:xfrm>
          <a:noFill/>
          <a:extLst>
            <a:ext uri="{909E8E84-426E-40DD-AFC4-6F175D3DCCD1}">
              <a14:hiddenFill xmlns:a14="http://schemas.microsoft.com/office/drawing/2010/main">
                <a:solidFill>
                  <a:srgbClr val="FFFFFF"/>
                </a:solidFill>
              </a14:hiddenFill>
            </a:ext>
          </a:extLst>
        </p:spPr>
      </p:pic>
      <p:sp>
        <p:nvSpPr>
          <p:cNvPr id="50182" name="Rectangle 6">
            <a:extLst>
              <a:ext uri="{FF2B5EF4-FFF2-40B4-BE49-F238E27FC236}">
                <a16:creationId xmlns:a16="http://schemas.microsoft.com/office/drawing/2014/main" id="{D47FF0A6-B56E-4DDE-9094-2CEB0F7D7E78}"/>
              </a:ext>
            </a:extLst>
          </p:cNvPr>
          <p:cNvSpPr>
            <a:spLocks noGrp="1" noRot="1" noChangeArrowheads="1"/>
          </p:cNvSpPr>
          <p:nvPr>
            <p:ph sz="half" idx="2"/>
          </p:nvPr>
        </p:nvSpPr>
        <p:spPr>
          <a:xfrm>
            <a:off x="4629150" y="2183597"/>
            <a:ext cx="3886200" cy="4351338"/>
          </a:xfrm>
        </p:spPr>
        <p:txBody>
          <a:bodyPr/>
          <a:lstStyle/>
          <a:p>
            <a:pPr marL="0" indent="0" eaLnBrk="1" hangingPunct="1">
              <a:buNone/>
              <a:defRPr/>
            </a:pPr>
            <a:endParaRPr lang="en-US" sz="2800" dirty="0"/>
          </a:p>
          <a:p>
            <a:pPr eaLnBrk="1" hangingPunct="1">
              <a:defRPr/>
            </a:pPr>
            <a:r>
              <a:rPr lang="en-US" sz="2800" dirty="0"/>
              <a:t>14 years-old</a:t>
            </a:r>
          </a:p>
          <a:p>
            <a:pPr eaLnBrk="1" hangingPunct="1">
              <a:defRPr/>
            </a:pPr>
            <a:r>
              <a:rPr lang="en-US" sz="2800" dirty="0"/>
              <a:t>Rides your bus to his trumpet lesson</a:t>
            </a:r>
          </a:p>
        </p:txBody>
      </p:sp>
      <p:sp>
        <p:nvSpPr>
          <p:cNvPr id="2" name="Slide Number Placeholder 5">
            <a:extLst>
              <a:ext uri="{FF2B5EF4-FFF2-40B4-BE49-F238E27FC236}">
                <a16:creationId xmlns:a16="http://schemas.microsoft.com/office/drawing/2014/main" id="{F4CB93B7-3001-42F7-8EEE-B5DCE2DB6C23}"/>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15</a:t>
            </a:fld>
            <a:endParaRPr lang="en-US" altLang="en-US">
              <a:solidFill>
                <a:srgbClr val="003E6C"/>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a:extLst>
              <a:ext uri="{FF2B5EF4-FFF2-40B4-BE49-F238E27FC236}">
                <a16:creationId xmlns:a16="http://schemas.microsoft.com/office/drawing/2014/main" id="{6117AD85-4872-4840-8972-6F984FD6E3B6}"/>
              </a:ext>
            </a:extLst>
          </p:cNvPr>
          <p:cNvSpPr>
            <a:spLocks noGrp="1" noChangeArrowheads="1"/>
          </p:cNvSpPr>
          <p:nvPr>
            <p:ph type="ctrTitle"/>
          </p:nvPr>
        </p:nvSpPr>
        <p:spPr/>
        <p:txBody>
          <a:bodyPr/>
          <a:lstStyle/>
          <a:p>
            <a:pPr eaLnBrk="1" hangingPunct="1">
              <a:defRPr/>
            </a:pPr>
            <a:r>
              <a:rPr lang="en-US" sz="4800" dirty="0"/>
              <a:t>Which of these passengers are considered vulnerable?</a:t>
            </a:r>
          </a:p>
        </p:txBody>
      </p:sp>
      <p:sp>
        <p:nvSpPr>
          <p:cNvPr id="3" name="Slide Number Placeholder 5">
            <a:extLst>
              <a:ext uri="{FF2B5EF4-FFF2-40B4-BE49-F238E27FC236}">
                <a16:creationId xmlns:a16="http://schemas.microsoft.com/office/drawing/2014/main" id="{23EFC4F1-6308-4C3C-ACB3-7A53F0C42471}"/>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16</a:t>
            </a:fld>
            <a:endParaRPr lang="en-US" altLang="en-US">
              <a:solidFill>
                <a:srgbClr val="003E6C"/>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8" name="Rectangle 4">
            <a:extLst>
              <a:ext uri="{FF2B5EF4-FFF2-40B4-BE49-F238E27FC236}">
                <a16:creationId xmlns:a16="http://schemas.microsoft.com/office/drawing/2014/main" id="{1F1D3B59-7C25-4EB8-AC89-7DA0FA86997B}"/>
              </a:ext>
            </a:extLst>
          </p:cNvPr>
          <p:cNvSpPr>
            <a:spLocks noGrp="1" noRot="1" noChangeArrowheads="1"/>
          </p:cNvSpPr>
          <p:nvPr>
            <p:ph type="title"/>
          </p:nvPr>
        </p:nvSpPr>
        <p:spPr/>
        <p:txBody>
          <a:bodyPr/>
          <a:lstStyle/>
          <a:p>
            <a:pPr algn="ctr" eaLnBrk="1" hangingPunct="1">
              <a:defRPr/>
            </a:pPr>
            <a:r>
              <a:rPr lang="en-US" dirty="0">
                <a:solidFill>
                  <a:srgbClr val="006699"/>
                </a:solidFill>
              </a:rPr>
              <a:t>ALL OF THEM</a:t>
            </a:r>
            <a:br>
              <a:rPr lang="en-US" dirty="0">
                <a:solidFill>
                  <a:schemeClr val="tx1"/>
                </a:solidFill>
              </a:rPr>
            </a:br>
            <a:r>
              <a:rPr lang="en-US" dirty="0">
                <a:solidFill>
                  <a:schemeClr val="tx1"/>
                </a:solidFill>
              </a:rPr>
              <a:t>Let’s learn why…</a:t>
            </a:r>
          </a:p>
        </p:txBody>
      </p:sp>
      <p:pic>
        <p:nvPicPr>
          <p:cNvPr id="20484" name="Picture 13" descr="MPj04395370000[1]">
            <a:extLst>
              <a:ext uri="{FF2B5EF4-FFF2-40B4-BE49-F238E27FC236}">
                <a16:creationId xmlns:a16="http://schemas.microsoft.com/office/drawing/2014/main" id="{FF18BC0D-016C-4DBD-82D3-BFB60669E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2362200"/>
            <a:ext cx="25019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9">
            <a:extLst>
              <a:ext uri="{FF2B5EF4-FFF2-40B4-BE49-F238E27FC236}">
                <a16:creationId xmlns:a16="http://schemas.microsoft.com/office/drawing/2014/main" id="{F06BD84B-FB21-46A3-A511-8D913D9FF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543" y="4134548"/>
            <a:ext cx="1640707" cy="201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10">
            <a:extLst>
              <a:ext uri="{FF2B5EF4-FFF2-40B4-BE49-F238E27FC236}">
                <a16:creationId xmlns:a16="http://schemas.microsoft.com/office/drawing/2014/main" id="{88314ED4-829C-4181-A04A-44AAE71B8A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900" y="3886200"/>
            <a:ext cx="1644720" cy="226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11">
            <a:extLst>
              <a:ext uri="{FF2B5EF4-FFF2-40B4-BE49-F238E27FC236}">
                <a16:creationId xmlns:a16="http://schemas.microsoft.com/office/drawing/2014/main" id="{DA49AB1C-425C-445D-A714-E49EF99D49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0625" y="2105025"/>
            <a:ext cx="1410729" cy="1972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8" name="Picture 12">
            <a:extLst>
              <a:ext uri="{FF2B5EF4-FFF2-40B4-BE49-F238E27FC236}">
                <a16:creationId xmlns:a16="http://schemas.microsoft.com/office/drawing/2014/main" id="{3E599466-13C6-49CE-BC85-A728EE5E2E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0263" y="2105025"/>
            <a:ext cx="2062912" cy="1643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5">
            <a:extLst>
              <a:ext uri="{FF2B5EF4-FFF2-40B4-BE49-F238E27FC236}">
                <a16:creationId xmlns:a16="http://schemas.microsoft.com/office/drawing/2014/main" id="{33BE03FF-8AAF-404C-ADDC-F002973E69DB}"/>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17</a:t>
            </a:fld>
            <a:endParaRPr lang="en-US" altLang="en-US">
              <a:solidFill>
                <a:srgbClr val="003E6C"/>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3B171004-6368-4F59-8D62-BCFDF311D933}"/>
              </a:ext>
            </a:extLst>
          </p:cNvPr>
          <p:cNvSpPr>
            <a:spLocks noGrp="1" noRot="1" noChangeArrowheads="1"/>
          </p:cNvSpPr>
          <p:nvPr>
            <p:ph type="title"/>
          </p:nvPr>
        </p:nvSpPr>
        <p:spPr>
          <a:xfrm>
            <a:off x="628650" y="228600"/>
            <a:ext cx="8134350" cy="1690688"/>
          </a:xfrm>
        </p:spPr>
        <p:txBody>
          <a:bodyPr/>
          <a:lstStyle/>
          <a:p>
            <a:pPr eaLnBrk="1" hangingPunct="1">
              <a:defRPr/>
            </a:pPr>
            <a:r>
              <a:rPr lang="en-US">
                <a:solidFill>
                  <a:srgbClr val="006699"/>
                </a:solidFill>
              </a:rPr>
              <a:t>Minnesota Laws that Protect Vulnerable People</a:t>
            </a:r>
          </a:p>
        </p:txBody>
      </p:sp>
      <p:sp>
        <p:nvSpPr>
          <p:cNvPr id="69636" name="Rectangle 4">
            <a:extLst>
              <a:ext uri="{FF2B5EF4-FFF2-40B4-BE49-F238E27FC236}">
                <a16:creationId xmlns:a16="http://schemas.microsoft.com/office/drawing/2014/main" id="{51FE1EBF-9E95-4710-8D88-28226C382E25}"/>
              </a:ext>
            </a:extLst>
          </p:cNvPr>
          <p:cNvSpPr>
            <a:spLocks noGrp="1" noRot="1" noChangeArrowheads="1"/>
          </p:cNvSpPr>
          <p:nvPr>
            <p:ph idx="1"/>
          </p:nvPr>
        </p:nvSpPr>
        <p:spPr/>
        <p:txBody>
          <a:bodyPr/>
          <a:lstStyle/>
          <a:p>
            <a:pPr eaLnBrk="1" hangingPunct="1">
              <a:defRPr/>
            </a:pPr>
            <a:endParaRPr lang="en-US" sz="2800" dirty="0"/>
          </a:p>
          <a:p>
            <a:pPr eaLnBrk="1" hangingPunct="1">
              <a:defRPr/>
            </a:pPr>
            <a:r>
              <a:rPr lang="en-US" sz="2800" dirty="0"/>
              <a:t>Maltreatment of Minors Act (MOMA)</a:t>
            </a:r>
          </a:p>
          <a:p>
            <a:pPr eaLnBrk="1" hangingPunct="1">
              <a:defRPr/>
            </a:pPr>
            <a:endParaRPr lang="en-US" sz="2800" dirty="0"/>
          </a:p>
          <a:p>
            <a:pPr eaLnBrk="1" hangingPunct="1">
              <a:defRPr/>
            </a:pPr>
            <a:r>
              <a:rPr lang="en-US" sz="2800" dirty="0"/>
              <a:t>Vulnerable Adults Act (VAA)</a:t>
            </a:r>
          </a:p>
          <a:p>
            <a:pPr eaLnBrk="1" hangingPunct="1">
              <a:defRPr/>
            </a:pPr>
            <a:endParaRPr lang="en-US" sz="2800" dirty="0"/>
          </a:p>
          <a:p>
            <a:pPr eaLnBrk="1" hangingPunct="1">
              <a:defRPr/>
            </a:pPr>
            <a:r>
              <a:rPr lang="en-US" sz="2800" dirty="0">
                <a:hlinkClick r:id="rId3"/>
              </a:rPr>
              <a:t>http://mn.gov/dhs/</a:t>
            </a:r>
            <a:r>
              <a:rPr lang="en-US" sz="2800" dirty="0"/>
              <a:t> </a:t>
            </a:r>
          </a:p>
        </p:txBody>
      </p:sp>
      <p:sp>
        <p:nvSpPr>
          <p:cNvPr id="2" name="Slide Number Placeholder 5">
            <a:extLst>
              <a:ext uri="{FF2B5EF4-FFF2-40B4-BE49-F238E27FC236}">
                <a16:creationId xmlns:a16="http://schemas.microsoft.com/office/drawing/2014/main" id="{E01F3E20-2966-415A-BB09-8FA14BB36365}"/>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18</a:t>
            </a:fld>
            <a:endParaRPr lang="en-US" altLang="en-US">
              <a:solidFill>
                <a:srgbClr val="003E6C"/>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AF21009F-1D71-4C5A-9946-AED2D00E81B4}"/>
              </a:ext>
            </a:extLst>
          </p:cNvPr>
          <p:cNvSpPr>
            <a:spLocks noGrp="1" noRot="1" noChangeArrowheads="1"/>
          </p:cNvSpPr>
          <p:nvPr>
            <p:ph type="title"/>
          </p:nvPr>
        </p:nvSpPr>
        <p:spPr/>
        <p:txBody>
          <a:bodyPr/>
          <a:lstStyle/>
          <a:p>
            <a:pPr eaLnBrk="1" hangingPunct="1">
              <a:defRPr/>
            </a:pPr>
            <a:r>
              <a:rPr lang="en-US">
                <a:solidFill>
                  <a:srgbClr val="006699"/>
                </a:solidFill>
              </a:rPr>
              <a:t>How the MOMA Protects Minors…</a:t>
            </a:r>
          </a:p>
        </p:txBody>
      </p:sp>
      <p:sp>
        <p:nvSpPr>
          <p:cNvPr id="2" name="Content Placeholder 1"/>
          <p:cNvSpPr>
            <a:spLocks noGrp="1"/>
          </p:cNvSpPr>
          <p:nvPr>
            <p:ph sz="half" idx="2"/>
          </p:nvPr>
        </p:nvSpPr>
        <p:spPr/>
        <p:txBody>
          <a:bodyPr/>
          <a:lstStyle/>
          <a:p>
            <a:pPr eaLnBrk="1" hangingPunct="1">
              <a:spcBef>
                <a:spcPts val="0"/>
              </a:spcBef>
              <a:defRPr/>
            </a:pPr>
            <a:r>
              <a:rPr lang="en-US" sz="2800" dirty="0"/>
              <a:t>Under age 18: children are considered vulnerable</a:t>
            </a:r>
          </a:p>
          <a:p>
            <a:pPr eaLnBrk="1" hangingPunct="1">
              <a:spcBef>
                <a:spcPts val="0"/>
              </a:spcBef>
              <a:defRPr/>
            </a:pPr>
            <a:r>
              <a:rPr lang="en-US" sz="2800" dirty="0"/>
              <a:t>Home, school and community must be safe for them</a:t>
            </a:r>
          </a:p>
          <a:p>
            <a:pPr eaLnBrk="1" hangingPunct="1">
              <a:spcBef>
                <a:spcPts val="0"/>
              </a:spcBef>
              <a:defRPr/>
            </a:pPr>
            <a:r>
              <a:rPr lang="en-US" sz="2800" dirty="0"/>
              <a:t>Voluntary and required reporting depending on profession/employer</a:t>
            </a:r>
          </a:p>
          <a:p>
            <a:endParaRPr lang="en-US" dirty="0"/>
          </a:p>
        </p:txBody>
      </p:sp>
      <p:pic>
        <p:nvPicPr>
          <p:cNvPr id="22533" name="Picture 6">
            <a:extLst>
              <a:ext uri="{FF2B5EF4-FFF2-40B4-BE49-F238E27FC236}">
                <a16:creationId xmlns:a16="http://schemas.microsoft.com/office/drawing/2014/main" id="{A0739326-5E80-48FA-B78C-BDEEEE575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760" y="2188866"/>
            <a:ext cx="3913188"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5">
            <a:extLst>
              <a:ext uri="{FF2B5EF4-FFF2-40B4-BE49-F238E27FC236}">
                <a16:creationId xmlns:a16="http://schemas.microsoft.com/office/drawing/2014/main" id="{A692271E-777D-47C3-9776-045DC83602C2}"/>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19</a:t>
            </a:fld>
            <a:endParaRPr lang="en-US" altLang="en-US">
              <a:solidFill>
                <a:srgbClr val="003E6C"/>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a:extLst>
              <a:ext uri="{FF2B5EF4-FFF2-40B4-BE49-F238E27FC236}">
                <a16:creationId xmlns:a16="http://schemas.microsoft.com/office/drawing/2014/main" id="{C2AD5097-3428-4E47-A485-8CDC130F5663}"/>
              </a:ext>
            </a:extLst>
          </p:cNvPr>
          <p:cNvSpPr>
            <a:spLocks noGrp="1" noRot="1" noChangeArrowheads="1"/>
          </p:cNvSpPr>
          <p:nvPr>
            <p:ph type="title"/>
          </p:nvPr>
        </p:nvSpPr>
        <p:spPr/>
        <p:txBody>
          <a:bodyPr/>
          <a:lstStyle/>
          <a:p>
            <a:pPr eaLnBrk="1" hangingPunct="1">
              <a:defRPr/>
            </a:pPr>
            <a:r>
              <a:rPr lang="en-US" dirty="0">
                <a:solidFill>
                  <a:srgbClr val="006699"/>
                </a:solidFill>
              </a:rPr>
              <a:t>Welcome Drivers…</a:t>
            </a:r>
          </a:p>
        </p:txBody>
      </p:sp>
      <p:sp>
        <p:nvSpPr>
          <p:cNvPr id="2" name="Content Placeholder 1"/>
          <p:cNvSpPr>
            <a:spLocks noGrp="1"/>
          </p:cNvSpPr>
          <p:nvPr>
            <p:ph sz="half" idx="2"/>
          </p:nvPr>
        </p:nvSpPr>
        <p:spPr>
          <a:xfrm>
            <a:off x="4767315" y="2208718"/>
            <a:ext cx="3886200" cy="4351338"/>
          </a:xfrm>
        </p:spPr>
        <p:txBody>
          <a:bodyPr/>
          <a:lstStyle/>
          <a:p>
            <a:pPr marL="0" indent="0" eaLnBrk="1" hangingPunct="1">
              <a:buFont typeface="Wingdings" panose="05000000000000000000" pitchFamily="2" charset="2"/>
              <a:buNone/>
              <a:defRPr/>
            </a:pPr>
            <a:r>
              <a:rPr lang="en-US" sz="2400" b="1" dirty="0"/>
              <a:t>A class designed for transit drivers:</a:t>
            </a:r>
          </a:p>
          <a:p>
            <a:pPr eaLnBrk="1" hangingPunct="1">
              <a:defRPr/>
            </a:pPr>
            <a:r>
              <a:rPr lang="en-US" sz="2400" dirty="0"/>
              <a:t>Helps you know who is vulnerable</a:t>
            </a:r>
          </a:p>
          <a:p>
            <a:pPr eaLnBrk="1" hangingPunct="1">
              <a:defRPr/>
            </a:pPr>
            <a:r>
              <a:rPr lang="en-US" sz="2400" dirty="0"/>
              <a:t>How to recognize, report and prevent accusations of maltreatment</a:t>
            </a:r>
          </a:p>
          <a:p>
            <a:endParaRPr lang="en-US" dirty="0"/>
          </a:p>
        </p:txBody>
      </p:sp>
      <p:pic>
        <p:nvPicPr>
          <p:cNvPr id="5125" name="Picture 6">
            <a:extLst>
              <a:ext uri="{FF2B5EF4-FFF2-40B4-BE49-F238E27FC236}">
                <a16:creationId xmlns:a16="http://schemas.microsoft.com/office/drawing/2014/main" id="{E8133DAB-CD00-4554-8F76-50E55ED093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2209800"/>
            <a:ext cx="3840204" cy="288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5">
            <a:extLst>
              <a:ext uri="{FF2B5EF4-FFF2-40B4-BE49-F238E27FC236}">
                <a16:creationId xmlns:a16="http://schemas.microsoft.com/office/drawing/2014/main" id="{A2B53583-E4B7-4157-AB33-35C2EAB37DBE}"/>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2</a:t>
            </a:fld>
            <a:endParaRPr lang="en-US" altLang="en-US">
              <a:solidFill>
                <a:srgbClr val="003E6C"/>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2" name="Rectangle 4">
            <a:extLst>
              <a:ext uri="{FF2B5EF4-FFF2-40B4-BE49-F238E27FC236}">
                <a16:creationId xmlns:a16="http://schemas.microsoft.com/office/drawing/2014/main" id="{CCA47835-D5EB-4E57-A7EE-58BBD2E1671E}"/>
              </a:ext>
            </a:extLst>
          </p:cNvPr>
          <p:cNvSpPr>
            <a:spLocks noGrp="1" noRot="1" noChangeArrowheads="1"/>
          </p:cNvSpPr>
          <p:nvPr>
            <p:ph type="title"/>
          </p:nvPr>
        </p:nvSpPr>
        <p:spPr/>
        <p:txBody>
          <a:bodyPr/>
          <a:lstStyle/>
          <a:p>
            <a:pPr eaLnBrk="1" hangingPunct="1">
              <a:defRPr/>
            </a:pPr>
            <a:r>
              <a:rPr lang="en-US">
                <a:solidFill>
                  <a:srgbClr val="006699"/>
                </a:solidFill>
              </a:rPr>
              <a:t>How VAA protects Vulnerable Adults…</a:t>
            </a:r>
          </a:p>
        </p:txBody>
      </p:sp>
      <p:pic>
        <p:nvPicPr>
          <p:cNvPr id="23557" name="Picture 7" descr="MPj04075020000[1]">
            <a:extLst>
              <a:ext uri="{FF2B5EF4-FFF2-40B4-BE49-F238E27FC236}">
                <a16:creationId xmlns:a16="http://schemas.microsoft.com/office/drawing/2014/main" id="{F62C0299-D288-4DE3-BBCD-736771633B63}"/>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181600" y="1690688"/>
            <a:ext cx="2902308" cy="4351338"/>
          </a:xfrm>
          <a:noFill/>
          <a:extLst>
            <a:ext uri="{909E8E84-426E-40DD-AFC4-6F175D3DCCD1}">
              <a14:hiddenFill xmlns:a14="http://schemas.microsoft.com/office/drawing/2010/main">
                <a:solidFill>
                  <a:srgbClr val="FFFFFF"/>
                </a:solidFill>
              </a14:hiddenFill>
            </a:ext>
          </a:extLst>
        </p:spPr>
      </p:pic>
      <p:sp>
        <p:nvSpPr>
          <p:cNvPr id="73733" name="Rectangle 5">
            <a:extLst>
              <a:ext uri="{FF2B5EF4-FFF2-40B4-BE49-F238E27FC236}">
                <a16:creationId xmlns:a16="http://schemas.microsoft.com/office/drawing/2014/main" id="{D514BD1E-B5B3-47D3-A530-CCD8D557DABA}"/>
              </a:ext>
            </a:extLst>
          </p:cNvPr>
          <p:cNvSpPr>
            <a:spLocks noGrp="1" noRot="1" noChangeArrowheads="1"/>
          </p:cNvSpPr>
          <p:nvPr>
            <p:ph sz="half" idx="2"/>
          </p:nvPr>
        </p:nvSpPr>
        <p:spPr>
          <a:xfrm>
            <a:off x="685172" y="1888427"/>
            <a:ext cx="3886200" cy="4351338"/>
          </a:xfrm>
        </p:spPr>
        <p:txBody>
          <a:bodyPr/>
          <a:lstStyle/>
          <a:p>
            <a:pPr eaLnBrk="1" hangingPunct="1">
              <a:defRPr/>
            </a:pPr>
            <a:r>
              <a:rPr lang="en-US" sz="2800" dirty="0"/>
              <a:t>Identifies who they are</a:t>
            </a:r>
          </a:p>
          <a:p>
            <a:pPr eaLnBrk="1" hangingPunct="1">
              <a:defRPr/>
            </a:pPr>
            <a:r>
              <a:rPr lang="en-US" sz="2800" dirty="0"/>
              <a:t>Voluntary and required reporting</a:t>
            </a:r>
          </a:p>
          <a:p>
            <a:pPr eaLnBrk="1" hangingPunct="1">
              <a:defRPr/>
            </a:pPr>
            <a:r>
              <a:rPr lang="en-US" sz="2800" dirty="0"/>
              <a:t>Assistance for providing safe environments for those maltreated</a:t>
            </a:r>
          </a:p>
        </p:txBody>
      </p:sp>
      <p:sp>
        <p:nvSpPr>
          <p:cNvPr id="2" name="Slide Number Placeholder 5">
            <a:extLst>
              <a:ext uri="{FF2B5EF4-FFF2-40B4-BE49-F238E27FC236}">
                <a16:creationId xmlns:a16="http://schemas.microsoft.com/office/drawing/2014/main" id="{4BB2EFF0-C281-4408-9CB6-3E9433DE1D2C}"/>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20</a:t>
            </a:fld>
            <a:endParaRPr lang="en-US" altLang="en-US">
              <a:solidFill>
                <a:srgbClr val="003E6C"/>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60397876-5F2E-4546-BF8C-5F6D91A04842}"/>
              </a:ext>
            </a:extLst>
          </p:cNvPr>
          <p:cNvSpPr>
            <a:spLocks noGrp="1" noChangeArrowheads="1"/>
          </p:cNvSpPr>
          <p:nvPr>
            <p:ph type="title"/>
          </p:nvPr>
        </p:nvSpPr>
        <p:spPr/>
        <p:txBody>
          <a:bodyPr/>
          <a:lstStyle/>
          <a:p>
            <a:pPr eaLnBrk="1" hangingPunct="1">
              <a:defRPr/>
            </a:pPr>
            <a:r>
              <a:rPr lang="en-US">
                <a:solidFill>
                  <a:srgbClr val="006699"/>
                </a:solidFill>
              </a:rPr>
              <a:t>Check your Understanding</a:t>
            </a:r>
            <a:endParaRPr lang="en-US" dirty="0">
              <a:solidFill>
                <a:srgbClr val="006699"/>
              </a:solidFill>
            </a:endParaRPr>
          </a:p>
        </p:txBody>
      </p:sp>
      <p:sp>
        <p:nvSpPr>
          <p:cNvPr id="75783" name="Rectangle 7">
            <a:extLst>
              <a:ext uri="{FF2B5EF4-FFF2-40B4-BE49-F238E27FC236}">
                <a16:creationId xmlns:a16="http://schemas.microsoft.com/office/drawing/2014/main" id="{BDBE5162-D55A-4DED-87C3-8D684C8BB447}"/>
              </a:ext>
            </a:extLst>
          </p:cNvPr>
          <p:cNvSpPr>
            <a:spLocks noGrp="1" noChangeArrowheads="1"/>
          </p:cNvSpPr>
          <p:nvPr>
            <p:ph idx="1"/>
          </p:nvPr>
        </p:nvSpPr>
        <p:spPr/>
        <p:txBody>
          <a:bodyPr/>
          <a:lstStyle/>
          <a:p>
            <a:pPr eaLnBrk="1" hangingPunct="1">
              <a:defRPr/>
            </a:pPr>
            <a:r>
              <a:rPr lang="en-US" sz="2800" dirty="0"/>
              <a:t>Who is a minor?</a:t>
            </a:r>
          </a:p>
          <a:p>
            <a:pPr eaLnBrk="1" hangingPunct="1">
              <a:defRPr/>
            </a:pPr>
            <a:endParaRPr lang="en-US" sz="2800" dirty="0"/>
          </a:p>
          <a:p>
            <a:pPr eaLnBrk="1" hangingPunct="1">
              <a:defRPr/>
            </a:pPr>
            <a:r>
              <a:rPr lang="en-US" sz="2800" dirty="0"/>
              <a:t>Who is considered vulnerable?</a:t>
            </a:r>
          </a:p>
          <a:p>
            <a:pPr eaLnBrk="1" hangingPunct="1">
              <a:defRPr/>
            </a:pPr>
            <a:endParaRPr lang="en-US" dirty="0"/>
          </a:p>
        </p:txBody>
      </p:sp>
      <p:sp>
        <p:nvSpPr>
          <p:cNvPr id="2" name="Slide Number Placeholder 5">
            <a:extLst>
              <a:ext uri="{FF2B5EF4-FFF2-40B4-BE49-F238E27FC236}">
                <a16:creationId xmlns:a16="http://schemas.microsoft.com/office/drawing/2014/main" id="{E3C31F59-DA77-4B55-BA28-72B0A75AF9A4}"/>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21</a:t>
            </a:fld>
            <a:endParaRPr lang="en-US" altLang="en-US">
              <a:solidFill>
                <a:srgbClr val="003E6C"/>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900" name="Rectangle 4">
            <a:extLst>
              <a:ext uri="{FF2B5EF4-FFF2-40B4-BE49-F238E27FC236}">
                <a16:creationId xmlns:a16="http://schemas.microsoft.com/office/drawing/2014/main" id="{8C02BEE4-07C5-438F-9FCD-A50162ACEE2B}"/>
              </a:ext>
            </a:extLst>
          </p:cNvPr>
          <p:cNvSpPr>
            <a:spLocks noGrp="1" noRot="1" noChangeArrowheads="1"/>
          </p:cNvSpPr>
          <p:nvPr>
            <p:ph type="title"/>
          </p:nvPr>
        </p:nvSpPr>
        <p:spPr/>
        <p:txBody>
          <a:bodyPr/>
          <a:lstStyle/>
          <a:p>
            <a:pPr eaLnBrk="1" hangingPunct="1">
              <a:defRPr/>
            </a:pPr>
            <a:r>
              <a:rPr lang="en-US">
                <a:solidFill>
                  <a:srgbClr val="006699"/>
                </a:solidFill>
              </a:rPr>
              <a:t>All Children Under Age 18 are…</a:t>
            </a:r>
          </a:p>
        </p:txBody>
      </p:sp>
      <p:pic>
        <p:nvPicPr>
          <p:cNvPr id="25605" name="Picture 7" descr="MPj01788450000[1]">
            <a:extLst>
              <a:ext uri="{FF2B5EF4-FFF2-40B4-BE49-F238E27FC236}">
                <a16:creationId xmlns:a16="http://schemas.microsoft.com/office/drawing/2014/main" id="{E4AF1CD0-912B-49BB-9341-2972912C962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031023"/>
            <a:ext cx="3657600" cy="2438400"/>
          </a:xfrm>
          <a:noFill/>
          <a:extLst>
            <a:ext uri="{909E8E84-426E-40DD-AFC4-6F175D3DCCD1}">
              <a14:hiddenFill xmlns:a14="http://schemas.microsoft.com/office/drawing/2010/main">
                <a:solidFill>
                  <a:srgbClr val="FFFFFF"/>
                </a:solidFill>
              </a14:hiddenFill>
            </a:ext>
          </a:extLst>
        </p:spPr>
      </p:pic>
      <p:sp>
        <p:nvSpPr>
          <p:cNvPr id="80902" name="Rectangle 6">
            <a:extLst>
              <a:ext uri="{FF2B5EF4-FFF2-40B4-BE49-F238E27FC236}">
                <a16:creationId xmlns:a16="http://schemas.microsoft.com/office/drawing/2014/main" id="{3638B4E2-4B9A-4F6D-9B46-429AE5A1B502}"/>
              </a:ext>
            </a:extLst>
          </p:cNvPr>
          <p:cNvSpPr>
            <a:spLocks noGrp="1" noRot="1" noChangeArrowheads="1"/>
          </p:cNvSpPr>
          <p:nvPr>
            <p:ph sz="half" idx="2"/>
          </p:nvPr>
        </p:nvSpPr>
        <p:spPr/>
        <p:txBody>
          <a:bodyPr/>
          <a:lstStyle/>
          <a:p>
            <a:pPr marL="533400" indent="-533400" eaLnBrk="1" hangingPunct="1">
              <a:lnSpc>
                <a:spcPct val="90000"/>
              </a:lnSpc>
              <a:buFont typeface="Wingdings" panose="05000000000000000000" pitchFamily="2" charset="2"/>
              <a:buAutoNum type="alphaUcPeriod"/>
              <a:defRPr/>
            </a:pPr>
            <a:r>
              <a:rPr lang="en-US" sz="2800" dirty="0"/>
              <a:t>Considered minors</a:t>
            </a:r>
          </a:p>
          <a:p>
            <a:pPr marL="533400" indent="-533400" eaLnBrk="1" hangingPunct="1">
              <a:lnSpc>
                <a:spcPct val="90000"/>
              </a:lnSpc>
              <a:buFont typeface="Wingdings" panose="05000000000000000000" pitchFamily="2" charset="2"/>
              <a:buAutoNum type="alphaUcPeriod"/>
              <a:defRPr/>
            </a:pPr>
            <a:r>
              <a:rPr lang="en-US" sz="2800" dirty="0"/>
              <a:t>Protected under the Vulnerable Adults Act</a:t>
            </a:r>
          </a:p>
          <a:p>
            <a:pPr marL="533400" indent="-533400" eaLnBrk="1" hangingPunct="1">
              <a:lnSpc>
                <a:spcPct val="90000"/>
              </a:lnSpc>
              <a:buFont typeface="Wingdings" panose="05000000000000000000" pitchFamily="2" charset="2"/>
              <a:buAutoNum type="alphaUcPeriod"/>
              <a:defRPr/>
            </a:pPr>
            <a:r>
              <a:rPr lang="en-US" sz="2800" dirty="0"/>
              <a:t>Considered vulnerable</a:t>
            </a:r>
          </a:p>
          <a:p>
            <a:pPr marL="533400" indent="-533400" eaLnBrk="1" hangingPunct="1">
              <a:lnSpc>
                <a:spcPct val="90000"/>
              </a:lnSpc>
              <a:buFont typeface="Wingdings" panose="05000000000000000000" pitchFamily="2" charset="2"/>
              <a:buAutoNum type="alphaUcPeriod"/>
              <a:defRPr/>
            </a:pPr>
            <a:r>
              <a:rPr lang="en-US" sz="2800" dirty="0"/>
              <a:t>Protected under the Maltreatment of Minors Act</a:t>
            </a:r>
          </a:p>
        </p:txBody>
      </p:sp>
      <p:sp>
        <p:nvSpPr>
          <p:cNvPr id="2" name="Slide Number Placeholder 5">
            <a:extLst>
              <a:ext uri="{FF2B5EF4-FFF2-40B4-BE49-F238E27FC236}">
                <a16:creationId xmlns:a16="http://schemas.microsoft.com/office/drawing/2014/main" id="{216A440C-FD6B-40DE-A589-177AB2EB4CF1}"/>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22</a:t>
            </a:fld>
            <a:endParaRPr lang="en-US" altLang="en-US">
              <a:solidFill>
                <a:srgbClr val="003E6C"/>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2" name="Rectangle 4">
            <a:extLst>
              <a:ext uri="{FF2B5EF4-FFF2-40B4-BE49-F238E27FC236}">
                <a16:creationId xmlns:a16="http://schemas.microsoft.com/office/drawing/2014/main" id="{6C19ED13-83BA-41FB-A438-FDC539A551AE}"/>
              </a:ext>
            </a:extLst>
          </p:cNvPr>
          <p:cNvSpPr>
            <a:spLocks noGrp="1" noRot="1" noChangeArrowheads="1"/>
          </p:cNvSpPr>
          <p:nvPr>
            <p:ph type="title"/>
          </p:nvPr>
        </p:nvSpPr>
        <p:spPr/>
        <p:txBody>
          <a:bodyPr/>
          <a:lstStyle/>
          <a:p>
            <a:pPr eaLnBrk="1" hangingPunct="1">
              <a:defRPr/>
            </a:pPr>
            <a:r>
              <a:rPr lang="en-US">
                <a:solidFill>
                  <a:srgbClr val="006699"/>
                </a:solidFill>
              </a:rPr>
              <a:t>Jane: A Vulnerable Adult</a:t>
            </a:r>
          </a:p>
        </p:txBody>
      </p:sp>
      <p:pic>
        <p:nvPicPr>
          <p:cNvPr id="26629" name="Picture 7" descr="MPj04304890000[1]">
            <a:extLst>
              <a:ext uri="{FF2B5EF4-FFF2-40B4-BE49-F238E27FC236}">
                <a16:creationId xmlns:a16="http://schemas.microsoft.com/office/drawing/2014/main" id="{70BB3A5B-F1CE-448F-9661-03247DDD65D6}"/>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800600" y="1825625"/>
            <a:ext cx="3886200" cy="3886200"/>
          </a:xfrm>
          <a:noFill/>
          <a:extLst>
            <a:ext uri="{909E8E84-426E-40DD-AFC4-6F175D3DCCD1}">
              <a14:hiddenFill xmlns:a14="http://schemas.microsoft.com/office/drawing/2010/main">
                <a:solidFill>
                  <a:srgbClr val="FFFFFF"/>
                </a:solidFill>
              </a14:hiddenFill>
            </a:ext>
          </a:extLst>
        </p:spPr>
      </p:pic>
      <p:sp>
        <p:nvSpPr>
          <p:cNvPr id="78853" name="Rectangle 5">
            <a:extLst>
              <a:ext uri="{FF2B5EF4-FFF2-40B4-BE49-F238E27FC236}">
                <a16:creationId xmlns:a16="http://schemas.microsoft.com/office/drawing/2014/main" id="{00908F5C-6780-451A-ADC5-DDF2BE3642B7}"/>
              </a:ext>
            </a:extLst>
          </p:cNvPr>
          <p:cNvSpPr>
            <a:spLocks noGrp="1" noRot="1" noChangeArrowheads="1"/>
          </p:cNvSpPr>
          <p:nvPr>
            <p:ph sz="half" idx="2"/>
          </p:nvPr>
        </p:nvSpPr>
        <p:spPr>
          <a:xfrm>
            <a:off x="628650" y="1828730"/>
            <a:ext cx="3886200" cy="4351338"/>
          </a:xfrm>
        </p:spPr>
        <p:txBody>
          <a:bodyPr/>
          <a:lstStyle/>
          <a:p>
            <a:pPr eaLnBrk="1" hangingPunct="1">
              <a:defRPr/>
            </a:pPr>
            <a:r>
              <a:rPr lang="en-US" sz="2800" dirty="0"/>
              <a:t>Age: 26</a:t>
            </a:r>
          </a:p>
          <a:p>
            <a:pPr eaLnBrk="1" hangingPunct="1">
              <a:defRPr/>
            </a:pPr>
            <a:r>
              <a:rPr lang="en-US" sz="2800" dirty="0"/>
              <a:t>Has a brain injury</a:t>
            </a:r>
          </a:p>
          <a:p>
            <a:pPr eaLnBrk="1" hangingPunct="1">
              <a:defRPr/>
            </a:pPr>
            <a:r>
              <a:rPr lang="en-US" sz="2800" dirty="0"/>
              <a:t>Lives with her parents</a:t>
            </a:r>
          </a:p>
          <a:p>
            <a:pPr eaLnBrk="1" hangingPunct="1">
              <a:defRPr/>
            </a:pPr>
            <a:r>
              <a:rPr lang="en-US" sz="2800" dirty="0"/>
              <a:t>You take her to Adult Day Care every week day while her parents are at work</a:t>
            </a:r>
          </a:p>
        </p:txBody>
      </p:sp>
      <p:sp>
        <p:nvSpPr>
          <p:cNvPr id="2" name="Slide Number Placeholder 5">
            <a:extLst>
              <a:ext uri="{FF2B5EF4-FFF2-40B4-BE49-F238E27FC236}">
                <a16:creationId xmlns:a16="http://schemas.microsoft.com/office/drawing/2014/main" id="{BDA93C0E-CCBA-4884-B0C4-F1C77E728801}"/>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23</a:t>
            </a:fld>
            <a:endParaRPr lang="en-US" altLang="en-US">
              <a:solidFill>
                <a:srgbClr val="003E6C"/>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E967641-EEE8-4AE2-8BB6-D39FC0F9A9DD}"/>
              </a:ext>
            </a:extLst>
          </p:cNvPr>
          <p:cNvSpPr>
            <a:spLocks noGrp="1" noRot="1" noChangeArrowheads="1"/>
          </p:cNvSpPr>
          <p:nvPr>
            <p:ph type="title"/>
          </p:nvPr>
        </p:nvSpPr>
        <p:spPr/>
        <p:txBody>
          <a:bodyPr/>
          <a:lstStyle/>
          <a:p>
            <a:pPr eaLnBrk="1" hangingPunct="1">
              <a:defRPr/>
            </a:pPr>
            <a:r>
              <a:rPr lang="en-US">
                <a:solidFill>
                  <a:srgbClr val="006699"/>
                </a:solidFill>
              </a:rPr>
              <a:t>Why is Jane Considered Vulnerable?</a:t>
            </a:r>
          </a:p>
        </p:txBody>
      </p:sp>
      <p:sp>
        <p:nvSpPr>
          <p:cNvPr id="82947" name="Rectangle 3">
            <a:extLst>
              <a:ext uri="{FF2B5EF4-FFF2-40B4-BE49-F238E27FC236}">
                <a16:creationId xmlns:a16="http://schemas.microsoft.com/office/drawing/2014/main" id="{BAB06DAD-4C51-49DB-8B6C-F7EDB0C671DC}"/>
              </a:ext>
            </a:extLst>
          </p:cNvPr>
          <p:cNvSpPr>
            <a:spLocks noGrp="1" noRot="1" noChangeArrowheads="1"/>
          </p:cNvSpPr>
          <p:nvPr>
            <p:ph idx="1"/>
          </p:nvPr>
        </p:nvSpPr>
        <p:spPr/>
        <p:txBody>
          <a:bodyPr/>
          <a:lstStyle/>
          <a:p>
            <a:pPr marL="609600" indent="-609600" eaLnBrk="1" hangingPunct="1">
              <a:buFont typeface="Wingdings" panose="05000000000000000000" pitchFamily="2" charset="2"/>
              <a:buAutoNum type="alphaUcPeriod"/>
              <a:defRPr/>
            </a:pPr>
            <a:r>
              <a:rPr lang="en-US" sz="2800" dirty="0"/>
              <a:t>A vulnerable minor because she lives with her parents </a:t>
            </a:r>
          </a:p>
          <a:p>
            <a:pPr marL="609600" indent="-609600" eaLnBrk="1" hangingPunct="1">
              <a:buFont typeface="Wingdings" panose="05000000000000000000" pitchFamily="2" charset="2"/>
              <a:buAutoNum type="alphaUcPeriod"/>
              <a:defRPr/>
            </a:pPr>
            <a:r>
              <a:rPr lang="en-US" sz="2800" dirty="0"/>
              <a:t>A vulnerable adult because she needs the services of an adult day care</a:t>
            </a:r>
          </a:p>
          <a:p>
            <a:pPr marL="609600" indent="-609600" eaLnBrk="1" hangingPunct="1">
              <a:buFont typeface="Wingdings" panose="05000000000000000000" pitchFamily="2" charset="2"/>
              <a:buAutoNum type="alphaUcPeriod"/>
              <a:defRPr/>
            </a:pPr>
            <a:r>
              <a:rPr lang="en-US" sz="2800" dirty="0"/>
              <a:t>Not vulnerable</a:t>
            </a:r>
          </a:p>
          <a:p>
            <a:pPr marL="609600" indent="-609600" eaLnBrk="1" hangingPunct="1">
              <a:buFont typeface="Wingdings" panose="05000000000000000000" pitchFamily="2" charset="2"/>
              <a:buAutoNum type="alphaUcPeriod"/>
              <a:defRPr/>
            </a:pPr>
            <a:r>
              <a:rPr lang="en-US" sz="2800" dirty="0"/>
              <a:t>None of the above</a:t>
            </a:r>
          </a:p>
        </p:txBody>
      </p:sp>
      <p:sp>
        <p:nvSpPr>
          <p:cNvPr id="2" name="Slide Number Placeholder 5">
            <a:extLst>
              <a:ext uri="{FF2B5EF4-FFF2-40B4-BE49-F238E27FC236}">
                <a16:creationId xmlns:a16="http://schemas.microsoft.com/office/drawing/2014/main" id="{3174F7A3-9BBE-44DF-8B29-F5CA6C115ACA}"/>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24</a:t>
            </a:fld>
            <a:endParaRPr lang="en-US" altLang="en-US">
              <a:solidFill>
                <a:srgbClr val="003E6C"/>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a:extLst>
              <a:ext uri="{FF2B5EF4-FFF2-40B4-BE49-F238E27FC236}">
                <a16:creationId xmlns:a16="http://schemas.microsoft.com/office/drawing/2014/main" id="{60B3E953-A1C0-44A6-922D-1055D28F4285}"/>
              </a:ext>
            </a:extLst>
          </p:cNvPr>
          <p:cNvSpPr>
            <a:spLocks noGrp="1" noRot="1" noChangeArrowheads="1"/>
          </p:cNvSpPr>
          <p:nvPr>
            <p:ph type="title"/>
          </p:nvPr>
        </p:nvSpPr>
        <p:spPr/>
        <p:txBody>
          <a:bodyPr/>
          <a:lstStyle/>
          <a:p>
            <a:pPr eaLnBrk="1" hangingPunct="1">
              <a:defRPr/>
            </a:pPr>
            <a:r>
              <a:rPr lang="en-US" dirty="0">
                <a:solidFill>
                  <a:srgbClr val="006699"/>
                </a:solidFill>
              </a:rPr>
              <a:t>Summary</a:t>
            </a:r>
          </a:p>
        </p:txBody>
      </p:sp>
      <p:pic>
        <p:nvPicPr>
          <p:cNvPr id="28677" name="Picture 7" descr="MPj04088640000[1]">
            <a:extLst>
              <a:ext uri="{FF2B5EF4-FFF2-40B4-BE49-F238E27FC236}">
                <a16:creationId xmlns:a16="http://schemas.microsoft.com/office/drawing/2014/main" id="{F4EBBE26-46CF-4CF9-A283-8CC4ABCCBE3A}"/>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629150" y="1822450"/>
            <a:ext cx="3886200" cy="3886200"/>
          </a:xfrm>
          <a:noFill/>
          <a:extLst>
            <a:ext uri="{909E8E84-426E-40DD-AFC4-6F175D3DCCD1}">
              <a14:hiddenFill xmlns:a14="http://schemas.microsoft.com/office/drawing/2010/main">
                <a:solidFill>
                  <a:srgbClr val="FFFFFF"/>
                </a:solidFill>
              </a14:hiddenFill>
            </a:ext>
          </a:extLst>
        </p:spPr>
      </p:pic>
      <p:sp>
        <p:nvSpPr>
          <p:cNvPr id="83973" name="Rectangle 5">
            <a:extLst>
              <a:ext uri="{FF2B5EF4-FFF2-40B4-BE49-F238E27FC236}">
                <a16:creationId xmlns:a16="http://schemas.microsoft.com/office/drawing/2014/main" id="{22B4B5C1-DA4F-484F-B9B0-DCF0C610F925}"/>
              </a:ext>
            </a:extLst>
          </p:cNvPr>
          <p:cNvSpPr>
            <a:spLocks noGrp="1" noRot="1" noChangeArrowheads="1"/>
          </p:cNvSpPr>
          <p:nvPr>
            <p:ph sz="half" idx="2"/>
          </p:nvPr>
        </p:nvSpPr>
        <p:spPr>
          <a:xfrm>
            <a:off x="628650" y="1822450"/>
            <a:ext cx="3886200" cy="4351338"/>
          </a:xfrm>
        </p:spPr>
        <p:txBody>
          <a:bodyPr/>
          <a:lstStyle/>
          <a:p>
            <a:pPr eaLnBrk="1" hangingPunct="1">
              <a:buFont typeface="Wingdings" panose="05000000000000000000" pitchFamily="2" charset="2"/>
              <a:buNone/>
              <a:defRPr/>
            </a:pPr>
            <a:r>
              <a:rPr lang="en-US" sz="2800" dirty="0"/>
              <a:t>You have learned….</a:t>
            </a:r>
          </a:p>
          <a:p>
            <a:pPr eaLnBrk="1" hangingPunct="1">
              <a:defRPr/>
            </a:pPr>
            <a:r>
              <a:rPr lang="en-US" sz="2800" dirty="0"/>
              <a:t>Who is vulnerable</a:t>
            </a:r>
          </a:p>
          <a:p>
            <a:pPr eaLnBrk="1" hangingPunct="1">
              <a:defRPr/>
            </a:pPr>
            <a:r>
              <a:rPr lang="en-US" sz="2800" dirty="0"/>
              <a:t>The difference between a minor and vulnerable adult</a:t>
            </a:r>
          </a:p>
          <a:p>
            <a:pPr eaLnBrk="1" hangingPunct="1">
              <a:defRPr/>
            </a:pPr>
            <a:r>
              <a:rPr lang="en-US" sz="2800" dirty="0"/>
              <a:t>How Minnesota law protects them</a:t>
            </a:r>
          </a:p>
        </p:txBody>
      </p:sp>
      <p:sp>
        <p:nvSpPr>
          <p:cNvPr id="2" name="Slide Number Placeholder 5">
            <a:extLst>
              <a:ext uri="{FF2B5EF4-FFF2-40B4-BE49-F238E27FC236}">
                <a16:creationId xmlns:a16="http://schemas.microsoft.com/office/drawing/2014/main" id="{6F62E1E9-D4E8-4728-9104-7B50258A3A63}"/>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25</a:t>
            </a:fld>
            <a:endParaRPr lang="en-US" altLang="en-US">
              <a:solidFill>
                <a:srgbClr val="003E6C"/>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a:extLst>
              <a:ext uri="{FF2B5EF4-FFF2-40B4-BE49-F238E27FC236}">
                <a16:creationId xmlns:a16="http://schemas.microsoft.com/office/drawing/2014/main" id="{DBE1D97F-256B-4764-91DC-814D714B19F1}"/>
              </a:ext>
            </a:extLst>
          </p:cNvPr>
          <p:cNvSpPr>
            <a:spLocks noGrp="1" noRot="1" noChangeArrowheads="1"/>
          </p:cNvSpPr>
          <p:nvPr>
            <p:ph type="title"/>
          </p:nvPr>
        </p:nvSpPr>
        <p:spPr/>
        <p:txBody>
          <a:bodyPr/>
          <a:lstStyle/>
          <a:p>
            <a:pPr eaLnBrk="1" hangingPunct="1">
              <a:defRPr/>
            </a:pPr>
            <a:r>
              <a:rPr lang="en-US" dirty="0">
                <a:solidFill>
                  <a:srgbClr val="006699"/>
                </a:solidFill>
              </a:rPr>
              <a:t>TOPIC 2: </a:t>
            </a:r>
            <a:r>
              <a:rPr lang="en-US" dirty="0">
                <a:solidFill>
                  <a:schemeClr val="tx1"/>
                </a:solidFill>
              </a:rPr>
              <a:t>Recognizing Maltreatment</a:t>
            </a:r>
          </a:p>
        </p:txBody>
      </p:sp>
      <p:pic>
        <p:nvPicPr>
          <p:cNvPr id="29701" name="Picture 7" descr="MPj01788110000[1]">
            <a:extLst>
              <a:ext uri="{FF2B5EF4-FFF2-40B4-BE49-F238E27FC236}">
                <a16:creationId xmlns:a16="http://schemas.microsoft.com/office/drawing/2014/main" id="{FB693824-A43A-47C9-A4AC-580F9210E5F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371600" y="1981200"/>
            <a:ext cx="2462784" cy="3657600"/>
          </a:xfrm>
          <a:noFill/>
          <a:extLst>
            <a:ext uri="{909E8E84-426E-40DD-AFC4-6F175D3DCCD1}">
              <a14:hiddenFill xmlns:a14="http://schemas.microsoft.com/office/drawing/2010/main">
                <a:solidFill>
                  <a:srgbClr val="FFFFFF"/>
                </a:solidFill>
              </a14:hiddenFill>
            </a:ext>
          </a:extLst>
        </p:spPr>
      </p:pic>
      <p:sp>
        <p:nvSpPr>
          <p:cNvPr id="86022" name="Rectangle 6">
            <a:extLst>
              <a:ext uri="{FF2B5EF4-FFF2-40B4-BE49-F238E27FC236}">
                <a16:creationId xmlns:a16="http://schemas.microsoft.com/office/drawing/2014/main" id="{08BAFDC9-C75A-47CF-AD09-A1691B95E16B}"/>
              </a:ext>
            </a:extLst>
          </p:cNvPr>
          <p:cNvSpPr>
            <a:spLocks noGrp="1" noRot="1" noChangeArrowheads="1"/>
          </p:cNvSpPr>
          <p:nvPr>
            <p:ph sz="half" idx="2"/>
          </p:nvPr>
        </p:nvSpPr>
        <p:spPr>
          <a:xfrm>
            <a:off x="4474771" y="2140321"/>
            <a:ext cx="3886200" cy="4351338"/>
          </a:xfrm>
        </p:spPr>
        <p:txBody>
          <a:bodyPr/>
          <a:lstStyle/>
          <a:p>
            <a:pPr eaLnBrk="1" hangingPunct="1">
              <a:buFont typeface="Wingdings" panose="05000000000000000000" pitchFamily="2" charset="2"/>
              <a:buNone/>
              <a:defRPr/>
            </a:pPr>
            <a:r>
              <a:rPr lang="en-US" sz="2800" dirty="0"/>
              <a:t>What is maltreatment?</a:t>
            </a:r>
          </a:p>
          <a:p>
            <a:pPr eaLnBrk="1" hangingPunct="1">
              <a:buFont typeface="Wingdings" panose="05000000000000000000" pitchFamily="2" charset="2"/>
              <a:buNone/>
              <a:defRPr/>
            </a:pPr>
            <a:endParaRPr lang="en-US" sz="2800" dirty="0"/>
          </a:p>
          <a:p>
            <a:pPr eaLnBrk="1" hangingPunct="1">
              <a:buFont typeface="Wingdings" panose="05000000000000000000" pitchFamily="2" charset="2"/>
              <a:buNone/>
              <a:defRPr/>
            </a:pPr>
            <a:endParaRPr lang="en-US" sz="2800" dirty="0"/>
          </a:p>
          <a:p>
            <a:pPr marL="0" indent="0" eaLnBrk="1" hangingPunct="1">
              <a:buFont typeface="Wingdings" panose="05000000000000000000" pitchFamily="2" charset="2"/>
              <a:buNone/>
              <a:defRPr/>
            </a:pPr>
            <a:r>
              <a:rPr lang="en-US" sz="2800" dirty="0"/>
              <a:t>Is there a difference in maltreatment of minors and vulnerable adults?</a:t>
            </a:r>
          </a:p>
        </p:txBody>
      </p:sp>
      <p:sp>
        <p:nvSpPr>
          <p:cNvPr id="2" name="Slide Number Placeholder 5">
            <a:extLst>
              <a:ext uri="{FF2B5EF4-FFF2-40B4-BE49-F238E27FC236}">
                <a16:creationId xmlns:a16="http://schemas.microsoft.com/office/drawing/2014/main" id="{3A2BDAAC-931C-4473-B351-9D29034C7113}"/>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26</a:t>
            </a:fld>
            <a:endParaRPr lang="en-US" altLang="en-US">
              <a:solidFill>
                <a:srgbClr val="003E6C"/>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829D89F8-0D4D-486A-80D2-7936822D45F0}"/>
              </a:ext>
            </a:extLst>
          </p:cNvPr>
          <p:cNvSpPr>
            <a:spLocks noGrp="1" noRot="1" noChangeArrowheads="1"/>
          </p:cNvSpPr>
          <p:nvPr>
            <p:ph type="title"/>
          </p:nvPr>
        </p:nvSpPr>
        <p:spPr/>
        <p:txBody>
          <a:bodyPr/>
          <a:lstStyle/>
          <a:p>
            <a:pPr eaLnBrk="1" hangingPunct="1">
              <a:defRPr/>
            </a:pPr>
            <a:r>
              <a:rPr lang="en-US">
                <a:solidFill>
                  <a:srgbClr val="006699"/>
                </a:solidFill>
              </a:rPr>
              <a:t>Not Always Able to Defend Themselves…</a:t>
            </a:r>
          </a:p>
        </p:txBody>
      </p:sp>
      <p:pic>
        <p:nvPicPr>
          <p:cNvPr id="30724" name="Picture 15" descr="MPj04011090000[1]">
            <a:extLst>
              <a:ext uri="{FF2B5EF4-FFF2-40B4-BE49-F238E27FC236}">
                <a16:creationId xmlns:a16="http://schemas.microsoft.com/office/drawing/2014/main" id="{40F715C5-7628-4B49-8EBB-B7356B3ABBA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222368" y="3884072"/>
            <a:ext cx="3487189" cy="2323407"/>
          </a:xfrm>
          <a:noFill/>
          <a:extLst>
            <a:ext uri="{909E8E84-426E-40DD-AFC4-6F175D3DCCD1}">
              <a14:hiddenFill xmlns:a14="http://schemas.microsoft.com/office/drawing/2010/main">
                <a:solidFill>
                  <a:srgbClr val="FFFFFF"/>
                </a:solidFill>
              </a14:hiddenFill>
            </a:ext>
          </a:extLst>
        </p:spPr>
      </p:pic>
      <p:pic>
        <p:nvPicPr>
          <p:cNvPr id="30725" name="Picture 22" descr="MPj04223700000[1]">
            <a:extLst>
              <a:ext uri="{FF2B5EF4-FFF2-40B4-BE49-F238E27FC236}">
                <a16:creationId xmlns:a16="http://schemas.microsoft.com/office/drawing/2014/main" id="{EDB9C297-001A-49E5-9862-E70AE4EA94E5}"/>
              </a:ext>
            </a:extLst>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2231334" y="1502269"/>
            <a:ext cx="3482190" cy="2305627"/>
          </a:xfrm>
          <a:noFill/>
          <a:extLst>
            <a:ext uri="{909E8E84-426E-40DD-AFC4-6F175D3DCCD1}">
              <a14:hiddenFill xmlns:a14="http://schemas.microsoft.com/office/drawing/2010/main">
                <a:solidFill>
                  <a:srgbClr val="FFFFFF"/>
                </a:solidFill>
              </a14:hiddenFill>
            </a:ext>
          </a:extLst>
        </p:spPr>
      </p:pic>
      <p:pic>
        <p:nvPicPr>
          <p:cNvPr id="30726" name="Picture 24" descr="MPj04237360000[1]">
            <a:extLst>
              <a:ext uri="{FF2B5EF4-FFF2-40B4-BE49-F238E27FC236}">
                <a16:creationId xmlns:a16="http://schemas.microsoft.com/office/drawing/2014/main" id="{0CC472BC-59A3-49AF-8F3F-B583F51FBB57}"/>
              </a:ext>
            </a:extLst>
          </p:cNvP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309044" y="2572096"/>
            <a:ext cx="1839603" cy="2730829"/>
          </a:xfrm>
          <a:noFill/>
          <a:extLst>
            <a:ext uri="{909E8E84-426E-40DD-AFC4-6F175D3DCCD1}">
              <a14:hiddenFill xmlns:a14="http://schemas.microsoft.com/office/drawing/2010/main">
                <a:solidFill>
                  <a:srgbClr val="FFFFFF"/>
                </a:solidFill>
              </a14:hiddenFill>
            </a:ext>
          </a:extLst>
        </p:spPr>
      </p:pic>
      <p:pic>
        <p:nvPicPr>
          <p:cNvPr id="30728" name="Picture 12" descr="MPj04308910000[1]">
            <a:extLst>
              <a:ext uri="{FF2B5EF4-FFF2-40B4-BE49-F238E27FC236}">
                <a16:creationId xmlns:a16="http://schemas.microsoft.com/office/drawing/2014/main" id="{F4635AE1-8C49-4036-A33D-726EFE3F58A9}"/>
              </a:ext>
            </a:extLst>
          </p:cNvPr>
          <p:cNvPicPr>
            <a:picLocks noGrp="1"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6324105" y="1470025"/>
            <a:ext cx="1930400" cy="2628900"/>
          </a:xfrm>
          <a:noFill/>
          <a:extLst>
            <a:ext uri="{909E8E84-426E-40DD-AFC4-6F175D3DCCD1}">
              <a14:hiddenFill xmlns:a14="http://schemas.microsoft.com/office/drawing/2010/main">
                <a:solidFill>
                  <a:srgbClr val="FFFFFF"/>
                </a:solidFill>
              </a14:hiddenFill>
            </a:ext>
          </a:extLst>
        </p:spPr>
      </p:pic>
      <p:pic>
        <p:nvPicPr>
          <p:cNvPr id="30727" name="Picture 26" descr="MPj04074580000[1]">
            <a:extLst>
              <a:ext uri="{FF2B5EF4-FFF2-40B4-BE49-F238E27FC236}">
                <a16:creationId xmlns:a16="http://schemas.microsoft.com/office/drawing/2014/main" id="{62DF2FF6-563D-40AE-8EA8-8E7FCA2965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0339" y="4149951"/>
            <a:ext cx="3113313" cy="202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5">
            <a:extLst>
              <a:ext uri="{FF2B5EF4-FFF2-40B4-BE49-F238E27FC236}">
                <a16:creationId xmlns:a16="http://schemas.microsoft.com/office/drawing/2014/main" id="{AFE2005D-5916-463D-9A34-9F6E4F6F2834}"/>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27</a:t>
            </a:fld>
            <a:endParaRPr lang="en-US" altLang="en-US">
              <a:solidFill>
                <a:srgbClr val="003E6C"/>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BECB6C00-B55B-4E25-8A6C-D7BBF7D21D59}"/>
              </a:ext>
            </a:extLst>
          </p:cNvPr>
          <p:cNvSpPr>
            <a:spLocks noGrp="1" noRot="1" noChangeArrowheads="1"/>
          </p:cNvSpPr>
          <p:nvPr>
            <p:ph type="title"/>
          </p:nvPr>
        </p:nvSpPr>
        <p:spPr/>
        <p:txBody>
          <a:bodyPr/>
          <a:lstStyle/>
          <a:p>
            <a:pPr eaLnBrk="1" hangingPunct="1">
              <a:defRPr/>
            </a:pPr>
            <a:r>
              <a:rPr lang="en-US" dirty="0">
                <a:solidFill>
                  <a:srgbClr val="006699"/>
                </a:solidFill>
              </a:rPr>
              <a:t>Categories of Maltreatment</a:t>
            </a:r>
          </a:p>
        </p:txBody>
      </p:sp>
      <p:graphicFrame>
        <p:nvGraphicFramePr>
          <p:cNvPr id="89238" name="Group 150">
            <a:extLst>
              <a:ext uri="{FF2B5EF4-FFF2-40B4-BE49-F238E27FC236}">
                <a16:creationId xmlns:a16="http://schemas.microsoft.com/office/drawing/2014/main" id="{DABF6728-162C-4A8A-A1AA-56D170C039C2}"/>
              </a:ext>
            </a:extLst>
          </p:cNvPr>
          <p:cNvGraphicFramePr>
            <a:graphicFrameLocks noGrp="1"/>
          </p:cNvGraphicFramePr>
          <p:nvPr>
            <p:ph idx="1"/>
            <p:extLst>
              <p:ext uri="{D42A27DB-BD31-4B8C-83A1-F6EECF244321}">
                <p14:modId xmlns:p14="http://schemas.microsoft.com/office/powerpoint/2010/main" val="374731702"/>
              </p:ext>
            </p:extLst>
          </p:nvPr>
        </p:nvGraphicFramePr>
        <p:xfrm>
          <a:off x="628650" y="1371600"/>
          <a:ext cx="7962900" cy="4829879"/>
        </p:xfrm>
        <a:graphic>
          <a:graphicData uri="http://schemas.openxmlformats.org/drawingml/2006/table">
            <a:tbl>
              <a:tblPr/>
              <a:tblGrid>
                <a:gridCol w="2772925">
                  <a:extLst>
                    <a:ext uri="{9D8B030D-6E8A-4147-A177-3AD203B41FA5}">
                      <a16:colId xmlns:a16="http://schemas.microsoft.com/office/drawing/2014/main" val="20000"/>
                    </a:ext>
                  </a:extLst>
                </a:gridCol>
                <a:gridCol w="2691133">
                  <a:extLst>
                    <a:ext uri="{9D8B030D-6E8A-4147-A177-3AD203B41FA5}">
                      <a16:colId xmlns:a16="http://schemas.microsoft.com/office/drawing/2014/main" val="20001"/>
                    </a:ext>
                  </a:extLst>
                </a:gridCol>
                <a:gridCol w="2498842">
                  <a:extLst>
                    <a:ext uri="{9D8B030D-6E8A-4147-A177-3AD203B41FA5}">
                      <a16:colId xmlns:a16="http://schemas.microsoft.com/office/drawing/2014/main" val="20002"/>
                    </a:ext>
                  </a:extLst>
                </a:gridCol>
              </a:tblGrid>
              <a:tr h="702953">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bg1"/>
                          </a:solidFill>
                          <a:effectLst/>
                          <a:latin typeface="Arial" charset="0"/>
                        </a:rPr>
                        <a:t>Type of Maltreatment</a:t>
                      </a:r>
                    </a:p>
                  </a:txBody>
                  <a:tcPr marL="86826" marR="86826" marT="45709" marB="4570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ABCD"/>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bg1"/>
                          </a:solidFill>
                          <a:effectLst/>
                          <a:latin typeface="Arial" charset="0"/>
                        </a:rPr>
                        <a:t>Kinds</a:t>
                      </a:r>
                    </a:p>
                  </a:txBody>
                  <a:tcPr marL="86826" marR="86826" marT="45709" marB="4570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E6C"/>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2000" b="1" i="0" u="none" strike="noStrike" cap="none" normalizeH="0" baseline="0" dirty="0">
                          <a:ln>
                            <a:noFill/>
                          </a:ln>
                          <a:solidFill>
                            <a:schemeClr val="bg1"/>
                          </a:solidFill>
                          <a:effectLst/>
                          <a:latin typeface="Arial" charset="0"/>
                        </a:rPr>
                        <a:t>Examples</a:t>
                      </a:r>
                    </a:p>
                  </a:txBody>
                  <a:tcPr marL="86826" marR="86826" marT="45709" marB="4570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1BF44"/>
                    </a:solidFill>
                  </a:tcPr>
                </a:tc>
                <a:extLst>
                  <a:ext uri="{0D108BD9-81ED-4DB2-BD59-A6C34878D82A}">
                    <a16:rowId xmlns:a16="http://schemas.microsoft.com/office/drawing/2014/main" val="10000"/>
                  </a:ext>
                </a:extLst>
              </a:tr>
              <a:tr h="746187">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br>
                        <a:rPr kumimoji="0" lang="en-US" sz="2400" b="1" i="0" u="none" strike="noStrike" cap="none" normalizeH="0" baseline="0" dirty="0">
                          <a:ln>
                            <a:noFill/>
                          </a:ln>
                          <a:solidFill>
                            <a:srgbClr val="006699"/>
                          </a:solidFill>
                          <a:effectLst/>
                          <a:latin typeface="Arial" charset="0"/>
                        </a:rPr>
                      </a:br>
                      <a:r>
                        <a:rPr kumimoji="0" lang="en-US" sz="2400" b="1" i="0" u="none" strike="noStrike" cap="none" normalizeH="0" baseline="0" dirty="0">
                          <a:ln>
                            <a:noFill/>
                          </a:ln>
                          <a:solidFill>
                            <a:srgbClr val="006699"/>
                          </a:solidFill>
                          <a:effectLst/>
                          <a:latin typeface="Arial" charset="0"/>
                        </a:rPr>
                        <a:t>Abuse</a:t>
                      </a:r>
                    </a:p>
                  </a:txBody>
                  <a:tcPr marL="86826" marR="86826"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Criminal Activity </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Staff Action</a:t>
                      </a:r>
                      <a:endParaRPr kumimoji="0" lang="en-US" sz="1600" b="1" i="1" u="none" strike="noStrike" cap="none" normalizeH="0" baseline="0" dirty="0">
                        <a:ln>
                          <a:noFill/>
                        </a:ln>
                        <a:solidFill>
                          <a:srgbClr val="006699"/>
                        </a:solidFill>
                        <a:effectLst/>
                        <a:latin typeface="Arial" charset="0"/>
                      </a:endParaRPr>
                    </a:p>
                  </a:txBody>
                  <a:tcPr marL="86826" marR="86826"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Physical assault</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Sexual abuse</a:t>
                      </a:r>
                    </a:p>
                  </a:txBody>
                  <a:tcPr marL="86826" marR="86826"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1150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br>
                        <a:rPr kumimoji="0" lang="en-US" sz="2400" b="1" i="0" u="none" strike="noStrike" cap="none" normalizeH="0" baseline="0" dirty="0">
                          <a:ln>
                            <a:noFill/>
                          </a:ln>
                          <a:solidFill>
                            <a:srgbClr val="006699"/>
                          </a:solidFill>
                          <a:effectLst/>
                          <a:latin typeface="Arial" charset="0"/>
                        </a:rPr>
                      </a:br>
                      <a:r>
                        <a:rPr kumimoji="0" lang="en-US" sz="2400" b="1" i="0" u="none" strike="noStrike" cap="none" normalizeH="0" baseline="0" dirty="0">
                          <a:ln>
                            <a:noFill/>
                          </a:ln>
                          <a:solidFill>
                            <a:srgbClr val="006699"/>
                          </a:solidFill>
                          <a:effectLst/>
                          <a:latin typeface="Arial" charset="0"/>
                        </a:rPr>
                        <a:t>Neglect</a:t>
                      </a:r>
                    </a:p>
                  </a:txBody>
                  <a:tcPr marL="86826" marR="86826"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600" b="1" i="0" u="none" strike="noStrike" cap="none" normalizeH="0" baseline="0" dirty="0">
                          <a:ln>
                            <a:noFill/>
                          </a:ln>
                          <a:solidFill>
                            <a:srgbClr val="006699"/>
                          </a:solidFill>
                          <a:effectLst/>
                          <a:latin typeface="Arial" charset="0"/>
                        </a:rPr>
                        <a:t> </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Staff Inaction</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Self</a:t>
                      </a:r>
                    </a:p>
                  </a:txBody>
                  <a:tcPr marL="86826" marR="86826"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 Caretaker fails to supply basic needs</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Inability to take care </a:t>
                      </a:r>
                      <a:br>
                        <a:rPr kumimoji="0" lang="en-US" sz="1600" b="1" i="0" u="none" strike="noStrike" cap="none" normalizeH="0" baseline="0" dirty="0">
                          <a:ln>
                            <a:noFill/>
                          </a:ln>
                          <a:solidFill>
                            <a:srgbClr val="006699"/>
                          </a:solidFill>
                          <a:effectLst/>
                          <a:latin typeface="Arial" charset="0"/>
                        </a:rPr>
                      </a:br>
                      <a:r>
                        <a:rPr kumimoji="0" lang="en-US" sz="1600" b="1" i="0" u="none" strike="noStrike" cap="none" normalizeH="0" baseline="0" dirty="0">
                          <a:ln>
                            <a:noFill/>
                          </a:ln>
                          <a:solidFill>
                            <a:srgbClr val="006699"/>
                          </a:solidFill>
                          <a:effectLst/>
                          <a:latin typeface="Arial" charset="0"/>
                        </a:rPr>
                        <a:t>of self</a:t>
                      </a:r>
                    </a:p>
                  </a:txBody>
                  <a:tcPr marL="86826" marR="86826"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984338">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br>
                        <a:rPr kumimoji="0" lang="en-US" sz="2000" b="1" i="0" u="none" strike="noStrike" cap="none" normalizeH="0" baseline="0" dirty="0">
                          <a:ln>
                            <a:noFill/>
                          </a:ln>
                          <a:solidFill>
                            <a:srgbClr val="006699"/>
                          </a:solidFill>
                          <a:effectLst/>
                          <a:latin typeface="Arial" charset="0"/>
                        </a:rPr>
                      </a:br>
                      <a:br>
                        <a:rPr kumimoji="0" lang="en-US" sz="2400" b="1" i="0" u="none" strike="noStrike" cap="none" normalizeH="0" baseline="0" dirty="0">
                          <a:ln>
                            <a:noFill/>
                          </a:ln>
                          <a:solidFill>
                            <a:srgbClr val="006699"/>
                          </a:solidFill>
                          <a:effectLst/>
                          <a:latin typeface="Arial" charset="0"/>
                        </a:rPr>
                      </a:br>
                      <a:r>
                        <a:rPr kumimoji="0" lang="en-US" sz="2400" b="1" i="0" u="none" strike="noStrike" cap="none" normalizeH="0" baseline="0" dirty="0">
                          <a:ln>
                            <a:noFill/>
                          </a:ln>
                          <a:solidFill>
                            <a:srgbClr val="006699"/>
                          </a:solidFill>
                          <a:effectLst/>
                          <a:latin typeface="Arial" charset="0"/>
                        </a:rPr>
                        <a:t>Financial Exploitation</a:t>
                      </a:r>
                    </a:p>
                  </a:txBody>
                  <a:tcPr marL="86826" marR="86826"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endParaRPr kumimoji="0" lang="en-US" sz="1600" b="1" i="0" u="none" strike="noStrike" cap="none" normalizeH="0" baseline="0" dirty="0">
                        <a:ln>
                          <a:noFill/>
                        </a:ln>
                        <a:solidFill>
                          <a:srgbClr val="006699"/>
                        </a:solidFill>
                        <a:effectLst/>
                        <a:latin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Stealing</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Third party exploitation</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Harassment, deception or fraud</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Forcing against will</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None/>
                        <a:tabLst/>
                      </a:pPr>
                      <a:endParaRPr kumimoji="0" lang="en-US" sz="1600" b="0" i="0" u="none" strike="noStrike" cap="none" normalizeH="0" baseline="0" dirty="0">
                        <a:ln>
                          <a:noFill/>
                        </a:ln>
                        <a:solidFill>
                          <a:srgbClr val="006699"/>
                        </a:solidFill>
                        <a:effectLst/>
                        <a:latin typeface="Arial" charset="0"/>
                      </a:endParaRPr>
                    </a:p>
                  </a:txBody>
                  <a:tcPr marL="86826" marR="86826"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 Taking money or possessions</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 Forcing payment for service not desired</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 Tricking someone into payment</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itchFamily="2" charset="2"/>
                        <a:buChar char="§"/>
                        <a:tabLst/>
                      </a:pPr>
                      <a:r>
                        <a:rPr kumimoji="0" lang="en-US" sz="1600" b="1" i="0" u="none" strike="noStrike" cap="none" normalizeH="0" baseline="0" dirty="0">
                          <a:ln>
                            <a:noFill/>
                          </a:ln>
                          <a:solidFill>
                            <a:srgbClr val="006699"/>
                          </a:solidFill>
                          <a:effectLst/>
                          <a:latin typeface="Arial" charset="0"/>
                        </a:rPr>
                        <a:t>Making someone feel obligated</a:t>
                      </a:r>
                    </a:p>
                  </a:txBody>
                  <a:tcPr marL="86826" marR="86826"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 name="Slide Number Placeholder 5">
            <a:extLst>
              <a:ext uri="{FF2B5EF4-FFF2-40B4-BE49-F238E27FC236}">
                <a16:creationId xmlns:a16="http://schemas.microsoft.com/office/drawing/2014/main" id="{9E7B43BA-B87A-4E68-8183-B40C5222A6CB}"/>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28</a:t>
            </a:fld>
            <a:endParaRPr lang="en-US" altLang="en-US">
              <a:solidFill>
                <a:srgbClr val="003E6C"/>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5C523F16-C75A-43A7-8F6D-216C1EA4EB55}"/>
              </a:ext>
            </a:extLst>
          </p:cNvPr>
          <p:cNvSpPr>
            <a:spLocks noGrp="1" noRot="1" noChangeArrowheads="1"/>
          </p:cNvSpPr>
          <p:nvPr>
            <p:ph type="title"/>
          </p:nvPr>
        </p:nvSpPr>
        <p:spPr/>
        <p:txBody>
          <a:bodyPr/>
          <a:lstStyle/>
          <a:p>
            <a:pPr eaLnBrk="1" hangingPunct="1">
              <a:defRPr/>
            </a:pPr>
            <a:r>
              <a:rPr lang="en-US" dirty="0">
                <a:solidFill>
                  <a:srgbClr val="006699"/>
                </a:solidFill>
              </a:rPr>
              <a:t>ABUSE: Criminal Activity</a:t>
            </a:r>
          </a:p>
        </p:txBody>
      </p:sp>
      <p:sp>
        <p:nvSpPr>
          <p:cNvPr id="91140" name="Rectangle 4">
            <a:extLst>
              <a:ext uri="{FF2B5EF4-FFF2-40B4-BE49-F238E27FC236}">
                <a16:creationId xmlns:a16="http://schemas.microsoft.com/office/drawing/2014/main" id="{69564F52-672D-4061-B31D-088419FB9EBD}"/>
              </a:ext>
            </a:extLst>
          </p:cNvPr>
          <p:cNvSpPr>
            <a:spLocks noGrp="1" noRot="1" noChangeArrowheads="1"/>
          </p:cNvSpPr>
          <p:nvPr>
            <p:ph idx="1"/>
          </p:nvPr>
        </p:nvSpPr>
        <p:spPr/>
        <p:txBody>
          <a:bodyPr/>
          <a:lstStyle/>
          <a:p>
            <a:pPr eaLnBrk="1" hangingPunct="1">
              <a:buFont typeface="Wingdings" panose="05000000000000000000" pitchFamily="2" charset="2"/>
              <a:buNone/>
              <a:defRPr/>
            </a:pPr>
            <a:r>
              <a:rPr lang="en-US" sz="3600" b="1" dirty="0"/>
              <a:t>Against a vulnerable adult…</a:t>
            </a:r>
            <a:br>
              <a:rPr lang="en-US" sz="3600" b="1" dirty="0">
                <a:solidFill>
                  <a:srgbClr val="000000"/>
                </a:solidFill>
                <a:effectLst>
                  <a:outerShdw blurRad="38100" dist="38100" dir="2700000" algn="tl">
                    <a:srgbClr val="FFFFFF"/>
                  </a:outerShdw>
                </a:effectLst>
              </a:rPr>
            </a:br>
            <a:endParaRPr lang="en-US" sz="3600" b="1" dirty="0">
              <a:solidFill>
                <a:srgbClr val="000000"/>
              </a:solidFill>
              <a:effectLst>
                <a:outerShdw blurRad="38100" dist="38100" dir="2700000" algn="tl">
                  <a:srgbClr val="FFFFFF"/>
                </a:outerShdw>
              </a:effectLst>
            </a:endParaRPr>
          </a:p>
          <a:p>
            <a:pPr eaLnBrk="1" hangingPunct="1">
              <a:defRPr/>
            </a:pPr>
            <a:r>
              <a:rPr lang="en-US" sz="2800" dirty="0"/>
              <a:t>Assault in 1</a:t>
            </a:r>
            <a:r>
              <a:rPr lang="en-US" sz="2800" baseline="30000" dirty="0"/>
              <a:t>st</a:t>
            </a:r>
            <a:r>
              <a:rPr lang="en-US" sz="2800" dirty="0"/>
              <a:t>-5</a:t>
            </a:r>
            <a:r>
              <a:rPr lang="en-US" sz="2800" baseline="30000" dirty="0"/>
              <a:t>th</a:t>
            </a:r>
            <a:r>
              <a:rPr lang="en-US" sz="2800" dirty="0"/>
              <a:t> degrees</a:t>
            </a:r>
            <a:endParaRPr lang="en-US" sz="2800">
              <a:cs typeface="Calibri"/>
            </a:endParaRPr>
          </a:p>
          <a:p>
            <a:pPr eaLnBrk="1" hangingPunct="1">
              <a:defRPr/>
            </a:pPr>
            <a:r>
              <a:rPr lang="en-US" sz="2800" dirty="0"/>
              <a:t>Use of drugs</a:t>
            </a:r>
            <a:endParaRPr lang="en-US" sz="2800">
              <a:cs typeface="Calibri"/>
            </a:endParaRPr>
          </a:p>
          <a:p>
            <a:pPr eaLnBrk="1" hangingPunct="1">
              <a:defRPr/>
            </a:pPr>
            <a:r>
              <a:rPr lang="en-US" sz="2800" dirty="0"/>
              <a:t>Solicitation</a:t>
            </a:r>
            <a:endParaRPr lang="en-US" sz="2800">
              <a:cs typeface="Calibri"/>
            </a:endParaRPr>
          </a:p>
          <a:p>
            <a:pPr eaLnBrk="1" hangingPunct="1">
              <a:defRPr/>
            </a:pPr>
            <a:r>
              <a:rPr lang="en-US" sz="2800" dirty="0"/>
              <a:t>Criminal sexual conduct in 1</a:t>
            </a:r>
            <a:r>
              <a:rPr lang="en-US" sz="2800" baseline="30000" dirty="0"/>
              <a:t>st</a:t>
            </a:r>
            <a:r>
              <a:rPr lang="en-US" sz="2800" dirty="0"/>
              <a:t>-5</a:t>
            </a:r>
            <a:r>
              <a:rPr lang="en-US" sz="2800" baseline="30000" dirty="0"/>
              <a:t>th</a:t>
            </a:r>
            <a:r>
              <a:rPr lang="en-US" sz="2800" dirty="0"/>
              <a:t> degrees</a:t>
            </a:r>
            <a:endParaRPr lang="en-US" sz="2800" dirty="0">
              <a:cs typeface="Calibri"/>
            </a:endParaRPr>
          </a:p>
        </p:txBody>
      </p:sp>
      <p:sp>
        <p:nvSpPr>
          <p:cNvPr id="2" name="Slide Number Placeholder 5">
            <a:extLst>
              <a:ext uri="{FF2B5EF4-FFF2-40B4-BE49-F238E27FC236}">
                <a16:creationId xmlns:a16="http://schemas.microsoft.com/office/drawing/2014/main" id="{1A7C5B5B-4A4C-47EB-B054-9ED46FFFEECA}"/>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29</a:t>
            </a:fld>
            <a:endParaRPr lang="en-US" altLang="en-US">
              <a:solidFill>
                <a:srgbClr val="003E6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a:extLst>
              <a:ext uri="{FF2B5EF4-FFF2-40B4-BE49-F238E27FC236}">
                <a16:creationId xmlns:a16="http://schemas.microsoft.com/office/drawing/2014/main" id="{F077FBF9-4822-4DF0-8426-65CD07B5529B}"/>
              </a:ext>
            </a:extLst>
          </p:cNvPr>
          <p:cNvSpPr>
            <a:spLocks noGrp="1" noRot="1" noChangeArrowheads="1"/>
          </p:cNvSpPr>
          <p:nvPr>
            <p:ph type="title"/>
          </p:nvPr>
        </p:nvSpPr>
        <p:spPr/>
        <p:txBody>
          <a:bodyPr/>
          <a:lstStyle/>
          <a:p>
            <a:pPr eaLnBrk="1" hangingPunct="1">
              <a:defRPr/>
            </a:pPr>
            <a:r>
              <a:rPr lang="en-US" dirty="0">
                <a:solidFill>
                  <a:srgbClr val="006699"/>
                </a:solidFill>
              </a:rPr>
              <a:t>Getting Started</a:t>
            </a:r>
          </a:p>
        </p:txBody>
      </p:sp>
      <p:pic>
        <p:nvPicPr>
          <p:cNvPr id="6149" name="Picture 14" descr="MPj04223910000[1]">
            <a:extLst>
              <a:ext uri="{FF2B5EF4-FFF2-40B4-BE49-F238E27FC236}">
                <a16:creationId xmlns:a16="http://schemas.microsoft.com/office/drawing/2014/main" id="{0FC0DD75-1679-4234-AA6C-54F36FF1D86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953000" y="1690688"/>
            <a:ext cx="2902308" cy="4351338"/>
          </a:xfrm>
          <a:noFill/>
          <a:extLst>
            <a:ext uri="{909E8E84-426E-40DD-AFC4-6F175D3DCCD1}">
              <a14:hiddenFill xmlns:a14="http://schemas.microsoft.com/office/drawing/2010/main">
                <a:solidFill>
                  <a:srgbClr val="FFFFFF"/>
                </a:solidFill>
              </a14:hiddenFill>
            </a:ext>
          </a:extLst>
        </p:spPr>
      </p:pic>
      <p:sp>
        <p:nvSpPr>
          <p:cNvPr id="13327" name="Rectangle 15">
            <a:extLst>
              <a:ext uri="{FF2B5EF4-FFF2-40B4-BE49-F238E27FC236}">
                <a16:creationId xmlns:a16="http://schemas.microsoft.com/office/drawing/2014/main" id="{2F1E6C7E-F921-4644-8AAB-946A756C79DA}"/>
              </a:ext>
            </a:extLst>
          </p:cNvPr>
          <p:cNvSpPr>
            <a:spLocks noGrp="1" noRot="1" noChangeArrowheads="1"/>
          </p:cNvSpPr>
          <p:nvPr>
            <p:ph sz="half" idx="2"/>
          </p:nvPr>
        </p:nvSpPr>
        <p:spPr>
          <a:xfrm>
            <a:off x="628650" y="1600200"/>
            <a:ext cx="3886200" cy="4351338"/>
          </a:xfrm>
        </p:spPr>
        <p:txBody>
          <a:bodyPr/>
          <a:lstStyle/>
          <a:p>
            <a:pPr eaLnBrk="1" hangingPunct="1">
              <a:lnSpc>
                <a:spcPct val="90000"/>
              </a:lnSpc>
              <a:buFont typeface="Wingdings" panose="05000000000000000000" pitchFamily="2" charset="2"/>
              <a:buNone/>
              <a:defRPr/>
            </a:pPr>
            <a:r>
              <a:rPr lang="en-US" sz="2400" b="1" dirty="0"/>
              <a:t>For your comfort:</a:t>
            </a:r>
          </a:p>
          <a:p>
            <a:pPr eaLnBrk="1" hangingPunct="1">
              <a:lnSpc>
                <a:spcPct val="90000"/>
              </a:lnSpc>
              <a:defRPr/>
            </a:pPr>
            <a:r>
              <a:rPr lang="en-US" sz="2400" dirty="0"/>
              <a:t>Restroom Location</a:t>
            </a:r>
          </a:p>
          <a:p>
            <a:pPr eaLnBrk="1" hangingPunct="1">
              <a:lnSpc>
                <a:spcPct val="90000"/>
              </a:lnSpc>
              <a:defRPr/>
            </a:pPr>
            <a:r>
              <a:rPr lang="en-US" sz="2400" dirty="0"/>
              <a:t>Refreshments</a:t>
            </a:r>
          </a:p>
          <a:p>
            <a:pPr eaLnBrk="1" hangingPunct="1">
              <a:lnSpc>
                <a:spcPct val="90000"/>
              </a:lnSpc>
              <a:buFont typeface="Wingdings" panose="05000000000000000000" pitchFamily="2" charset="2"/>
              <a:buNone/>
              <a:defRPr/>
            </a:pPr>
            <a:r>
              <a:rPr lang="en-US" sz="2400" b="1" dirty="0"/>
              <a:t>Introductions:</a:t>
            </a:r>
          </a:p>
          <a:p>
            <a:pPr eaLnBrk="1" hangingPunct="1">
              <a:lnSpc>
                <a:spcPct val="90000"/>
              </a:lnSpc>
              <a:defRPr/>
            </a:pPr>
            <a:r>
              <a:rPr lang="en-US" sz="2400" dirty="0"/>
              <a:t>Name</a:t>
            </a:r>
          </a:p>
          <a:p>
            <a:pPr eaLnBrk="1" hangingPunct="1">
              <a:lnSpc>
                <a:spcPct val="90000"/>
              </a:lnSpc>
              <a:defRPr/>
            </a:pPr>
            <a:r>
              <a:rPr lang="en-US" sz="2400" dirty="0"/>
              <a:t>Organization</a:t>
            </a:r>
          </a:p>
          <a:p>
            <a:pPr eaLnBrk="1" hangingPunct="1">
              <a:lnSpc>
                <a:spcPct val="90000"/>
              </a:lnSpc>
              <a:defRPr/>
            </a:pPr>
            <a:r>
              <a:rPr lang="en-US" sz="2400" dirty="0"/>
              <a:t>Why did you become a driver?</a:t>
            </a:r>
          </a:p>
          <a:p>
            <a:pPr eaLnBrk="1" hangingPunct="1">
              <a:lnSpc>
                <a:spcPct val="90000"/>
              </a:lnSpc>
              <a:defRPr/>
            </a:pPr>
            <a:r>
              <a:rPr lang="en-US" sz="2400" dirty="0"/>
              <a:t>What do you hope to learn today?</a:t>
            </a:r>
          </a:p>
          <a:p>
            <a:pPr eaLnBrk="1" hangingPunct="1">
              <a:lnSpc>
                <a:spcPct val="90000"/>
              </a:lnSpc>
              <a:buFont typeface="Wingdings" panose="05000000000000000000" pitchFamily="2" charset="2"/>
              <a:buNone/>
              <a:defRPr/>
            </a:pPr>
            <a:endParaRPr lang="en-US" sz="2800" dirty="0"/>
          </a:p>
        </p:txBody>
      </p:sp>
      <p:sp>
        <p:nvSpPr>
          <p:cNvPr id="2" name="Slide Number Placeholder 5">
            <a:extLst>
              <a:ext uri="{FF2B5EF4-FFF2-40B4-BE49-F238E27FC236}">
                <a16:creationId xmlns:a16="http://schemas.microsoft.com/office/drawing/2014/main" id="{ECF86606-59E3-4706-9ED6-0F8CB5B5EEC6}"/>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3</a:t>
            </a:fld>
            <a:endParaRPr lang="en-US" altLang="en-US">
              <a:solidFill>
                <a:srgbClr val="003E6C"/>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FDE39C0A-D832-43DB-8987-3B08AC4A350E}"/>
              </a:ext>
            </a:extLst>
          </p:cNvPr>
          <p:cNvSpPr>
            <a:spLocks noGrp="1" noRot="1" noChangeArrowheads="1"/>
          </p:cNvSpPr>
          <p:nvPr>
            <p:ph type="title"/>
          </p:nvPr>
        </p:nvSpPr>
        <p:spPr/>
        <p:txBody>
          <a:bodyPr/>
          <a:lstStyle/>
          <a:p>
            <a:pPr eaLnBrk="1" hangingPunct="1">
              <a:defRPr/>
            </a:pPr>
            <a:r>
              <a:rPr lang="en-US" dirty="0">
                <a:solidFill>
                  <a:srgbClr val="006699"/>
                </a:solidFill>
              </a:rPr>
              <a:t>Staff Action Abuse</a:t>
            </a:r>
          </a:p>
        </p:txBody>
      </p:sp>
      <p:pic>
        <p:nvPicPr>
          <p:cNvPr id="33797" name="Picture 6" descr="MPj04015610000[1]">
            <a:extLst>
              <a:ext uri="{FF2B5EF4-FFF2-40B4-BE49-F238E27FC236}">
                <a16:creationId xmlns:a16="http://schemas.microsoft.com/office/drawing/2014/main" id="{0F278630-B0F2-4D01-A7E8-4F98094896A8}"/>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373832" y="2164434"/>
            <a:ext cx="4325585" cy="2869869"/>
          </a:xfrm>
          <a:noFill/>
          <a:extLst>
            <a:ext uri="{909E8E84-426E-40DD-AFC4-6F175D3DCCD1}">
              <a14:hiddenFill xmlns:a14="http://schemas.microsoft.com/office/drawing/2010/main">
                <a:solidFill>
                  <a:srgbClr val="FFFFFF"/>
                </a:solidFill>
              </a14:hiddenFill>
            </a:ext>
          </a:extLst>
        </p:spPr>
      </p:pic>
      <p:sp>
        <p:nvSpPr>
          <p:cNvPr id="93188" name="Rectangle 4">
            <a:extLst>
              <a:ext uri="{FF2B5EF4-FFF2-40B4-BE49-F238E27FC236}">
                <a16:creationId xmlns:a16="http://schemas.microsoft.com/office/drawing/2014/main" id="{A5F7C492-A3EE-4515-A2C5-CAED22ADFFAB}"/>
              </a:ext>
            </a:extLst>
          </p:cNvPr>
          <p:cNvSpPr>
            <a:spLocks noGrp="1" noRot="1" noChangeArrowheads="1"/>
          </p:cNvSpPr>
          <p:nvPr>
            <p:ph sz="half" idx="2"/>
          </p:nvPr>
        </p:nvSpPr>
        <p:spPr>
          <a:xfrm>
            <a:off x="444583" y="2044183"/>
            <a:ext cx="3886200" cy="4125707"/>
          </a:xfrm>
        </p:spPr>
        <p:txBody>
          <a:bodyPr/>
          <a:lstStyle/>
          <a:p>
            <a:pPr marL="0" indent="0" eaLnBrk="1" hangingPunct="1">
              <a:spcBef>
                <a:spcPts val="0"/>
              </a:spcBef>
              <a:buFont typeface="Wingdings" panose="05000000000000000000" pitchFamily="2" charset="2"/>
              <a:buNone/>
              <a:defRPr/>
            </a:pPr>
            <a:r>
              <a:rPr lang="en-US" sz="2600" dirty="0"/>
              <a:t>Purposeful conduct towards a vulnerable adult which is expected to produce/does </a:t>
            </a:r>
            <a:r>
              <a:rPr lang="en-US" sz="2600"/>
              <a:t>produce…</a:t>
            </a:r>
          </a:p>
          <a:p>
            <a:pPr marL="0" indent="0">
              <a:spcBef>
                <a:spcPts val="0"/>
              </a:spcBef>
              <a:buNone/>
              <a:defRPr/>
            </a:pPr>
            <a:endParaRPr lang="en-US" sz="2400" i="1" dirty="0"/>
          </a:p>
          <a:p>
            <a:pPr eaLnBrk="1" hangingPunct="1">
              <a:lnSpc>
                <a:spcPct val="90000"/>
              </a:lnSpc>
              <a:defRPr/>
            </a:pPr>
            <a:r>
              <a:rPr lang="en-US" sz="2800" dirty="0"/>
              <a:t>Physical pain</a:t>
            </a:r>
          </a:p>
          <a:p>
            <a:pPr eaLnBrk="1" hangingPunct="1">
              <a:lnSpc>
                <a:spcPct val="90000"/>
              </a:lnSpc>
              <a:defRPr/>
            </a:pPr>
            <a:r>
              <a:rPr lang="en-US" sz="2800" dirty="0"/>
              <a:t>Injury</a:t>
            </a:r>
          </a:p>
          <a:p>
            <a:pPr eaLnBrk="1" hangingPunct="1">
              <a:lnSpc>
                <a:spcPct val="90000"/>
              </a:lnSpc>
              <a:defRPr/>
            </a:pPr>
            <a:r>
              <a:rPr lang="en-US" sz="2800" dirty="0"/>
              <a:t>Emotional Stress</a:t>
            </a:r>
          </a:p>
        </p:txBody>
      </p:sp>
      <p:sp>
        <p:nvSpPr>
          <p:cNvPr id="2" name="Slide Number Placeholder 5">
            <a:extLst>
              <a:ext uri="{FF2B5EF4-FFF2-40B4-BE49-F238E27FC236}">
                <a16:creationId xmlns:a16="http://schemas.microsoft.com/office/drawing/2014/main" id="{5B368DC0-F5FB-47EE-B5FB-1520AED33C35}"/>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30</a:t>
            </a:fld>
            <a:endParaRPr lang="en-US" altLang="en-US">
              <a:solidFill>
                <a:srgbClr val="003E6C"/>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AFF802CE-67C5-457E-8EDD-896729B782D2}"/>
              </a:ext>
            </a:extLst>
          </p:cNvPr>
          <p:cNvSpPr>
            <a:spLocks noGrp="1" noRot="1" noChangeArrowheads="1"/>
          </p:cNvSpPr>
          <p:nvPr>
            <p:ph type="title"/>
          </p:nvPr>
        </p:nvSpPr>
        <p:spPr/>
        <p:txBody>
          <a:bodyPr/>
          <a:lstStyle/>
          <a:p>
            <a:pPr eaLnBrk="1" hangingPunct="1">
              <a:defRPr/>
            </a:pPr>
            <a:r>
              <a:rPr lang="en-US">
                <a:solidFill>
                  <a:srgbClr val="006699"/>
                </a:solidFill>
              </a:rPr>
              <a:t>Behaviors Considered Abusive…</a:t>
            </a:r>
          </a:p>
        </p:txBody>
      </p:sp>
      <p:sp>
        <p:nvSpPr>
          <p:cNvPr id="97283" name="Rectangle 3">
            <a:extLst>
              <a:ext uri="{FF2B5EF4-FFF2-40B4-BE49-F238E27FC236}">
                <a16:creationId xmlns:a16="http://schemas.microsoft.com/office/drawing/2014/main" id="{8D56D7D4-A88A-416F-B476-2FA95C607DF4}"/>
              </a:ext>
            </a:extLst>
          </p:cNvPr>
          <p:cNvSpPr>
            <a:spLocks noGrp="1" noRot="1" noChangeArrowheads="1"/>
          </p:cNvSpPr>
          <p:nvPr>
            <p:ph idx="1"/>
          </p:nvPr>
        </p:nvSpPr>
        <p:spPr/>
        <p:txBody>
          <a:bodyPr/>
          <a:lstStyle/>
          <a:p>
            <a:pPr eaLnBrk="1" hangingPunct="1">
              <a:defRPr/>
            </a:pPr>
            <a:r>
              <a:rPr lang="en-US" sz="2800" dirty="0"/>
              <a:t>Hitting, pinching, biting, kicking, etc.</a:t>
            </a:r>
          </a:p>
          <a:p>
            <a:pPr eaLnBrk="1" hangingPunct="1">
              <a:defRPr/>
            </a:pPr>
            <a:r>
              <a:rPr lang="en-US" sz="2800"/>
              <a:t>Humiliating, harassing, derogatory, or threatening </a:t>
            </a:r>
            <a:r>
              <a:rPr lang="en-US" sz="2800" dirty="0"/>
              <a:t>treatment</a:t>
            </a:r>
          </a:p>
          <a:p>
            <a:pPr eaLnBrk="1" hangingPunct="1">
              <a:defRPr/>
            </a:pPr>
            <a:r>
              <a:rPr lang="en-US" sz="2800" dirty="0"/>
              <a:t>Punishment designed to control a person’s behavior</a:t>
            </a:r>
          </a:p>
          <a:p>
            <a:pPr eaLnBrk="1" hangingPunct="1">
              <a:defRPr/>
            </a:pPr>
            <a:r>
              <a:rPr lang="en-US" sz="2800" dirty="0"/>
              <a:t>Sexual contact of any kind</a:t>
            </a:r>
          </a:p>
          <a:p>
            <a:pPr eaLnBrk="1" hangingPunct="1">
              <a:defRPr/>
            </a:pPr>
            <a:r>
              <a:rPr lang="en-US" sz="2800" dirty="0"/>
              <a:t>Forcing to perform against their will</a:t>
            </a:r>
          </a:p>
        </p:txBody>
      </p:sp>
      <p:sp>
        <p:nvSpPr>
          <p:cNvPr id="2" name="Slide Number Placeholder 5">
            <a:extLst>
              <a:ext uri="{FF2B5EF4-FFF2-40B4-BE49-F238E27FC236}">
                <a16:creationId xmlns:a16="http://schemas.microsoft.com/office/drawing/2014/main" id="{358D22DB-B1F9-4A2E-99B4-92A3636A52BC}"/>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31</a:t>
            </a:fld>
            <a:endParaRPr lang="en-US" altLang="en-US">
              <a:solidFill>
                <a:srgbClr val="003E6C"/>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a:extLst>
              <a:ext uri="{FF2B5EF4-FFF2-40B4-BE49-F238E27FC236}">
                <a16:creationId xmlns:a16="http://schemas.microsoft.com/office/drawing/2014/main" id="{4FF25017-4CAE-416E-BCC0-B31C69502986}"/>
              </a:ext>
            </a:extLst>
          </p:cNvPr>
          <p:cNvSpPr>
            <a:spLocks noGrp="1" noChangeArrowheads="1"/>
          </p:cNvSpPr>
          <p:nvPr>
            <p:ph type="title"/>
          </p:nvPr>
        </p:nvSpPr>
        <p:spPr/>
        <p:txBody>
          <a:bodyPr/>
          <a:lstStyle/>
          <a:p>
            <a:pPr eaLnBrk="1" hangingPunct="1">
              <a:defRPr/>
            </a:pPr>
            <a:r>
              <a:rPr lang="en-US">
                <a:solidFill>
                  <a:srgbClr val="006699"/>
                </a:solidFill>
              </a:rPr>
              <a:t>Check your Understanding</a:t>
            </a:r>
            <a:endParaRPr lang="en-US" dirty="0">
              <a:solidFill>
                <a:srgbClr val="006699"/>
              </a:solidFill>
            </a:endParaRPr>
          </a:p>
        </p:txBody>
      </p:sp>
      <p:sp>
        <p:nvSpPr>
          <p:cNvPr id="98309" name="Rectangle 5">
            <a:extLst>
              <a:ext uri="{FF2B5EF4-FFF2-40B4-BE49-F238E27FC236}">
                <a16:creationId xmlns:a16="http://schemas.microsoft.com/office/drawing/2014/main" id="{E2AE5FC4-23BF-4D85-ADB3-C5E84671388E}"/>
              </a:ext>
            </a:extLst>
          </p:cNvPr>
          <p:cNvSpPr>
            <a:spLocks noGrp="1" noChangeArrowheads="1"/>
          </p:cNvSpPr>
          <p:nvPr>
            <p:ph idx="1"/>
          </p:nvPr>
        </p:nvSpPr>
        <p:spPr/>
        <p:txBody>
          <a:bodyPr/>
          <a:lstStyle/>
          <a:p>
            <a:pPr eaLnBrk="1" hangingPunct="1">
              <a:lnSpc>
                <a:spcPct val="90000"/>
              </a:lnSpc>
              <a:defRPr/>
            </a:pPr>
            <a:r>
              <a:rPr lang="en-US" sz="2800" dirty="0"/>
              <a:t>What is maltreatment?</a:t>
            </a:r>
          </a:p>
          <a:p>
            <a:pPr eaLnBrk="1" hangingPunct="1">
              <a:lnSpc>
                <a:spcPct val="90000"/>
              </a:lnSpc>
              <a:defRPr/>
            </a:pPr>
            <a:endParaRPr lang="en-US" sz="2800" dirty="0"/>
          </a:p>
          <a:p>
            <a:pPr eaLnBrk="1" hangingPunct="1">
              <a:lnSpc>
                <a:spcPct val="90000"/>
              </a:lnSpc>
              <a:defRPr/>
            </a:pPr>
            <a:r>
              <a:rPr lang="en-US" sz="2800" dirty="0"/>
              <a:t>How does the definition of maltreatment differ between vulnerable adults and minors?</a:t>
            </a:r>
          </a:p>
        </p:txBody>
      </p:sp>
      <p:sp>
        <p:nvSpPr>
          <p:cNvPr id="2" name="Slide Number Placeholder 5">
            <a:extLst>
              <a:ext uri="{FF2B5EF4-FFF2-40B4-BE49-F238E27FC236}">
                <a16:creationId xmlns:a16="http://schemas.microsoft.com/office/drawing/2014/main" id="{3CD31888-8AFD-4C44-BC0C-246A7B743352}"/>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32</a:t>
            </a:fld>
            <a:endParaRPr lang="en-US" altLang="en-US">
              <a:solidFill>
                <a:srgbClr val="003E6C"/>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F7A762B7-0F66-4111-86F7-2C4595D59DFC}"/>
              </a:ext>
            </a:extLst>
          </p:cNvPr>
          <p:cNvSpPr>
            <a:spLocks noGrp="1" noRot="1" noChangeArrowheads="1"/>
          </p:cNvSpPr>
          <p:nvPr>
            <p:ph type="title"/>
          </p:nvPr>
        </p:nvSpPr>
        <p:spPr>
          <a:xfrm>
            <a:off x="462395" y="382938"/>
            <a:ext cx="7981950" cy="1325563"/>
          </a:xfrm>
        </p:spPr>
        <p:txBody>
          <a:bodyPr/>
          <a:lstStyle/>
          <a:p>
            <a:pPr eaLnBrk="1" hangingPunct="1">
              <a:defRPr/>
            </a:pPr>
            <a:r>
              <a:rPr lang="en-US">
                <a:solidFill>
                  <a:srgbClr val="006699"/>
                </a:solidFill>
              </a:rPr>
              <a:t>Which of These Situations is Staff Action Abuse</a:t>
            </a:r>
          </a:p>
        </p:txBody>
      </p:sp>
      <p:sp>
        <p:nvSpPr>
          <p:cNvPr id="100355" name="Rectangle 3">
            <a:extLst>
              <a:ext uri="{FF2B5EF4-FFF2-40B4-BE49-F238E27FC236}">
                <a16:creationId xmlns:a16="http://schemas.microsoft.com/office/drawing/2014/main" id="{1D1BC43D-76AF-4409-96C8-7A8E9BC3F768}"/>
              </a:ext>
            </a:extLst>
          </p:cNvPr>
          <p:cNvSpPr>
            <a:spLocks noGrp="1" noRot="1" noChangeArrowheads="1"/>
          </p:cNvSpPr>
          <p:nvPr>
            <p:ph idx="1"/>
          </p:nvPr>
        </p:nvSpPr>
        <p:spPr/>
        <p:txBody>
          <a:bodyPr/>
          <a:lstStyle/>
          <a:p>
            <a:pPr marL="609600" indent="-609600" eaLnBrk="1" hangingPunct="1">
              <a:lnSpc>
                <a:spcPct val="90000"/>
              </a:lnSpc>
              <a:buFont typeface="Wingdings" panose="05000000000000000000" pitchFamily="2" charset="2"/>
              <a:buAutoNum type="alphaUcPeriod"/>
              <a:defRPr/>
            </a:pPr>
            <a:r>
              <a:rPr lang="en-US" sz="2800" dirty="0"/>
              <a:t>You witness a nursing attendant grab your passenger’s hands and hold them behind his or her back because the passenger attempted to strike out.</a:t>
            </a:r>
          </a:p>
          <a:p>
            <a:pPr marL="609600" indent="-609600" eaLnBrk="1" hangingPunct="1">
              <a:lnSpc>
                <a:spcPct val="90000"/>
              </a:lnSpc>
              <a:buFont typeface="Wingdings" panose="05000000000000000000" pitchFamily="2" charset="2"/>
              <a:buAutoNum type="alphaUcPeriod"/>
              <a:defRPr/>
            </a:pPr>
            <a:r>
              <a:rPr lang="en-US" sz="2800" dirty="0"/>
              <a:t>You hear a passenger’s caregiver tell him or her to “shut up!”</a:t>
            </a:r>
          </a:p>
          <a:p>
            <a:pPr marL="609600" indent="-609600" eaLnBrk="1" hangingPunct="1">
              <a:lnSpc>
                <a:spcPct val="90000"/>
              </a:lnSpc>
              <a:buFont typeface="Wingdings" panose="05000000000000000000" pitchFamily="2" charset="2"/>
              <a:buAutoNum type="alphaUcPeriod"/>
              <a:defRPr/>
            </a:pPr>
            <a:r>
              <a:rPr lang="en-US" sz="2800" dirty="0"/>
              <a:t>You fasten a passenger’s seat belt before going on to the next stop.</a:t>
            </a:r>
          </a:p>
          <a:p>
            <a:pPr marL="609600" indent="-609600" eaLnBrk="1" hangingPunct="1">
              <a:lnSpc>
                <a:spcPct val="90000"/>
              </a:lnSpc>
              <a:buFont typeface="Wingdings" panose="05000000000000000000" pitchFamily="2" charset="2"/>
              <a:buAutoNum type="alphaUcPeriod"/>
              <a:defRPr/>
            </a:pPr>
            <a:r>
              <a:rPr lang="en-US" sz="2800" dirty="0"/>
              <a:t>All of the above.</a:t>
            </a:r>
          </a:p>
        </p:txBody>
      </p:sp>
      <p:sp>
        <p:nvSpPr>
          <p:cNvPr id="2" name="Slide Number Placeholder 5">
            <a:extLst>
              <a:ext uri="{FF2B5EF4-FFF2-40B4-BE49-F238E27FC236}">
                <a16:creationId xmlns:a16="http://schemas.microsoft.com/office/drawing/2014/main" id="{1624BC03-16F6-41C0-81D0-A27AEFE11470}"/>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33</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03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35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35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35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3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p:bldP spid="10035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45563121-24D5-46A6-9FC8-54F7A8182676}"/>
              </a:ext>
            </a:extLst>
          </p:cNvPr>
          <p:cNvSpPr>
            <a:spLocks noGrp="1" noRot="1" noChangeArrowheads="1"/>
          </p:cNvSpPr>
          <p:nvPr>
            <p:ph type="title"/>
          </p:nvPr>
        </p:nvSpPr>
        <p:spPr/>
        <p:txBody>
          <a:bodyPr/>
          <a:lstStyle/>
          <a:p>
            <a:pPr eaLnBrk="1" hangingPunct="1">
              <a:defRPr/>
            </a:pPr>
            <a:r>
              <a:rPr lang="en-US" dirty="0">
                <a:solidFill>
                  <a:srgbClr val="006699"/>
                </a:solidFill>
              </a:rPr>
              <a:t>Neglect</a:t>
            </a:r>
          </a:p>
        </p:txBody>
      </p:sp>
      <p:pic>
        <p:nvPicPr>
          <p:cNvPr id="37893" name="Picture 8" descr="MPj04221310000[1]">
            <a:extLst>
              <a:ext uri="{FF2B5EF4-FFF2-40B4-BE49-F238E27FC236}">
                <a16:creationId xmlns:a16="http://schemas.microsoft.com/office/drawing/2014/main" id="{46E13E6A-5796-42D9-94AC-36C5B2B6EAAD}"/>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143376" y="2062956"/>
            <a:ext cx="4357687" cy="2905124"/>
          </a:xfrm>
          <a:noFill/>
          <a:extLst>
            <a:ext uri="{909E8E84-426E-40DD-AFC4-6F175D3DCCD1}">
              <a14:hiddenFill xmlns:a14="http://schemas.microsoft.com/office/drawing/2010/main">
                <a:solidFill>
                  <a:srgbClr val="FFFFFF"/>
                </a:solidFill>
              </a14:hiddenFill>
            </a:ext>
          </a:extLst>
        </p:spPr>
      </p:pic>
      <p:sp>
        <p:nvSpPr>
          <p:cNvPr id="103428" name="Rectangle 4">
            <a:extLst>
              <a:ext uri="{FF2B5EF4-FFF2-40B4-BE49-F238E27FC236}">
                <a16:creationId xmlns:a16="http://schemas.microsoft.com/office/drawing/2014/main" id="{DD1107D5-088A-432F-A4BB-C0B93FCBCAD6}"/>
              </a:ext>
            </a:extLst>
          </p:cNvPr>
          <p:cNvSpPr>
            <a:spLocks noGrp="1" noRot="1" noChangeArrowheads="1"/>
          </p:cNvSpPr>
          <p:nvPr>
            <p:ph sz="half" idx="2"/>
          </p:nvPr>
        </p:nvSpPr>
        <p:spPr>
          <a:xfrm>
            <a:off x="614363" y="1982788"/>
            <a:ext cx="3886200" cy="4351338"/>
          </a:xfrm>
        </p:spPr>
        <p:txBody>
          <a:bodyPr/>
          <a:lstStyle/>
          <a:p>
            <a:pPr marL="0" indent="0" eaLnBrk="1" hangingPunct="1">
              <a:buFont typeface="Wingdings" panose="05000000000000000000" pitchFamily="2" charset="2"/>
              <a:buNone/>
              <a:defRPr/>
            </a:pPr>
            <a:r>
              <a:rPr lang="en-US" sz="2800" dirty="0"/>
              <a:t>Failure to supply basic care and services to vulnerable person</a:t>
            </a:r>
            <a:br>
              <a:rPr lang="en-US" sz="2800" dirty="0"/>
            </a:br>
            <a:br>
              <a:rPr lang="en-US" sz="2800" dirty="0"/>
            </a:br>
            <a:r>
              <a:rPr lang="en-US" sz="2800" b="1" dirty="0"/>
              <a:t>Two Types</a:t>
            </a:r>
            <a:r>
              <a:rPr lang="en-US" sz="2800" dirty="0"/>
              <a:t>:</a:t>
            </a:r>
          </a:p>
          <a:p>
            <a:pPr eaLnBrk="1" hangingPunct="1">
              <a:defRPr/>
            </a:pPr>
            <a:r>
              <a:rPr lang="en-US" sz="2800" dirty="0"/>
              <a:t>Staff inaction</a:t>
            </a:r>
          </a:p>
          <a:p>
            <a:pPr eaLnBrk="1" hangingPunct="1">
              <a:defRPr/>
            </a:pPr>
            <a:r>
              <a:rPr lang="en-US" sz="2800" dirty="0"/>
              <a:t>Self-neglect</a:t>
            </a:r>
          </a:p>
          <a:p>
            <a:pPr>
              <a:defRPr/>
            </a:pPr>
            <a:endParaRPr lang="en-US" sz="2800" dirty="0">
              <a:cs typeface="Calibri" panose="020F0502020204030204"/>
            </a:endParaRPr>
          </a:p>
        </p:txBody>
      </p:sp>
      <p:sp>
        <p:nvSpPr>
          <p:cNvPr id="2" name="Slide Number Placeholder 5">
            <a:extLst>
              <a:ext uri="{FF2B5EF4-FFF2-40B4-BE49-F238E27FC236}">
                <a16:creationId xmlns:a16="http://schemas.microsoft.com/office/drawing/2014/main" id="{11CCF910-8A38-4FD5-BFD2-ADFED2A32198}"/>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34</a:t>
            </a:fld>
            <a:endParaRPr lang="en-US" altLang="en-US">
              <a:solidFill>
                <a:srgbClr val="003E6C"/>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a:extLst>
              <a:ext uri="{FF2B5EF4-FFF2-40B4-BE49-F238E27FC236}">
                <a16:creationId xmlns:a16="http://schemas.microsoft.com/office/drawing/2014/main" id="{6A55FC15-EE14-42A4-9EE2-0EB793358FDE}"/>
              </a:ext>
            </a:extLst>
          </p:cNvPr>
          <p:cNvSpPr>
            <a:spLocks noGrp="1" noRot="1" noChangeArrowheads="1"/>
          </p:cNvSpPr>
          <p:nvPr>
            <p:ph type="title"/>
          </p:nvPr>
        </p:nvSpPr>
        <p:spPr/>
        <p:txBody>
          <a:bodyPr/>
          <a:lstStyle/>
          <a:p>
            <a:pPr eaLnBrk="1" hangingPunct="1">
              <a:defRPr/>
            </a:pPr>
            <a:r>
              <a:rPr lang="en-US" dirty="0">
                <a:solidFill>
                  <a:srgbClr val="006699"/>
                </a:solidFill>
              </a:rPr>
              <a:t>Situation #1: </a:t>
            </a:r>
            <a:r>
              <a:rPr lang="en-US" dirty="0">
                <a:solidFill>
                  <a:schemeClr val="tx1"/>
                </a:solidFill>
              </a:rPr>
              <a:t>George’s Sore</a:t>
            </a:r>
          </a:p>
        </p:txBody>
      </p:sp>
      <p:pic>
        <p:nvPicPr>
          <p:cNvPr id="38917" name="Picture 7" descr="MPj04074730000[1]">
            <a:extLst>
              <a:ext uri="{FF2B5EF4-FFF2-40B4-BE49-F238E27FC236}">
                <a16:creationId xmlns:a16="http://schemas.microsoft.com/office/drawing/2014/main" id="{259D8021-CD28-48D6-9710-D77B6C738D96}"/>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71500" y="2134394"/>
            <a:ext cx="3886200" cy="2590799"/>
          </a:xfrm>
          <a:noFill/>
          <a:extLst>
            <a:ext uri="{909E8E84-426E-40DD-AFC4-6F175D3DCCD1}">
              <a14:hiddenFill xmlns:a14="http://schemas.microsoft.com/office/drawing/2010/main">
                <a:solidFill>
                  <a:srgbClr val="FFFFFF"/>
                </a:solidFill>
              </a14:hiddenFill>
            </a:ext>
          </a:extLst>
        </p:spPr>
      </p:pic>
      <p:sp>
        <p:nvSpPr>
          <p:cNvPr id="105478" name="Rectangle 6">
            <a:extLst>
              <a:ext uri="{FF2B5EF4-FFF2-40B4-BE49-F238E27FC236}">
                <a16:creationId xmlns:a16="http://schemas.microsoft.com/office/drawing/2014/main" id="{7B05ADA8-1E8D-408F-B190-8F439B10AC9E}"/>
              </a:ext>
            </a:extLst>
          </p:cNvPr>
          <p:cNvSpPr>
            <a:spLocks noGrp="1" noRot="1" noChangeArrowheads="1"/>
          </p:cNvSpPr>
          <p:nvPr>
            <p:ph sz="half" idx="2"/>
          </p:nvPr>
        </p:nvSpPr>
        <p:spPr>
          <a:xfrm>
            <a:off x="4686300" y="2304256"/>
            <a:ext cx="3886200" cy="4351338"/>
          </a:xfrm>
        </p:spPr>
        <p:txBody>
          <a:bodyPr/>
          <a:lstStyle/>
          <a:p>
            <a:pPr eaLnBrk="1" hangingPunct="1">
              <a:defRPr/>
            </a:pPr>
            <a:r>
              <a:rPr lang="en-US" sz="2800" dirty="0"/>
              <a:t>Weeping sore on hand</a:t>
            </a:r>
          </a:p>
          <a:p>
            <a:pPr eaLnBrk="1" hangingPunct="1">
              <a:defRPr/>
            </a:pPr>
            <a:r>
              <a:rPr lang="en-US" sz="2800" dirty="0"/>
              <a:t>2 weeks</a:t>
            </a:r>
          </a:p>
          <a:p>
            <a:pPr eaLnBrk="1" hangingPunct="1">
              <a:defRPr/>
            </a:pPr>
            <a:r>
              <a:rPr lang="en-US" sz="2800" dirty="0"/>
              <a:t>Not covered</a:t>
            </a:r>
          </a:p>
          <a:p>
            <a:pPr eaLnBrk="1" hangingPunct="1">
              <a:defRPr/>
            </a:pPr>
            <a:r>
              <a:rPr lang="en-US" sz="2800" dirty="0"/>
              <a:t>Not getting better</a:t>
            </a:r>
          </a:p>
        </p:txBody>
      </p:sp>
      <p:sp>
        <p:nvSpPr>
          <p:cNvPr id="2" name="Slide Number Placeholder 5">
            <a:extLst>
              <a:ext uri="{FF2B5EF4-FFF2-40B4-BE49-F238E27FC236}">
                <a16:creationId xmlns:a16="http://schemas.microsoft.com/office/drawing/2014/main" id="{10C33593-C69B-4055-ABD4-EEECBA7D34A4}"/>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35</a:t>
            </a:fld>
            <a:endParaRPr lang="en-US" altLang="en-US">
              <a:solidFill>
                <a:srgbClr val="003E6C"/>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a:extLst>
              <a:ext uri="{FF2B5EF4-FFF2-40B4-BE49-F238E27FC236}">
                <a16:creationId xmlns:a16="http://schemas.microsoft.com/office/drawing/2014/main" id="{D125BDA5-8579-4321-8767-DD8583F36CCB}"/>
              </a:ext>
            </a:extLst>
          </p:cNvPr>
          <p:cNvSpPr>
            <a:spLocks noGrp="1" noRot="1" noChangeArrowheads="1"/>
          </p:cNvSpPr>
          <p:nvPr>
            <p:ph type="title"/>
          </p:nvPr>
        </p:nvSpPr>
        <p:spPr/>
        <p:txBody>
          <a:bodyPr/>
          <a:lstStyle/>
          <a:p>
            <a:pPr eaLnBrk="1" hangingPunct="1">
              <a:defRPr/>
            </a:pPr>
            <a:r>
              <a:rPr lang="en-US" dirty="0">
                <a:solidFill>
                  <a:srgbClr val="006699"/>
                </a:solidFill>
              </a:rPr>
              <a:t>Situation #2: </a:t>
            </a:r>
            <a:r>
              <a:rPr lang="en-US" dirty="0">
                <a:solidFill>
                  <a:schemeClr val="tx1"/>
                </a:solidFill>
              </a:rPr>
              <a:t>Ruth’s Meals</a:t>
            </a:r>
          </a:p>
        </p:txBody>
      </p:sp>
      <p:pic>
        <p:nvPicPr>
          <p:cNvPr id="39941" name="Picture 7" descr="MPj04388150000[1]">
            <a:extLst>
              <a:ext uri="{FF2B5EF4-FFF2-40B4-BE49-F238E27FC236}">
                <a16:creationId xmlns:a16="http://schemas.microsoft.com/office/drawing/2014/main" id="{01123F14-E8D0-4F1A-B0D8-49DDE3B0FA84}"/>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514850" y="2190751"/>
            <a:ext cx="3886200" cy="2590800"/>
          </a:xfrm>
          <a:noFill/>
          <a:extLst>
            <a:ext uri="{909E8E84-426E-40DD-AFC4-6F175D3DCCD1}">
              <a14:hiddenFill xmlns:a14="http://schemas.microsoft.com/office/drawing/2010/main">
                <a:solidFill>
                  <a:srgbClr val="FFFFFF"/>
                </a:solidFill>
              </a14:hiddenFill>
            </a:ext>
          </a:extLst>
        </p:spPr>
      </p:pic>
      <p:sp>
        <p:nvSpPr>
          <p:cNvPr id="107525" name="Rectangle 5">
            <a:extLst>
              <a:ext uri="{FF2B5EF4-FFF2-40B4-BE49-F238E27FC236}">
                <a16:creationId xmlns:a16="http://schemas.microsoft.com/office/drawing/2014/main" id="{CE8D484F-2D6B-4F9E-848A-7BCDBCDAE848}"/>
              </a:ext>
            </a:extLst>
          </p:cNvPr>
          <p:cNvSpPr>
            <a:spLocks noGrp="1" noRot="1" noChangeArrowheads="1"/>
          </p:cNvSpPr>
          <p:nvPr>
            <p:ph sz="half" idx="2"/>
          </p:nvPr>
        </p:nvSpPr>
        <p:spPr>
          <a:xfrm>
            <a:off x="628650" y="2368550"/>
            <a:ext cx="3886200" cy="4351338"/>
          </a:xfrm>
        </p:spPr>
        <p:txBody>
          <a:bodyPr/>
          <a:lstStyle/>
          <a:p>
            <a:pPr eaLnBrk="1" hangingPunct="1">
              <a:defRPr/>
            </a:pPr>
            <a:r>
              <a:rPr lang="en-US" sz="2800" dirty="0"/>
              <a:t>Complains that she is hungry</a:t>
            </a:r>
          </a:p>
          <a:p>
            <a:pPr eaLnBrk="1" hangingPunct="1">
              <a:defRPr/>
            </a:pPr>
            <a:r>
              <a:rPr lang="en-US" sz="2800" dirty="0"/>
              <a:t>Staff has forgotten her lunch for past </a:t>
            </a:r>
            <a:br>
              <a:rPr lang="en-US" sz="2800" dirty="0"/>
            </a:br>
            <a:r>
              <a:rPr lang="en-US" sz="2800" dirty="0"/>
              <a:t>2 days</a:t>
            </a:r>
          </a:p>
        </p:txBody>
      </p:sp>
      <p:sp>
        <p:nvSpPr>
          <p:cNvPr id="2" name="Slide Number Placeholder 5">
            <a:extLst>
              <a:ext uri="{FF2B5EF4-FFF2-40B4-BE49-F238E27FC236}">
                <a16:creationId xmlns:a16="http://schemas.microsoft.com/office/drawing/2014/main" id="{50A04AD3-A3F6-4D3B-B96E-6431A88ED223}"/>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36</a:t>
            </a:fld>
            <a:endParaRPr lang="en-US" altLang="en-US">
              <a:solidFill>
                <a:srgbClr val="003E6C"/>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a:extLst>
              <a:ext uri="{FF2B5EF4-FFF2-40B4-BE49-F238E27FC236}">
                <a16:creationId xmlns:a16="http://schemas.microsoft.com/office/drawing/2014/main" id="{AFED823F-0442-4A79-ACCF-6504322F049A}"/>
              </a:ext>
            </a:extLst>
          </p:cNvPr>
          <p:cNvSpPr>
            <a:spLocks noGrp="1" noRot="1" noChangeArrowheads="1"/>
          </p:cNvSpPr>
          <p:nvPr>
            <p:ph type="title"/>
          </p:nvPr>
        </p:nvSpPr>
        <p:spPr/>
        <p:txBody>
          <a:bodyPr/>
          <a:lstStyle/>
          <a:p>
            <a:pPr eaLnBrk="1" hangingPunct="1">
              <a:defRPr/>
            </a:pPr>
            <a:r>
              <a:rPr lang="en-US" dirty="0">
                <a:solidFill>
                  <a:srgbClr val="006699"/>
                </a:solidFill>
              </a:rPr>
              <a:t>Situation #3: </a:t>
            </a:r>
            <a:r>
              <a:rPr lang="en-US" dirty="0">
                <a:solidFill>
                  <a:schemeClr val="tx1"/>
                </a:solidFill>
              </a:rPr>
              <a:t>Matt’s Seizure</a:t>
            </a:r>
          </a:p>
        </p:txBody>
      </p:sp>
      <p:sp>
        <p:nvSpPr>
          <p:cNvPr id="2" name="Content Placeholder 1"/>
          <p:cNvSpPr>
            <a:spLocks noGrp="1"/>
          </p:cNvSpPr>
          <p:nvPr>
            <p:ph sz="half" idx="2"/>
          </p:nvPr>
        </p:nvSpPr>
        <p:spPr/>
        <p:txBody>
          <a:bodyPr/>
          <a:lstStyle/>
          <a:p>
            <a:pPr eaLnBrk="1" hangingPunct="1">
              <a:defRPr/>
            </a:pPr>
            <a:r>
              <a:rPr lang="en-US" sz="2800" dirty="0"/>
              <a:t>Experiences a seizure while waiting to board your bus</a:t>
            </a:r>
          </a:p>
          <a:p>
            <a:pPr eaLnBrk="1" hangingPunct="1">
              <a:defRPr/>
            </a:pPr>
            <a:r>
              <a:rPr lang="en-US" sz="2800" dirty="0"/>
              <a:t>Staff person sees the seizure happening</a:t>
            </a:r>
          </a:p>
          <a:p>
            <a:pPr eaLnBrk="1" hangingPunct="1">
              <a:defRPr/>
            </a:pPr>
            <a:r>
              <a:rPr lang="en-US" sz="2800" dirty="0"/>
              <a:t>Goes into building instead of helping Matt</a:t>
            </a:r>
          </a:p>
          <a:p>
            <a:pPr eaLnBrk="1" hangingPunct="1">
              <a:defRPr/>
            </a:pPr>
            <a:r>
              <a:rPr lang="en-US" sz="2800" dirty="0"/>
              <a:t>Assumes that you will take care of him</a:t>
            </a:r>
          </a:p>
          <a:p>
            <a:endParaRPr lang="en-US" dirty="0"/>
          </a:p>
        </p:txBody>
      </p:sp>
      <p:pic>
        <p:nvPicPr>
          <p:cNvPr id="40965" name="Picture 6">
            <a:extLst>
              <a:ext uri="{FF2B5EF4-FFF2-40B4-BE49-F238E27FC236}">
                <a16:creationId xmlns:a16="http://schemas.microsoft.com/office/drawing/2014/main" id="{0F0B847B-EA6C-49EE-8B85-8D26D3103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14" y="2026443"/>
            <a:ext cx="3781424" cy="300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5">
            <a:extLst>
              <a:ext uri="{FF2B5EF4-FFF2-40B4-BE49-F238E27FC236}">
                <a16:creationId xmlns:a16="http://schemas.microsoft.com/office/drawing/2014/main" id="{22DE8106-FD23-469B-BE95-2672AA25C14A}"/>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37</a:t>
            </a:fld>
            <a:endParaRPr lang="en-US" altLang="en-US">
              <a:solidFill>
                <a:srgbClr val="003E6C"/>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EB7A754-DA5E-4F19-AF06-8DB13205F32B}"/>
              </a:ext>
            </a:extLst>
          </p:cNvPr>
          <p:cNvSpPr>
            <a:spLocks noGrp="1" noRot="1" noChangeArrowheads="1"/>
          </p:cNvSpPr>
          <p:nvPr>
            <p:ph type="title"/>
          </p:nvPr>
        </p:nvSpPr>
        <p:spPr/>
        <p:txBody>
          <a:bodyPr/>
          <a:lstStyle/>
          <a:p>
            <a:pPr eaLnBrk="1" hangingPunct="1">
              <a:defRPr/>
            </a:pPr>
            <a:r>
              <a:rPr lang="en-US" dirty="0">
                <a:solidFill>
                  <a:srgbClr val="006699"/>
                </a:solidFill>
              </a:rPr>
              <a:t>Self-Neglect</a:t>
            </a:r>
          </a:p>
        </p:txBody>
      </p:sp>
      <p:pic>
        <p:nvPicPr>
          <p:cNvPr id="41989" name="Picture 6" descr="MPj01852380000[1]">
            <a:extLst>
              <a:ext uri="{FF2B5EF4-FFF2-40B4-BE49-F238E27FC236}">
                <a16:creationId xmlns:a16="http://schemas.microsoft.com/office/drawing/2014/main" id="{C0E38AA0-A2C5-4833-BEEB-D49B4700FE9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5253990" y="1908175"/>
            <a:ext cx="2407920" cy="3657600"/>
          </a:xfrm>
          <a:noFill/>
          <a:extLst>
            <a:ext uri="{909E8E84-426E-40DD-AFC4-6F175D3DCCD1}">
              <a14:hiddenFill xmlns:a14="http://schemas.microsoft.com/office/drawing/2010/main">
                <a:solidFill>
                  <a:srgbClr val="FFFFFF"/>
                </a:solidFill>
              </a14:hiddenFill>
            </a:ext>
          </a:extLst>
        </p:spPr>
      </p:pic>
      <p:sp>
        <p:nvSpPr>
          <p:cNvPr id="111620" name="Rectangle 4">
            <a:extLst>
              <a:ext uri="{FF2B5EF4-FFF2-40B4-BE49-F238E27FC236}">
                <a16:creationId xmlns:a16="http://schemas.microsoft.com/office/drawing/2014/main" id="{F01D408C-5A3B-4AA5-BD8E-126787CB8578}"/>
              </a:ext>
            </a:extLst>
          </p:cNvPr>
          <p:cNvSpPr>
            <a:spLocks noGrp="1" noRot="1" noChangeArrowheads="1"/>
          </p:cNvSpPr>
          <p:nvPr>
            <p:ph sz="half" idx="2"/>
          </p:nvPr>
        </p:nvSpPr>
        <p:spPr>
          <a:xfrm>
            <a:off x="632460" y="1825625"/>
            <a:ext cx="4014787" cy="4351338"/>
          </a:xfrm>
        </p:spPr>
        <p:txBody>
          <a:bodyPr/>
          <a:lstStyle/>
          <a:p>
            <a:pPr eaLnBrk="1" hangingPunct="1">
              <a:lnSpc>
                <a:spcPct val="90000"/>
              </a:lnSpc>
              <a:defRPr/>
            </a:pPr>
            <a:r>
              <a:rPr lang="en-US" sz="2800" dirty="0"/>
              <a:t>Vulnerable person is unable to care for </a:t>
            </a:r>
            <a:r>
              <a:rPr lang="en-US" sz="2800" dirty="0" err="1"/>
              <a:t>themself</a:t>
            </a:r>
            <a:br>
              <a:rPr lang="en-US" sz="2800" dirty="0"/>
            </a:br>
            <a:endParaRPr lang="en-US" sz="2800" dirty="0"/>
          </a:p>
          <a:p>
            <a:pPr eaLnBrk="1" hangingPunct="1">
              <a:lnSpc>
                <a:spcPct val="90000"/>
              </a:lnSpc>
              <a:defRPr/>
            </a:pPr>
            <a:r>
              <a:rPr lang="en-US" sz="2800" dirty="0"/>
              <a:t>May not be aware that they need help</a:t>
            </a:r>
            <a:br>
              <a:rPr lang="en-US" sz="2800" dirty="0"/>
            </a:br>
            <a:endParaRPr lang="en-US" sz="2800" dirty="0"/>
          </a:p>
          <a:p>
            <a:pPr eaLnBrk="1" hangingPunct="1">
              <a:lnSpc>
                <a:spcPct val="90000"/>
              </a:lnSpc>
              <a:defRPr/>
            </a:pPr>
            <a:r>
              <a:rPr lang="en-US" sz="2800" dirty="0"/>
              <a:t>May be too embarrassed to ask for help</a:t>
            </a:r>
          </a:p>
        </p:txBody>
      </p:sp>
      <p:sp>
        <p:nvSpPr>
          <p:cNvPr id="2" name="Slide Number Placeholder 5">
            <a:extLst>
              <a:ext uri="{FF2B5EF4-FFF2-40B4-BE49-F238E27FC236}">
                <a16:creationId xmlns:a16="http://schemas.microsoft.com/office/drawing/2014/main" id="{6735394C-098B-4528-8E31-DAD878A19DA3}"/>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38</a:t>
            </a:fld>
            <a:endParaRPr lang="en-US" altLang="en-US">
              <a:solidFill>
                <a:srgbClr val="003E6C"/>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677" name="Rectangle 141">
            <a:extLst>
              <a:ext uri="{FF2B5EF4-FFF2-40B4-BE49-F238E27FC236}">
                <a16:creationId xmlns:a16="http://schemas.microsoft.com/office/drawing/2014/main" id="{B3F59054-3394-4D87-8BD0-A28DCD47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14" name="Picture 15" descr="MPj01788110000[1]">
            <a:extLst>
              <a:ext uri="{FF2B5EF4-FFF2-40B4-BE49-F238E27FC236}">
                <a16:creationId xmlns:a16="http://schemas.microsoft.com/office/drawing/2014/main" id="{4A344EF9-7DDA-4E93-B82E-564E5675C7A9}"/>
              </a:ext>
            </a:extLst>
          </p:cNvPr>
          <p:cNvPicPr>
            <a:picLocks noGrp="1" noChangeAspect="1" noChangeArrowheads="1"/>
          </p:cNvPicPr>
          <p:nvPr>
            <p:ph sz="quarter" idx="4294967295"/>
          </p:nvPr>
        </p:nvPicPr>
        <p:blipFill rotWithShape="1">
          <a:blip r:embed="rId3">
            <a:extLst>
              <a:ext uri="{28A0092B-C50C-407E-A947-70E740481C1C}">
                <a14:useLocalDpi xmlns:a14="http://schemas.microsoft.com/office/drawing/2010/main" val="0"/>
              </a:ext>
            </a:extLst>
          </a:blip>
          <a:srcRect l="10515" r="11259"/>
          <a:stretch/>
        </p:blipFill>
        <p:spPr>
          <a:xfrm>
            <a:off x="5536239" y="10"/>
            <a:ext cx="3607761"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a:noFill/>
          <a:extLst>
            <a:ext uri="{909E8E84-426E-40DD-AFC4-6F175D3DCCD1}">
              <a14:hiddenFill xmlns:a14="http://schemas.microsoft.com/office/drawing/2010/main">
                <a:solidFill>
                  <a:srgbClr val="FFFFFF"/>
                </a:solidFill>
              </a14:hiddenFill>
            </a:ext>
          </a:extLst>
        </p:spPr>
      </p:pic>
      <p:pic>
        <p:nvPicPr>
          <p:cNvPr id="43013" name="Picture 11" descr="MPj02274200000[1]">
            <a:extLst>
              <a:ext uri="{FF2B5EF4-FFF2-40B4-BE49-F238E27FC236}">
                <a16:creationId xmlns:a16="http://schemas.microsoft.com/office/drawing/2014/main" id="{43BEB9D5-D664-4917-BECF-2FD31391BB22}"/>
              </a:ext>
            </a:extLst>
          </p:cNvPr>
          <p:cNvPicPr>
            <a:picLocks noGrp="1" noChangeAspect="1" noChangeArrowheads="1"/>
          </p:cNvPicPr>
          <p:nvPr>
            <p:ph sz="quarter" idx="4294967295"/>
          </p:nvPr>
        </p:nvPicPr>
        <p:blipFill rotWithShape="1">
          <a:blip r:embed="rId4">
            <a:extLst>
              <a:ext uri="{28A0092B-C50C-407E-A947-70E740481C1C}">
                <a14:useLocalDpi xmlns:a14="http://schemas.microsoft.com/office/drawing/2010/main" val="0"/>
              </a:ext>
            </a:extLst>
          </a:blip>
          <a:srcRect l="16807" r="10185" b="1"/>
          <a:stretch/>
        </p:blipFill>
        <p:spPr>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43012" name="Picture 7" descr="MPj04223650000[1]">
            <a:extLst>
              <a:ext uri="{FF2B5EF4-FFF2-40B4-BE49-F238E27FC236}">
                <a16:creationId xmlns:a16="http://schemas.microsoft.com/office/drawing/2014/main" id="{B90DCBEA-1B94-4838-9477-06992A019F2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874" r="12635"/>
          <a:stretch/>
        </p:blipFill>
        <p:spPr>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13678" name="Freeform: Shape 143">
            <a:extLst>
              <a:ext uri="{FF2B5EF4-FFF2-40B4-BE49-F238E27FC236}">
                <a16:creationId xmlns:a16="http://schemas.microsoft.com/office/drawing/2014/main" id="{2FE0ABA9-CAF1-4816-837D-5F28AAA08E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3679" name="Freeform: Shape 145">
            <a:extLst>
              <a:ext uri="{FF2B5EF4-FFF2-40B4-BE49-F238E27FC236}">
                <a16:creationId xmlns:a16="http://schemas.microsoft.com/office/drawing/2014/main" id="{BC8B9C14-70F0-4F42-85FF-0DD3D5A58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666" name="Rectangle 2">
            <a:extLst>
              <a:ext uri="{FF2B5EF4-FFF2-40B4-BE49-F238E27FC236}">
                <a16:creationId xmlns:a16="http://schemas.microsoft.com/office/drawing/2014/main" id="{47EC8AC6-A2C9-4AB0-811C-416F67FC448E}"/>
              </a:ext>
            </a:extLst>
          </p:cNvPr>
          <p:cNvSpPr>
            <a:spLocks noGrp="1" noRot="1" noChangeArrowheads="1"/>
          </p:cNvSpPr>
          <p:nvPr>
            <p:ph type="title"/>
          </p:nvPr>
        </p:nvSpPr>
        <p:spPr>
          <a:xfrm>
            <a:off x="336042" y="685800"/>
            <a:ext cx="2484024" cy="3254375"/>
          </a:xfrm>
        </p:spPr>
        <p:txBody>
          <a:bodyPr>
            <a:noAutofit/>
          </a:bodyPr>
          <a:lstStyle/>
          <a:p>
            <a:pPr eaLnBrk="1" hangingPunct="1">
              <a:defRPr/>
            </a:pPr>
            <a:r>
              <a:rPr lang="en-US"/>
              <a:t>What Could Self-Neglect Look Like on Your Bus?</a:t>
            </a:r>
          </a:p>
        </p:txBody>
      </p:sp>
      <p:sp>
        <p:nvSpPr>
          <p:cNvPr id="113680" name="Rectangle 147">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6856"/>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5">
            <a:extLst>
              <a:ext uri="{FF2B5EF4-FFF2-40B4-BE49-F238E27FC236}">
                <a16:creationId xmlns:a16="http://schemas.microsoft.com/office/drawing/2014/main" id="{EF2FAF57-8B87-4E7F-8DAF-F230D062AD12}"/>
              </a:ext>
            </a:extLst>
          </p:cNvPr>
          <p:cNvSpPr>
            <a:spLocks noGrp="1" noChangeArrowheads="1"/>
          </p:cNvSpPr>
          <p:nvPr/>
        </p:nvSpPr>
        <p:spPr bwMode="auto">
          <a:xfrm>
            <a:off x="6435433" y="6389256"/>
            <a:ext cx="3694109" cy="340156"/>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fontAlgn="base">
              <a:spcBef>
                <a:spcPct val="0"/>
              </a:spcBef>
              <a:spcAft>
                <a:spcPts val="600"/>
              </a:spcAft>
            </a:pPr>
            <a:r>
              <a:rPr lang="en-US" altLang="en-US" sz="1300">
                <a:solidFill>
                  <a:srgbClr val="FFFFFF"/>
                </a:solidFill>
              </a:rPr>
              <a:t> / </a:t>
            </a:r>
            <a:fld id="{47880C1F-E3D7-43C8-9A45-5F7202055066}" type="slidenum">
              <a:rPr lang="en-US" altLang="en-US" sz="1300" smtClean="0">
                <a:solidFill>
                  <a:srgbClr val="FFFFFF"/>
                </a:solidFill>
              </a:rPr>
              <a:pPr algn="ctr" fontAlgn="base">
                <a:spcBef>
                  <a:spcPct val="0"/>
                </a:spcBef>
                <a:spcAft>
                  <a:spcPts val="600"/>
                </a:spcAft>
              </a:pPr>
              <a:t>39</a:t>
            </a:fld>
            <a:endParaRPr lang="en-US" altLang="en-US" sz="13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a:extLst>
              <a:ext uri="{FF2B5EF4-FFF2-40B4-BE49-F238E27FC236}">
                <a16:creationId xmlns:a16="http://schemas.microsoft.com/office/drawing/2014/main" id="{8C115ACA-CD69-44EF-927C-9CBC8E77EDB5}"/>
              </a:ext>
            </a:extLst>
          </p:cNvPr>
          <p:cNvSpPr>
            <a:spLocks noGrp="1" noRot="1" noChangeArrowheads="1"/>
          </p:cNvSpPr>
          <p:nvPr>
            <p:ph type="title"/>
          </p:nvPr>
        </p:nvSpPr>
        <p:spPr/>
        <p:txBody>
          <a:bodyPr/>
          <a:lstStyle/>
          <a:p>
            <a:pPr eaLnBrk="1" hangingPunct="1">
              <a:defRPr/>
            </a:pPr>
            <a:r>
              <a:rPr lang="en-US" dirty="0">
                <a:solidFill>
                  <a:srgbClr val="006699"/>
                </a:solidFill>
              </a:rPr>
              <a:t>Class Schedule &amp; Etiquette</a:t>
            </a:r>
          </a:p>
        </p:txBody>
      </p:sp>
      <p:sp>
        <p:nvSpPr>
          <p:cNvPr id="2" name="Content Placeholder 1"/>
          <p:cNvSpPr>
            <a:spLocks noGrp="1"/>
          </p:cNvSpPr>
          <p:nvPr>
            <p:ph sz="half" idx="2"/>
          </p:nvPr>
        </p:nvSpPr>
        <p:spPr/>
        <p:txBody>
          <a:bodyPr/>
          <a:lstStyle/>
          <a:p>
            <a:pPr eaLnBrk="1" hangingPunct="1">
              <a:defRPr/>
            </a:pPr>
            <a:r>
              <a:rPr lang="en-US" sz="2400" dirty="0"/>
              <a:t>4 hour length: </a:t>
            </a:r>
            <a:br>
              <a:rPr lang="en-US" sz="2400" dirty="0"/>
            </a:br>
            <a:r>
              <a:rPr lang="en-US" sz="2400" dirty="0"/>
              <a:t>STS requirement</a:t>
            </a:r>
            <a:br>
              <a:rPr lang="en-US" sz="2400" dirty="0"/>
            </a:br>
            <a:endParaRPr lang="en-US" sz="2400" dirty="0"/>
          </a:p>
          <a:p>
            <a:pPr eaLnBrk="1" hangingPunct="1">
              <a:defRPr/>
            </a:pPr>
            <a:r>
              <a:rPr lang="en-US" sz="2400" dirty="0"/>
              <a:t>Break option at the end of each topic</a:t>
            </a:r>
            <a:br>
              <a:rPr lang="en-US" sz="2400" dirty="0"/>
            </a:br>
            <a:endParaRPr lang="en-US" sz="2400" dirty="0"/>
          </a:p>
          <a:p>
            <a:pPr eaLnBrk="1" hangingPunct="1">
              <a:defRPr/>
            </a:pPr>
            <a:r>
              <a:rPr lang="en-US" sz="2400" dirty="0"/>
              <a:t>Please silence phones, pagers and electronics</a:t>
            </a:r>
          </a:p>
          <a:p>
            <a:endParaRPr lang="en-US" dirty="0"/>
          </a:p>
        </p:txBody>
      </p:sp>
      <p:pic>
        <p:nvPicPr>
          <p:cNvPr id="7173" name="Picture 6">
            <a:extLst>
              <a:ext uri="{FF2B5EF4-FFF2-40B4-BE49-F238E27FC236}">
                <a16:creationId xmlns:a16="http://schemas.microsoft.com/office/drawing/2014/main" id="{39C43AEE-94E1-4B54-B3A5-267DCB859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687" y="1961103"/>
            <a:ext cx="3560763"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5">
            <a:extLst>
              <a:ext uri="{FF2B5EF4-FFF2-40B4-BE49-F238E27FC236}">
                <a16:creationId xmlns:a16="http://schemas.microsoft.com/office/drawing/2014/main" id="{FA765959-6A25-467D-84EE-D40CE973CB4F}"/>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4</a:t>
            </a:fld>
            <a:endParaRPr lang="en-US" altLang="en-US">
              <a:solidFill>
                <a:srgbClr val="003E6C"/>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D632B698-8DAF-42A7-A7D0-E755465FF4E1}"/>
              </a:ext>
            </a:extLst>
          </p:cNvPr>
          <p:cNvSpPr>
            <a:spLocks noGrp="1" noRot="1" noChangeArrowheads="1"/>
          </p:cNvSpPr>
          <p:nvPr>
            <p:ph type="title"/>
          </p:nvPr>
        </p:nvSpPr>
        <p:spPr/>
        <p:txBody>
          <a:bodyPr/>
          <a:lstStyle/>
          <a:p>
            <a:pPr eaLnBrk="1" hangingPunct="1">
              <a:defRPr/>
            </a:pPr>
            <a:r>
              <a:rPr lang="en-US" dirty="0">
                <a:solidFill>
                  <a:srgbClr val="006699"/>
                </a:solidFill>
              </a:rPr>
              <a:t>Financial Exploitation</a:t>
            </a:r>
          </a:p>
        </p:txBody>
      </p:sp>
      <p:pic>
        <p:nvPicPr>
          <p:cNvPr id="44037" name="Picture 8" descr="MCj04396000000[1]">
            <a:extLst>
              <a:ext uri="{FF2B5EF4-FFF2-40B4-BE49-F238E27FC236}">
                <a16:creationId xmlns:a16="http://schemas.microsoft.com/office/drawing/2014/main" id="{3F0143E9-000A-42F6-8B47-D44455FCDE6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557213" y="2812478"/>
            <a:ext cx="4071937" cy="2370487"/>
          </a:xfrm>
          <a:noFill/>
          <a:extLst>
            <a:ext uri="{909E8E84-426E-40DD-AFC4-6F175D3DCCD1}">
              <a14:hiddenFill xmlns:a14="http://schemas.microsoft.com/office/drawing/2010/main">
                <a:solidFill>
                  <a:srgbClr val="FFFFFF"/>
                </a:solidFill>
              </a14:hiddenFill>
            </a:ext>
          </a:extLst>
        </p:spPr>
      </p:pic>
      <p:sp>
        <p:nvSpPr>
          <p:cNvPr id="118789" name="Rectangle 5">
            <a:extLst>
              <a:ext uri="{FF2B5EF4-FFF2-40B4-BE49-F238E27FC236}">
                <a16:creationId xmlns:a16="http://schemas.microsoft.com/office/drawing/2014/main" id="{10FF91EE-0FEC-4B11-A388-97FCC704E31C}"/>
              </a:ext>
            </a:extLst>
          </p:cNvPr>
          <p:cNvSpPr>
            <a:spLocks noGrp="1" noRot="1" noChangeArrowheads="1"/>
          </p:cNvSpPr>
          <p:nvPr>
            <p:ph sz="half" idx="2"/>
          </p:nvPr>
        </p:nvSpPr>
        <p:spPr/>
        <p:txBody>
          <a:bodyPr/>
          <a:lstStyle/>
          <a:p>
            <a:pPr eaLnBrk="1" hangingPunct="1">
              <a:lnSpc>
                <a:spcPct val="90000"/>
              </a:lnSpc>
              <a:defRPr/>
            </a:pPr>
            <a:r>
              <a:rPr lang="en-US" sz="2800" dirty="0"/>
              <a:t>Stealing</a:t>
            </a:r>
          </a:p>
          <a:p>
            <a:pPr eaLnBrk="1" hangingPunct="1">
              <a:lnSpc>
                <a:spcPct val="90000"/>
              </a:lnSpc>
              <a:defRPr/>
            </a:pPr>
            <a:r>
              <a:rPr lang="en-US" sz="2800" dirty="0"/>
              <a:t>Obtaining 3</a:t>
            </a:r>
            <a:r>
              <a:rPr lang="en-US" sz="2800" baseline="30000" dirty="0"/>
              <a:t>rd</a:t>
            </a:r>
            <a:r>
              <a:rPr lang="en-US" sz="2800" dirty="0"/>
              <a:t> party services to person’s detriment</a:t>
            </a:r>
          </a:p>
          <a:p>
            <a:pPr eaLnBrk="1" hangingPunct="1">
              <a:lnSpc>
                <a:spcPct val="90000"/>
              </a:lnSpc>
              <a:defRPr/>
            </a:pPr>
            <a:r>
              <a:rPr lang="en-US" sz="2800" dirty="0"/>
              <a:t>Acquisition by harassment, deception or fraud</a:t>
            </a:r>
          </a:p>
          <a:p>
            <a:pPr eaLnBrk="1" hangingPunct="1">
              <a:lnSpc>
                <a:spcPct val="90000"/>
              </a:lnSpc>
              <a:defRPr/>
            </a:pPr>
            <a:r>
              <a:rPr lang="en-US" sz="2800" dirty="0"/>
              <a:t>Forcing someone to perform a task against his or her will</a:t>
            </a:r>
          </a:p>
        </p:txBody>
      </p:sp>
      <p:sp>
        <p:nvSpPr>
          <p:cNvPr id="2" name="Slide Number Placeholder 5">
            <a:extLst>
              <a:ext uri="{FF2B5EF4-FFF2-40B4-BE49-F238E27FC236}">
                <a16:creationId xmlns:a16="http://schemas.microsoft.com/office/drawing/2014/main" id="{20EE5D1F-46D9-4AF1-B2EB-A751E25356D9}"/>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40</a:t>
            </a:fld>
            <a:endParaRPr lang="en-US" altLang="en-US">
              <a:solidFill>
                <a:srgbClr val="003E6C"/>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a:extLst>
              <a:ext uri="{FF2B5EF4-FFF2-40B4-BE49-F238E27FC236}">
                <a16:creationId xmlns:a16="http://schemas.microsoft.com/office/drawing/2014/main" id="{FA33D965-1531-44D7-9894-4C3BFBDC0FF6}"/>
              </a:ext>
            </a:extLst>
          </p:cNvPr>
          <p:cNvSpPr>
            <a:spLocks noGrp="1" noChangeArrowheads="1"/>
          </p:cNvSpPr>
          <p:nvPr>
            <p:ph type="ctrTitle"/>
          </p:nvPr>
        </p:nvSpPr>
        <p:spPr/>
        <p:txBody>
          <a:bodyPr/>
          <a:lstStyle/>
          <a:p>
            <a:pPr eaLnBrk="1" hangingPunct="1">
              <a:defRPr/>
            </a:pPr>
            <a:r>
              <a:rPr lang="en-US" sz="4800">
                <a:solidFill>
                  <a:srgbClr val="006699"/>
                </a:solidFill>
              </a:rPr>
              <a:t>Check Your Understanding</a:t>
            </a:r>
            <a:endParaRPr lang="en-US" sz="4800" dirty="0">
              <a:solidFill>
                <a:srgbClr val="006699"/>
              </a:solidFill>
            </a:endParaRPr>
          </a:p>
        </p:txBody>
      </p:sp>
      <p:sp>
        <p:nvSpPr>
          <p:cNvPr id="120837" name="Rectangle 5">
            <a:extLst>
              <a:ext uri="{FF2B5EF4-FFF2-40B4-BE49-F238E27FC236}">
                <a16:creationId xmlns:a16="http://schemas.microsoft.com/office/drawing/2014/main" id="{B354996D-C987-458E-BC97-8EABE88BC476}"/>
              </a:ext>
            </a:extLst>
          </p:cNvPr>
          <p:cNvSpPr>
            <a:spLocks noGrp="1" noChangeArrowheads="1"/>
          </p:cNvSpPr>
          <p:nvPr>
            <p:ph type="subTitle" idx="1"/>
          </p:nvPr>
        </p:nvSpPr>
        <p:spPr/>
        <p:txBody>
          <a:bodyPr/>
          <a:lstStyle/>
          <a:p>
            <a:pPr eaLnBrk="1" hangingPunct="1">
              <a:defRPr/>
            </a:pPr>
            <a:r>
              <a:rPr lang="en-US" sz="2800" dirty="0">
                <a:solidFill>
                  <a:schemeClr val="tx1"/>
                </a:solidFill>
              </a:rPr>
              <a:t>Abuse, neglect and financial exploitation</a:t>
            </a:r>
          </a:p>
        </p:txBody>
      </p:sp>
      <p:sp>
        <p:nvSpPr>
          <p:cNvPr id="3" name="Slide Number Placeholder 5">
            <a:extLst>
              <a:ext uri="{FF2B5EF4-FFF2-40B4-BE49-F238E27FC236}">
                <a16:creationId xmlns:a16="http://schemas.microsoft.com/office/drawing/2014/main" id="{DBBD28E6-B047-4E11-97E1-DB803D789C90}"/>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41</a:t>
            </a:fld>
            <a:endParaRPr lang="en-US" altLang="en-US">
              <a:solidFill>
                <a:srgbClr val="003E6C"/>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0C724EAD-ACB0-4958-8D33-C9AD10A32041}"/>
              </a:ext>
            </a:extLst>
          </p:cNvPr>
          <p:cNvSpPr>
            <a:spLocks noGrp="1" noRot="1" noChangeArrowheads="1"/>
          </p:cNvSpPr>
          <p:nvPr>
            <p:ph type="title"/>
          </p:nvPr>
        </p:nvSpPr>
        <p:spPr>
          <a:xfrm>
            <a:off x="171450" y="135731"/>
            <a:ext cx="8686800" cy="1219200"/>
          </a:xfrm>
        </p:spPr>
        <p:txBody>
          <a:bodyPr/>
          <a:lstStyle/>
          <a:p>
            <a:pPr eaLnBrk="1" hangingPunct="1">
              <a:lnSpc>
                <a:spcPts val="4000"/>
              </a:lnSpc>
              <a:defRPr/>
            </a:pPr>
            <a:r>
              <a:rPr lang="en-US" sz="3000" dirty="0">
                <a:solidFill>
                  <a:srgbClr val="006699"/>
                </a:solidFill>
              </a:rPr>
              <a:t>Intentionally Treating a Vulnerable Adult in a Derogatory, </a:t>
            </a:r>
            <a:r>
              <a:rPr lang="en-US" sz="3000">
                <a:solidFill>
                  <a:srgbClr val="006699"/>
                </a:solidFill>
              </a:rPr>
              <a:t>Humiliating, or Threatening Manner is Defined as…</a:t>
            </a:r>
          </a:p>
        </p:txBody>
      </p:sp>
      <p:sp>
        <p:nvSpPr>
          <p:cNvPr id="122883" name="Rectangle 3">
            <a:extLst>
              <a:ext uri="{FF2B5EF4-FFF2-40B4-BE49-F238E27FC236}">
                <a16:creationId xmlns:a16="http://schemas.microsoft.com/office/drawing/2014/main" id="{99AC330D-A867-4982-B752-0F10AAB62CE7}"/>
              </a:ext>
            </a:extLst>
          </p:cNvPr>
          <p:cNvSpPr>
            <a:spLocks noGrp="1" noRot="1" noChangeArrowheads="1"/>
          </p:cNvSpPr>
          <p:nvPr>
            <p:ph idx="1"/>
          </p:nvPr>
        </p:nvSpPr>
        <p:spPr/>
        <p:txBody>
          <a:bodyPr/>
          <a:lstStyle/>
          <a:p>
            <a:pPr marL="609600" indent="-609600" eaLnBrk="1" hangingPunct="1">
              <a:buFont typeface="Wingdings" panose="05000000000000000000" pitchFamily="2" charset="2"/>
              <a:buAutoNum type="alphaUcPeriod"/>
              <a:defRPr/>
            </a:pPr>
            <a:r>
              <a:rPr lang="en-US" sz="2800" dirty="0"/>
              <a:t> Staff action abuse</a:t>
            </a:r>
          </a:p>
          <a:p>
            <a:pPr marL="609600" indent="-609600" eaLnBrk="1" hangingPunct="1">
              <a:buFont typeface="Wingdings" panose="05000000000000000000" pitchFamily="2" charset="2"/>
              <a:buAutoNum type="alphaUcPeriod"/>
              <a:defRPr/>
            </a:pPr>
            <a:r>
              <a:rPr lang="en-US" sz="2800" dirty="0"/>
              <a:t> Criminal assault in the 1st degree</a:t>
            </a:r>
          </a:p>
          <a:p>
            <a:pPr marL="609600" indent="-609600" eaLnBrk="1" hangingPunct="1">
              <a:buFont typeface="Wingdings" panose="05000000000000000000" pitchFamily="2" charset="2"/>
              <a:buAutoNum type="alphaUcPeriod"/>
              <a:defRPr/>
            </a:pPr>
            <a:r>
              <a:rPr lang="en-US" sz="2800" dirty="0"/>
              <a:t> Self neglect</a:t>
            </a:r>
          </a:p>
          <a:p>
            <a:pPr marL="609600" indent="-609600" eaLnBrk="1" hangingPunct="1">
              <a:buFont typeface="Wingdings" panose="05000000000000000000" pitchFamily="2" charset="2"/>
              <a:buAutoNum type="alphaUcPeriod"/>
              <a:defRPr/>
            </a:pPr>
            <a:r>
              <a:rPr lang="en-US" sz="2800" dirty="0"/>
              <a:t> Staff neglect</a:t>
            </a:r>
          </a:p>
        </p:txBody>
      </p:sp>
      <p:sp>
        <p:nvSpPr>
          <p:cNvPr id="2" name="Slide Number Placeholder 5">
            <a:extLst>
              <a:ext uri="{FF2B5EF4-FFF2-40B4-BE49-F238E27FC236}">
                <a16:creationId xmlns:a16="http://schemas.microsoft.com/office/drawing/2014/main" id="{5C91226B-5397-40FF-8005-590BE3819D6E}"/>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42</a:t>
            </a:fld>
            <a:endParaRPr lang="en-US" altLang="en-US">
              <a:solidFill>
                <a:srgbClr val="003E6C"/>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37B21D58-FB31-4FD3-A00C-E4700B6D2419}"/>
              </a:ext>
            </a:extLst>
          </p:cNvPr>
          <p:cNvSpPr>
            <a:spLocks noGrp="1" noRot="1" noChangeArrowheads="1"/>
          </p:cNvSpPr>
          <p:nvPr>
            <p:ph type="title"/>
          </p:nvPr>
        </p:nvSpPr>
        <p:spPr>
          <a:xfrm>
            <a:off x="385763" y="130969"/>
            <a:ext cx="8515350" cy="1325563"/>
          </a:xfrm>
        </p:spPr>
        <p:txBody>
          <a:bodyPr/>
          <a:lstStyle/>
          <a:p>
            <a:pPr eaLnBrk="1" hangingPunct="1">
              <a:lnSpc>
                <a:spcPts val="4000"/>
              </a:lnSpc>
              <a:defRPr/>
            </a:pPr>
            <a:r>
              <a:rPr lang="en-US" sz="3000">
                <a:solidFill>
                  <a:srgbClr val="006699"/>
                </a:solidFill>
              </a:rPr>
              <a:t>Noticing That an Adult Passenger is Losing Weight, is </a:t>
            </a:r>
            <a:r>
              <a:rPr lang="en-US" sz="3000" dirty="0">
                <a:solidFill>
                  <a:srgbClr val="006699"/>
                </a:solidFill>
              </a:rPr>
              <a:t>Dirty and/or Disoriented, May Be Evidence of…</a:t>
            </a:r>
          </a:p>
        </p:txBody>
      </p:sp>
      <p:sp>
        <p:nvSpPr>
          <p:cNvPr id="123907" name="Rectangle 3">
            <a:extLst>
              <a:ext uri="{FF2B5EF4-FFF2-40B4-BE49-F238E27FC236}">
                <a16:creationId xmlns:a16="http://schemas.microsoft.com/office/drawing/2014/main" id="{35022EAE-295D-4C2F-91E4-1128A268482F}"/>
              </a:ext>
            </a:extLst>
          </p:cNvPr>
          <p:cNvSpPr>
            <a:spLocks noGrp="1" noRot="1" noChangeArrowheads="1"/>
          </p:cNvSpPr>
          <p:nvPr>
            <p:ph idx="1"/>
          </p:nvPr>
        </p:nvSpPr>
        <p:spPr/>
        <p:txBody>
          <a:bodyPr/>
          <a:lstStyle/>
          <a:p>
            <a:pPr marL="609600" indent="-609600" eaLnBrk="1" hangingPunct="1">
              <a:buFont typeface="Wingdings" panose="05000000000000000000" pitchFamily="2" charset="2"/>
              <a:buAutoNum type="alphaUcPeriod"/>
              <a:defRPr/>
            </a:pPr>
            <a:r>
              <a:rPr lang="en-US" sz="2800" dirty="0"/>
              <a:t>Staff action abuse</a:t>
            </a:r>
          </a:p>
          <a:p>
            <a:pPr marL="609600" indent="-609600" eaLnBrk="1" hangingPunct="1">
              <a:buFont typeface="Wingdings" panose="05000000000000000000" pitchFamily="2" charset="2"/>
              <a:buAutoNum type="alphaUcPeriod"/>
              <a:defRPr/>
            </a:pPr>
            <a:r>
              <a:rPr lang="en-US" sz="2800" dirty="0"/>
              <a:t>Financial exploitation</a:t>
            </a:r>
          </a:p>
          <a:p>
            <a:pPr marL="609600" indent="-609600" eaLnBrk="1" hangingPunct="1">
              <a:buFont typeface="Wingdings" panose="05000000000000000000" pitchFamily="2" charset="2"/>
              <a:buAutoNum type="alphaUcPeriod"/>
              <a:defRPr/>
            </a:pPr>
            <a:r>
              <a:rPr lang="en-US" sz="2800" dirty="0"/>
              <a:t>Staff inaction neglect</a:t>
            </a:r>
          </a:p>
          <a:p>
            <a:pPr marL="609600" indent="-609600" eaLnBrk="1" hangingPunct="1">
              <a:buFont typeface="Wingdings" panose="05000000000000000000" pitchFamily="2" charset="2"/>
              <a:buAutoNum type="alphaUcPeriod"/>
              <a:defRPr/>
            </a:pPr>
            <a:r>
              <a:rPr lang="en-US" sz="2800" dirty="0"/>
              <a:t>Self neglect</a:t>
            </a:r>
          </a:p>
          <a:p>
            <a:pPr marL="609600" indent="-609600" eaLnBrk="1" hangingPunct="1">
              <a:buFont typeface="Wingdings" panose="05000000000000000000" pitchFamily="2" charset="2"/>
              <a:buNone/>
              <a:defRPr/>
            </a:pPr>
            <a:endParaRPr lang="en-US" dirty="0"/>
          </a:p>
        </p:txBody>
      </p:sp>
      <p:sp>
        <p:nvSpPr>
          <p:cNvPr id="2" name="Slide Number Placeholder 5">
            <a:extLst>
              <a:ext uri="{FF2B5EF4-FFF2-40B4-BE49-F238E27FC236}">
                <a16:creationId xmlns:a16="http://schemas.microsoft.com/office/drawing/2014/main" id="{7076D6CE-6C1C-4F4E-A3F6-888D0C627F5E}"/>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43</a:t>
            </a:fld>
            <a:endParaRPr lang="en-US" altLang="en-US">
              <a:solidFill>
                <a:srgbClr val="003E6C"/>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F73692AD-38DF-43FC-9026-5F3C1834932F}"/>
              </a:ext>
            </a:extLst>
          </p:cNvPr>
          <p:cNvSpPr>
            <a:spLocks noGrp="1" noRot="1" noChangeArrowheads="1"/>
          </p:cNvSpPr>
          <p:nvPr>
            <p:ph type="title"/>
          </p:nvPr>
        </p:nvSpPr>
        <p:spPr>
          <a:xfrm>
            <a:off x="307181" y="386556"/>
            <a:ext cx="8210550" cy="1325563"/>
          </a:xfrm>
        </p:spPr>
        <p:txBody>
          <a:bodyPr/>
          <a:lstStyle/>
          <a:p>
            <a:pPr eaLnBrk="1" hangingPunct="1">
              <a:defRPr/>
            </a:pPr>
            <a:r>
              <a:rPr lang="en-US">
                <a:solidFill>
                  <a:srgbClr val="006699"/>
                </a:solidFill>
              </a:rPr>
              <a:t>Which Statement Defines Financial Exploitation?</a:t>
            </a:r>
          </a:p>
        </p:txBody>
      </p:sp>
      <p:sp>
        <p:nvSpPr>
          <p:cNvPr id="124931" name="Rectangle 3">
            <a:extLst>
              <a:ext uri="{FF2B5EF4-FFF2-40B4-BE49-F238E27FC236}">
                <a16:creationId xmlns:a16="http://schemas.microsoft.com/office/drawing/2014/main" id="{57FF3486-CE82-406D-A396-4CE8C88F1F11}"/>
              </a:ext>
            </a:extLst>
          </p:cNvPr>
          <p:cNvSpPr>
            <a:spLocks noGrp="1" noRot="1" noChangeArrowheads="1"/>
          </p:cNvSpPr>
          <p:nvPr>
            <p:ph idx="1"/>
          </p:nvPr>
        </p:nvSpPr>
        <p:spPr>
          <a:xfrm>
            <a:off x="628650" y="1296988"/>
            <a:ext cx="7886700" cy="4408488"/>
          </a:xfrm>
        </p:spPr>
        <p:txBody>
          <a:bodyPr/>
          <a:lstStyle/>
          <a:p>
            <a:pPr marL="609600" indent="-609600" eaLnBrk="1" hangingPunct="1">
              <a:lnSpc>
                <a:spcPct val="90000"/>
              </a:lnSpc>
              <a:buFont typeface="Wingdings" panose="05000000000000000000" pitchFamily="2" charset="2"/>
              <a:buAutoNum type="alphaUcPeriod"/>
              <a:defRPr/>
            </a:pPr>
            <a:r>
              <a:rPr lang="en-US" sz="2600" dirty="0"/>
              <a:t>Use of drugs to injure or facilitate crime.</a:t>
            </a:r>
            <a:endParaRPr lang="en-US" sz="2600" dirty="0">
              <a:cs typeface="Calibri"/>
            </a:endParaRPr>
          </a:p>
          <a:p>
            <a:pPr marL="0" indent="0" eaLnBrk="1" hangingPunct="1">
              <a:lnSpc>
                <a:spcPct val="90000"/>
              </a:lnSpc>
              <a:buFont typeface="Wingdings" panose="05000000000000000000" pitchFamily="2" charset="2"/>
              <a:buNone/>
              <a:defRPr/>
            </a:pPr>
            <a:endParaRPr lang="en-US" sz="2600" dirty="0">
              <a:cs typeface="Calibri"/>
            </a:endParaRPr>
          </a:p>
          <a:p>
            <a:pPr marL="609600" indent="-609600" eaLnBrk="1" hangingPunct="1">
              <a:lnSpc>
                <a:spcPct val="90000"/>
              </a:lnSpc>
              <a:buFont typeface="+mj-lt"/>
              <a:buAutoNum type="alphaUcPeriod" startAt="2"/>
              <a:defRPr/>
            </a:pPr>
            <a:r>
              <a:rPr lang="en-US" sz="2600" dirty="0"/>
              <a:t>Failure to supply a vulnerable person with the basic care and services needed to obtain or maintain physical or mental health and safety.</a:t>
            </a:r>
            <a:endParaRPr lang="en-US" sz="2600" dirty="0">
              <a:cs typeface="Calibri"/>
            </a:endParaRPr>
          </a:p>
          <a:p>
            <a:pPr marL="0" indent="0" eaLnBrk="1" hangingPunct="1">
              <a:lnSpc>
                <a:spcPct val="90000"/>
              </a:lnSpc>
              <a:buFont typeface="Wingdings" panose="05000000000000000000" pitchFamily="2" charset="2"/>
              <a:buNone/>
              <a:defRPr/>
            </a:pPr>
            <a:endParaRPr lang="en-US" sz="2600" dirty="0">
              <a:cs typeface="Calibri"/>
            </a:endParaRPr>
          </a:p>
          <a:p>
            <a:pPr marL="609600" indent="-609600" eaLnBrk="1" hangingPunct="1">
              <a:lnSpc>
                <a:spcPct val="90000"/>
              </a:lnSpc>
              <a:buFont typeface="+mj-lt"/>
              <a:buAutoNum type="alphaUcPeriod" startAt="3"/>
              <a:defRPr/>
            </a:pPr>
            <a:r>
              <a:rPr lang="en-US" sz="2600" dirty="0"/>
              <a:t>Willfully using, withholding or disposing of funds or property of a vulnerable adult without legal </a:t>
            </a:r>
            <a:r>
              <a:rPr lang="en-US" sz="2600"/>
              <a:t>authority.</a:t>
            </a:r>
            <a:endParaRPr lang="en-US" sz="2600">
              <a:cs typeface="Calibri"/>
            </a:endParaRPr>
          </a:p>
          <a:p>
            <a:pPr marL="609600" indent="-609600">
              <a:buAutoNum type="alphaUcPeriod" startAt="3"/>
              <a:defRPr/>
            </a:pPr>
            <a:endParaRPr lang="en-US" sz="2600" dirty="0"/>
          </a:p>
          <a:p>
            <a:pPr marL="609600" indent="-609600" eaLnBrk="1" hangingPunct="1">
              <a:lnSpc>
                <a:spcPct val="90000"/>
              </a:lnSpc>
              <a:buFont typeface="+mj-lt"/>
              <a:buAutoNum type="alphaUcPeriod" startAt="4"/>
              <a:defRPr/>
            </a:pPr>
            <a:r>
              <a:rPr lang="en-US" sz="2600" dirty="0"/>
              <a:t>Use of punishing types of procedures to control a vulnerable adult’s behavior.</a:t>
            </a:r>
            <a:endParaRPr lang="en-US" sz="2600" dirty="0">
              <a:cs typeface="Calibri"/>
            </a:endParaRPr>
          </a:p>
        </p:txBody>
      </p:sp>
      <p:sp>
        <p:nvSpPr>
          <p:cNvPr id="2" name="Slide Number Placeholder 5">
            <a:extLst>
              <a:ext uri="{FF2B5EF4-FFF2-40B4-BE49-F238E27FC236}">
                <a16:creationId xmlns:a16="http://schemas.microsoft.com/office/drawing/2014/main" id="{69E40D37-A8B0-4155-8B86-6C10646C9E30}"/>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44</a:t>
            </a:fld>
            <a:endParaRPr lang="en-US" altLang="en-US">
              <a:solidFill>
                <a:srgbClr val="003E6C"/>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8" name="Rectangle 6">
            <a:extLst>
              <a:ext uri="{FF2B5EF4-FFF2-40B4-BE49-F238E27FC236}">
                <a16:creationId xmlns:a16="http://schemas.microsoft.com/office/drawing/2014/main" id="{5F9F65A9-6E04-4986-84CA-AC51597FB5D0}"/>
              </a:ext>
            </a:extLst>
          </p:cNvPr>
          <p:cNvSpPr>
            <a:spLocks noGrp="1" noRot="1" noChangeArrowheads="1"/>
          </p:cNvSpPr>
          <p:nvPr>
            <p:ph type="title"/>
          </p:nvPr>
        </p:nvSpPr>
        <p:spPr/>
        <p:txBody>
          <a:bodyPr/>
          <a:lstStyle/>
          <a:p>
            <a:pPr eaLnBrk="1" hangingPunct="1">
              <a:defRPr/>
            </a:pPr>
            <a:r>
              <a:rPr lang="en-US" dirty="0">
                <a:solidFill>
                  <a:srgbClr val="006699"/>
                </a:solidFill>
              </a:rPr>
              <a:t>Maltreatment of Minors</a:t>
            </a:r>
          </a:p>
        </p:txBody>
      </p:sp>
      <p:pic>
        <p:nvPicPr>
          <p:cNvPr id="49157" name="Picture 16" descr="MPj01788450000[1]">
            <a:extLst>
              <a:ext uri="{FF2B5EF4-FFF2-40B4-BE49-F238E27FC236}">
                <a16:creationId xmlns:a16="http://schemas.microsoft.com/office/drawing/2014/main" id="{8DA48CD4-33BB-424D-8D75-D5802D5C436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564857" y="1822564"/>
            <a:ext cx="3779043" cy="2524125"/>
          </a:xfrm>
          <a:noFill/>
          <a:extLst>
            <a:ext uri="{909E8E84-426E-40DD-AFC4-6F175D3DCCD1}">
              <a14:hiddenFill xmlns:a14="http://schemas.microsoft.com/office/drawing/2010/main">
                <a:solidFill>
                  <a:srgbClr val="FFFFFF"/>
                </a:solidFill>
              </a14:hiddenFill>
            </a:ext>
          </a:extLst>
        </p:spPr>
      </p:pic>
      <p:sp>
        <p:nvSpPr>
          <p:cNvPr id="125967" name="Rectangle 15">
            <a:extLst>
              <a:ext uri="{FF2B5EF4-FFF2-40B4-BE49-F238E27FC236}">
                <a16:creationId xmlns:a16="http://schemas.microsoft.com/office/drawing/2014/main" id="{925818FF-4672-4ECF-8327-38C1202FEFC3}"/>
              </a:ext>
            </a:extLst>
          </p:cNvPr>
          <p:cNvSpPr>
            <a:spLocks noGrp="1" noRot="1" noChangeArrowheads="1"/>
          </p:cNvSpPr>
          <p:nvPr>
            <p:ph sz="half" idx="2"/>
          </p:nvPr>
        </p:nvSpPr>
        <p:spPr>
          <a:xfrm>
            <a:off x="628650" y="1825625"/>
            <a:ext cx="3886200" cy="4351338"/>
          </a:xfrm>
        </p:spPr>
        <p:txBody>
          <a:bodyPr/>
          <a:lstStyle/>
          <a:p>
            <a:pPr marL="0" indent="0" eaLnBrk="1" hangingPunct="1">
              <a:buFont typeface="Wingdings" panose="05000000000000000000" pitchFamily="2" charset="2"/>
              <a:buNone/>
              <a:defRPr/>
            </a:pPr>
            <a:r>
              <a:rPr lang="en-US" sz="2800" dirty="0"/>
              <a:t>Maltreatment of minors deals with 2 categories:</a:t>
            </a:r>
          </a:p>
          <a:p>
            <a:pPr eaLnBrk="1" hangingPunct="1">
              <a:buFont typeface="Wingdings" panose="05000000000000000000" pitchFamily="2" charset="2"/>
              <a:buNone/>
              <a:defRPr/>
            </a:pPr>
            <a:endParaRPr lang="en-US" sz="2800" dirty="0"/>
          </a:p>
          <a:p>
            <a:pPr eaLnBrk="1" hangingPunct="1">
              <a:defRPr/>
            </a:pPr>
            <a:r>
              <a:rPr lang="en-US" sz="2800" dirty="0"/>
              <a:t>Abuse</a:t>
            </a:r>
          </a:p>
          <a:p>
            <a:pPr eaLnBrk="1" hangingPunct="1">
              <a:defRPr/>
            </a:pPr>
            <a:r>
              <a:rPr lang="en-US" sz="2800" dirty="0"/>
              <a:t>Neglect</a:t>
            </a:r>
          </a:p>
        </p:txBody>
      </p:sp>
      <p:sp>
        <p:nvSpPr>
          <p:cNvPr id="2" name="Slide Number Placeholder 5">
            <a:extLst>
              <a:ext uri="{FF2B5EF4-FFF2-40B4-BE49-F238E27FC236}">
                <a16:creationId xmlns:a16="http://schemas.microsoft.com/office/drawing/2014/main" id="{8E1A0415-2A08-45C1-BCBC-52B90888F588}"/>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45</a:t>
            </a:fld>
            <a:endParaRPr lang="en-US" altLang="en-US">
              <a:solidFill>
                <a:srgbClr val="003E6C"/>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100" name="Rectangle 4">
            <a:extLst>
              <a:ext uri="{FF2B5EF4-FFF2-40B4-BE49-F238E27FC236}">
                <a16:creationId xmlns:a16="http://schemas.microsoft.com/office/drawing/2014/main" id="{D704CA13-2439-4143-BC72-6001FEC73947}"/>
              </a:ext>
            </a:extLst>
          </p:cNvPr>
          <p:cNvSpPr>
            <a:spLocks noGrp="1" noRot="1" noChangeArrowheads="1"/>
          </p:cNvSpPr>
          <p:nvPr>
            <p:ph type="title"/>
          </p:nvPr>
        </p:nvSpPr>
        <p:spPr/>
        <p:txBody>
          <a:bodyPr/>
          <a:lstStyle/>
          <a:p>
            <a:pPr eaLnBrk="1" hangingPunct="1">
              <a:defRPr/>
            </a:pPr>
            <a:r>
              <a:rPr lang="en-US" dirty="0">
                <a:solidFill>
                  <a:srgbClr val="006699"/>
                </a:solidFill>
              </a:rPr>
              <a:t>Maltreatment of Minors: Abuse</a:t>
            </a:r>
          </a:p>
        </p:txBody>
      </p:sp>
      <p:pic>
        <p:nvPicPr>
          <p:cNvPr id="50181" name="Picture 9" descr="MPj04222720000[1]">
            <a:extLst>
              <a:ext uri="{FF2B5EF4-FFF2-40B4-BE49-F238E27FC236}">
                <a16:creationId xmlns:a16="http://schemas.microsoft.com/office/drawing/2014/main" id="{54F57295-3BAE-4442-9C8E-E7CD3A221DE1}"/>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28638" y="1915319"/>
            <a:ext cx="4029075" cy="4029075"/>
          </a:xfrm>
          <a:noFill/>
          <a:extLst>
            <a:ext uri="{909E8E84-426E-40DD-AFC4-6F175D3DCCD1}">
              <a14:hiddenFill xmlns:a14="http://schemas.microsoft.com/office/drawing/2010/main">
                <a:solidFill>
                  <a:srgbClr val="FFFFFF"/>
                </a:solidFill>
              </a14:hiddenFill>
            </a:ext>
          </a:extLst>
        </p:spPr>
      </p:pic>
      <p:sp>
        <p:nvSpPr>
          <p:cNvPr id="132102" name="Rectangle 6">
            <a:extLst>
              <a:ext uri="{FF2B5EF4-FFF2-40B4-BE49-F238E27FC236}">
                <a16:creationId xmlns:a16="http://schemas.microsoft.com/office/drawing/2014/main" id="{183C7F76-E61F-47BC-BEC0-7FD93E92E271}"/>
              </a:ext>
            </a:extLst>
          </p:cNvPr>
          <p:cNvSpPr>
            <a:spLocks noGrp="1" noRot="1" noChangeArrowheads="1"/>
          </p:cNvSpPr>
          <p:nvPr>
            <p:ph sz="half" idx="2"/>
          </p:nvPr>
        </p:nvSpPr>
        <p:spPr/>
        <p:txBody>
          <a:bodyPr/>
          <a:lstStyle/>
          <a:p>
            <a:pPr marL="0" indent="0" eaLnBrk="1" hangingPunct="1">
              <a:lnSpc>
                <a:spcPct val="90000"/>
              </a:lnSpc>
              <a:buFont typeface="Wingdings" panose="05000000000000000000" pitchFamily="2" charset="2"/>
              <a:buNone/>
              <a:defRPr/>
            </a:pPr>
            <a:r>
              <a:rPr lang="en-US" sz="2800" b="1" dirty="0"/>
              <a:t>There are 2 types of abuse:</a:t>
            </a:r>
            <a:br>
              <a:rPr lang="en-US" sz="2800" b="1" dirty="0"/>
            </a:br>
            <a:endParaRPr lang="en-US" sz="2800" b="1" dirty="0"/>
          </a:p>
          <a:p>
            <a:pPr marL="533400" indent="-533400" eaLnBrk="1" hangingPunct="1">
              <a:lnSpc>
                <a:spcPct val="90000"/>
              </a:lnSpc>
              <a:buFont typeface="Wingdings" panose="05000000000000000000" pitchFamily="2" charset="2"/>
              <a:buNone/>
              <a:defRPr/>
            </a:pPr>
            <a:r>
              <a:rPr lang="en-US" sz="2800" b="1" dirty="0"/>
              <a:t>Physical:</a:t>
            </a:r>
          </a:p>
          <a:p>
            <a:pPr marL="533400" indent="-533400" eaLnBrk="1" hangingPunct="1">
              <a:lnSpc>
                <a:spcPct val="90000"/>
              </a:lnSpc>
              <a:defRPr/>
            </a:pPr>
            <a:r>
              <a:rPr lang="en-US" sz="2800" dirty="0"/>
              <a:t>Physical injury</a:t>
            </a:r>
          </a:p>
          <a:p>
            <a:pPr marL="533400" indent="-533400" eaLnBrk="1" hangingPunct="1">
              <a:lnSpc>
                <a:spcPct val="90000"/>
              </a:lnSpc>
              <a:defRPr/>
            </a:pPr>
            <a:r>
              <a:rPr lang="en-US" sz="2800" dirty="0"/>
              <a:t>Emotional abuse</a:t>
            </a:r>
          </a:p>
          <a:p>
            <a:pPr marL="533400" indent="-533400" eaLnBrk="1" hangingPunct="1">
              <a:lnSpc>
                <a:spcPct val="90000"/>
              </a:lnSpc>
              <a:buFont typeface="Wingdings" panose="05000000000000000000" pitchFamily="2" charset="2"/>
              <a:buNone/>
              <a:defRPr/>
            </a:pPr>
            <a:r>
              <a:rPr lang="en-US" sz="2800" b="1" dirty="0"/>
              <a:t>Sexual:</a:t>
            </a:r>
          </a:p>
          <a:p>
            <a:pPr marL="533400" indent="-533400" eaLnBrk="1" hangingPunct="1">
              <a:lnSpc>
                <a:spcPct val="90000"/>
              </a:lnSpc>
              <a:defRPr/>
            </a:pPr>
            <a:r>
              <a:rPr lang="en-US" sz="2800" dirty="0"/>
              <a:t>Inappropriate touch</a:t>
            </a:r>
          </a:p>
          <a:p>
            <a:pPr marL="533400" indent="-533400" eaLnBrk="1" hangingPunct="1">
              <a:lnSpc>
                <a:spcPct val="90000"/>
              </a:lnSpc>
              <a:defRPr/>
            </a:pPr>
            <a:r>
              <a:rPr lang="en-US" sz="2800" dirty="0"/>
              <a:t>Prostitution</a:t>
            </a:r>
          </a:p>
        </p:txBody>
      </p:sp>
      <p:sp>
        <p:nvSpPr>
          <p:cNvPr id="2" name="Slide Number Placeholder 5">
            <a:extLst>
              <a:ext uri="{FF2B5EF4-FFF2-40B4-BE49-F238E27FC236}">
                <a16:creationId xmlns:a16="http://schemas.microsoft.com/office/drawing/2014/main" id="{028BDA2A-DAA2-45C1-BBEC-849F0B165A05}"/>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46</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2100"/>
                                        </p:tgtEl>
                                        <p:attrNameLst>
                                          <p:attrName>style.visibility</p:attrName>
                                        </p:attrNameLst>
                                      </p:cBhvr>
                                      <p:to>
                                        <p:strVal val="visible"/>
                                      </p:to>
                                    </p:set>
                                    <p:animEffect transition="in" filter="fade">
                                      <p:cBhvr>
                                        <p:cTn id="7" dur="2000"/>
                                        <p:tgtEl>
                                          <p:spTgt spid="1321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2102">
                                            <p:txEl>
                                              <p:pRg st="0" end="0"/>
                                            </p:txEl>
                                          </p:spTgt>
                                        </p:tgtEl>
                                        <p:attrNameLst>
                                          <p:attrName>style.visibility</p:attrName>
                                        </p:attrNameLst>
                                      </p:cBhvr>
                                      <p:to>
                                        <p:strVal val="visible"/>
                                      </p:to>
                                    </p:set>
                                    <p:animEffect transition="in" filter="fade">
                                      <p:cBhvr>
                                        <p:cTn id="12" dur="2000"/>
                                        <p:tgtEl>
                                          <p:spTgt spid="13210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2102">
                                            <p:txEl>
                                              <p:pRg st="1" end="1"/>
                                            </p:txEl>
                                          </p:spTgt>
                                        </p:tgtEl>
                                        <p:attrNameLst>
                                          <p:attrName>style.visibility</p:attrName>
                                        </p:attrNameLst>
                                      </p:cBhvr>
                                      <p:to>
                                        <p:strVal val="visible"/>
                                      </p:to>
                                    </p:set>
                                    <p:animEffect transition="in" filter="fade">
                                      <p:cBhvr>
                                        <p:cTn id="17" dur="2000"/>
                                        <p:tgtEl>
                                          <p:spTgt spid="13210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2102">
                                            <p:txEl>
                                              <p:pRg st="2" end="2"/>
                                            </p:txEl>
                                          </p:spTgt>
                                        </p:tgtEl>
                                        <p:attrNameLst>
                                          <p:attrName>style.visibility</p:attrName>
                                        </p:attrNameLst>
                                      </p:cBhvr>
                                      <p:to>
                                        <p:strVal val="visible"/>
                                      </p:to>
                                    </p:set>
                                    <p:animEffect transition="in" filter="fade">
                                      <p:cBhvr>
                                        <p:cTn id="22" dur="2000"/>
                                        <p:tgtEl>
                                          <p:spTgt spid="13210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2102">
                                            <p:txEl>
                                              <p:pRg st="3" end="3"/>
                                            </p:txEl>
                                          </p:spTgt>
                                        </p:tgtEl>
                                        <p:attrNameLst>
                                          <p:attrName>style.visibility</p:attrName>
                                        </p:attrNameLst>
                                      </p:cBhvr>
                                      <p:to>
                                        <p:strVal val="visible"/>
                                      </p:to>
                                    </p:set>
                                    <p:animEffect transition="in" filter="fade">
                                      <p:cBhvr>
                                        <p:cTn id="27" dur="2000"/>
                                        <p:tgtEl>
                                          <p:spTgt spid="13210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2102">
                                            <p:txEl>
                                              <p:pRg st="4" end="4"/>
                                            </p:txEl>
                                          </p:spTgt>
                                        </p:tgtEl>
                                        <p:attrNameLst>
                                          <p:attrName>style.visibility</p:attrName>
                                        </p:attrNameLst>
                                      </p:cBhvr>
                                      <p:to>
                                        <p:strVal val="visible"/>
                                      </p:to>
                                    </p:set>
                                    <p:animEffect transition="in" filter="fade">
                                      <p:cBhvr>
                                        <p:cTn id="32" dur="2000"/>
                                        <p:tgtEl>
                                          <p:spTgt spid="132102">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2102">
                                            <p:txEl>
                                              <p:pRg st="5" end="5"/>
                                            </p:txEl>
                                          </p:spTgt>
                                        </p:tgtEl>
                                        <p:attrNameLst>
                                          <p:attrName>style.visibility</p:attrName>
                                        </p:attrNameLst>
                                      </p:cBhvr>
                                      <p:to>
                                        <p:strVal val="visible"/>
                                      </p:to>
                                    </p:set>
                                    <p:animEffect transition="in" filter="fade">
                                      <p:cBhvr>
                                        <p:cTn id="37" dur="2000"/>
                                        <p:tgtEl>
                                          <p:spTgt spid="132102">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2102">
                                            <p:txEl>
                                              <p:pRg st="6" end="6"/>
                                            </p:txEl>
                                          </p:spTgt>
                                        </p:tgtEl>
                                        <p:attrNameLst>
                                          <p:attrName>style.visibility</p:attrName>
                                        </p:attrNameLst>
                                      </p:cBhvr>
                                      <p:to>
                                        <p:strVal val="visible"/>
                                      </p:to>
                                    </p:set>
                                    <p:animEffect transition="in" filter="fade">
                                      <p:cBhvr>
                                        <p:cTn id="42" dur="2000"/>
                                        <p:tgtEl>
                                          <p:spTgt spid="13210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0" grpId="0"/>
      <p:bldP spid="13210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8" name="Rectangle 4">
            <a:extLst>
              <a:ext uri="{FF2B5EF4-FFF2-40B4-BE49-F238E27FC236}">
                <a16:creationId xmlns:a16="http://schemas.microsoft.com/office/drawing/2014/main" id="{6D2378CA-AE7B-4DED-A12E-DE5191C9986F}"/>
              </a:ext>
            </a:extLst>
          </p:cNvPr>
          <p:cNvSpPr>
            <a:spLocks noGrp="1" noRot="1" noChangeArrowheads="1"/>
          </p:cNvSpPr>
          <p:nvPr>
            <p:ph type="title"/>
          </p:nvPr>
        </p:nvSpPr>
        <p:spPr/>
        <p:txBody>
          <a:bodyPr/>
          <a:lstStyle/>
          <a:p>
            <a:pPr eaLnBrk="1" hangingPunct="1">
              <a:defRPr/>
            </a:pPr>
            <a:r>
              <a:rPr lang="en-US" dirty="0">
                <a:solidFill>
                  <a:srgbClr val="006699"/>
                </a:solidFill>
              </a:rPr>
              <a:t>Maltreatment of Minors: Neglect</a:t>
            </a:r>
          </a:p>
        </p:txBody>
      </p:sp>
      <p:pic>
        <p:nvPicPr>
          <p:cNvPr id="51205" name="Picture 7" descr="MPj04020580000[1]">
            <a:extLst>
              <a:ext uri="{FF2B5EF4-FFF2-40B4-BE49-F238E27FC236}">
                <a16:creationId xmlns:a16="http://schemas.microsoft.com/office/drawing/2014/main" id="{4F1FA500-ED19-4F67-91AD-32974225785B}"/>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086226" y="1962945"/>
            <a:ext cx="4493418" cy="2997993"/>
          </a:xfrm>
          <a:noFill/>
          <a:extLst>
            <a:ext uri="{909E8E84-426E-40DD-AFC4-6F175D3DCCD1}">
              <a14:hiddenFill xmlns:a14="http://schemas.microsoft.com/office/drawing/2010/main">
                <a:solidFill>
                  <a:srgbClr val="FFFFFF"/>
                </a:solidFill>
              </a14:hiddenFill>
            </a:ext>
          </a:extLst>
        </p:spPr>
      </p:pic>
      <p:sp>
        <p:nvSpPr>
          <p:cNvPr id="134149" name="Rectangle 5">
            <a:extLst>
              <a:ext uri="{FF2B5EF4-FFF2-40B4-BE49-F238E27FC236}">
                <a16:creationId xmlns:a16="http://schemas.microsoft.com/office/drawing/2014/main" id="{14CCEB9B-BFCC-45D6-8835-0509BA3DE095}"/>
              </a:ext>
            </a:extLst>
          </p:cNvPr>
          <p:cNvSpPr>
            <a:spLocks noGrp="1" noRot="1" noChangeArrowheads="1"/>
          </p:cNvSpPr>
          <p:nvPr>
            <p:ph sz="half" idx="2"/>
          </p:nvPr>
        </p:nvSpPr>
        <p:spPr>
          <a:xfrm>
            <a:off x="628650" y="1825625"/>
            <a:ext cx="3886200" cy="4351338"/>
          </a:xfrm>
        </p:spPr>
        <p:txBody>
          <a:bodyPr/>
          <a:lstStyle/>
          <a:p>
            <a:pPr marL="0" indent="0" eaLnBrk="1" hangingPunct="1">
              <a:buFont typeface="Wingdings" panose="05000000000000000000" pitchFamily="2" charset="2"/>
              <a:buNone/>
              <a:defRPr/>
            </a:pPr>
            <a:r>
              <a:rPr lang="en-US" sz="2800" b="1" dirty="0"/>
              <a:t>Failure by </a:t>
            </a:r>
            <a:br>
              <a:rPr lang="en-US" sz="2800" b="1" dirty="0"/>
            </a:br>
            <a:r>
              <a:rPr lang="en-US" sz="2800" b="1" dirty="0"/>
              <a:t>caregiver to…</a:t>
            </a:r>
            <a:br>
              <a:rPr lang="en-US" sz="2800" b="1" dirty="0"/>
            </a:br>
            <a:endParaRPr lang="en-US" sz="2800" b="1" dirty="0"/>
          </a:p>
          <a:p>
            <a:pPr eaLnBrk="1" hangingPunct="1">
              <a:defRPr/>
            </a:pPr>
            <a:r>
              <a:rPr lang="en-US" sz="2800" dirty="0"/>
              <a:t>Provide basic needs</a:t>
            </a:r>
          </a:p>
          <a:p>
            <a:pPr eaLnBrk="1" hangingPunct="1">
              <a:defRPr/>
            </a:pPr>
            <a:r>
              <a:rPr lang="en-US" sz="2800" dirty="0"/>
              <a:t>Protect from dangers</a:t>
            </a:r>
          </a:p>
          <a:p>
            <a:pPr eaLnBrk="1" hangingPunct="1">
              <a:defRPr/>
            </a:pPr>
            <a:r>
              <a:rPr lang="en-US" sz="2800" dirty="0"/>
              <a:t>Provide supervision</a:t>
            </a:r>
          </a:p>
          <a:p>
            <a:pPr eaLnBrk="1" hangingPunct="1">
              <a:defRPr/>
            </a:pPr>
            <a:r>
              <a:rPr lang="en-US" sz="2800" dirty="0"/>
              <a:t>Provide education</a:t>
            </a:r>
          </a:p>
        </p:txBody>
      </p:sp>
      <p:sp>
        <p:nvSpPr>
          <p:cNvPr id="2" name="Slide Number Placeholder 5">
            <a:extLst>
              <a:ext uri="{FF2B5EF4-FFF2-40B4-BE49-F238E27FC236}">
                <a16:creationId xmlns:a16="http://schemas.microsoft.com/office/drawing/2014/main" id="{8B9EBC29-B053-488B-8113-7A747939B9D8}"/>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47</a:t>
            </a:fld>
            <a:endParaRPr lang="en-US" altLang="en-US">
              <a:solidFill>
                <a:srgbClr val="003E6C"/>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a:extLst>
              <a:ext uri="{FF2B5EF4-FFF2-40B4-BE49-F238E27FC236}">
                <a16:creationId xmlns:a16="http://schemas.microsoft.com/office/drawing/2014/main" id="{453D751C-C4D7-4384-A8A8-8CDA6A0690CC}"/>
              </a:ext>
            </a:extLst>
          </p:cNvPr>
          <p:cNvSpPr>
            <a:spLocks noGrp="1" noChangeArrowheads="1"/>
          </p:cNvSpPr>
          <p:nvPr>
            <p:ph type="ctrTitle"/>
          </p:nvPr>
        </p:nvSpPr>
        <p:spPr/>
        <p:txBody>
          <a:bodyPr/>
          <a:lstStyle/>
          <a:p>
            <a:pPr algn="ctr" eaLnBrk="1" hangingPunct="1">
              <a:defRPr/>
            </a:pPr>
            <a:r>
              <a:rPr lang="en-US" sz="4800">
                <a:solidFill>
                  <a:srgbClr val="006699"/>
                </a:solidFill>
              </a:rPr>
              <a:t>Check Your Understanding</a:t>
            </a:r>
            <a:endParaRPr lang="en-US" sz="4800" dirty="0">
              <a:solidFill>
                <a:srgbClr val="006699"/>
              </a:solidFill>
            </a:endParaRPr>
          </a:p>
        </p:txBody>
      </p:sp>
      <p:sp>
        <p:nvSpPr>
          <p:cNvPr id="136197" name="Rectangle 5">
            <a:extLst>
              <a:ext uri="{FF2B5EF4-FFF2-40B4-BE49-F238E27FC236}">
                <a16:creationId xmlns:a16="http://schemas.microsoft.com/office/drawing/2014/main" id="{2EB68C70-44FC-46E4-AB0C-C38ED788BE1C}"/>
              </a:ext>
            </a:extLst>
          </p:cNvPr>
          <p:cNvSpPr>
            <a:spLocks noGrp="1" noChangeArrowheads="1"/>
          </p:cNvSpPr>
          <p:nvPr>
            <p:ph type="subTitle" idx="1"/>
          </p:nvPr>
        </p:nvSpPr>
        <p:spPr/>
        <p:txBody>
          <a:bodyPr/>
          <a:lstStyle/>
          <a:p>
            <a:pPr eaLnBrk="1" hangingPunct="1">
              <a:defRPr/>
            </a:pPr>
            <a:r>
              <a:rPr lang="en-US" sz="2800" dirty="0">
                <a:solidFill>
                  <a:schemeClr val="tx1"/>
                </a:solidFill>
              </a:rPr>
              <a:t>Maltreatment of Minors</a:t>
            </a:r>
            <a:endParaRPr lang="en-US" sz="2800" dirty="0">
              <a:solidFill>
                <a:schemeClr val="tx1"/>
              </a:solidFill>
              <a:cs typeface="Calibri"/>
            </a:endParaRPr>
          </a:p>
        </p:txBody>
      </p:sp>
      <p:sp>
        <p:nvSpPr>
          <p:cNvPr id="3" name="Slide Number Placeholder 5">
            <a:extLst>
              <a:ext uri="{FF2B5EF4-FFF2-40B4-BE49-F238E27FC236}">
                <a16:creationId xmlns:a16="http://schemas.microsoft.com/office/drawing/2014/main" id="{FFDEEF8C-C725-4ACF-97AE-528689958828}"/>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48</a:t>
            </a:fld>
            <a:endParaRPr lang="en-US" altLang="en-US">
              <a:solidFill>
                <a:srgbClr val="003E6C"/>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D34E5E8A-F550-436F-B716-B5E86FF1E1E0}"/>
              </a:ext>
            </a:extLst>
          </p:cNvPr>
          <p:cNvSpPr>
            <a:spLocks noGrp="1" noRot="1" noChangeArrowheads="1"/>
          </p:cNvSpPr>
          <p:nvPr>
            <p:ph type="title"/>
          </p:nvPr>
        </p:nvSpPr>
        <p:spPr/>
        <p:txBody>
          <a:bodyPr/>
          <a:lstStyle/>
          <a:p>
            <a:pPr eaLnBrk="1" hangingPunct="1">
              <a:defRPr/>
            </a:pPr>
            <a:r>
              <a:rPr lang="en-US">
                <a:solidFill>
                  <a:srgbClr val="006699"/>
                </a:solidFill>
              </a:rPr>
              <a:t>Which are Acts of Abuse?</a:t>
            </a:r>
          </a:p>
        </p:txBody>
      </p:sp>
      <p:sp>
        <p:nvSpPr>
          <p:cNvPr id="139267" name="Rectangle 3">
            <a:extLst>
              <a:ext uri="{FF2B5EF4-FFF2-40B4-BE49-F238E27FC236}">
                <a16:creationId xmlns:a16="http://schemas.microsoft.com/office/drawing/2014/main" id="{3B7D2D17-3DF8-41DE-9397-40260A564E70}"/>
              </a:ext>
            </a:extLst>
          </p:cNvPr>
          <p:cNvSpPr>
            <a:spLocks noGrp="1" noRot="1" noChangeArrowheads="1"/>
          </p:cNvSpPr>
          <p:nvPr>
            <p:ph idx="1"/>
          </p:nvPr>
        </p:nvSpPr>
        <p:spPr/>
        <p:txBody>
          <a:bodyPr/>
          <a:lstStyle/>
          <a:p>
            <a:pPr marL="609600" indent="-609600" eaLnBrk="1" hangingPunct="1">
              <a:buFont typeface="Wingdings" panose="05000000000000000000" pitchFamily="2" charset="2"/>
              <a:buAutoNum type="alphaUcPeriod"/>
              <a:defRPr/>
            </a:pPr>
            <a:r>
              <a:rPr lang="en-US" sz="2800" dirty="0"/>
              <a:t>A babysitter slaps a child when she won’t listen.</a:t>
            </a:r>
          </a:p>
          <a:p>
            <a:pPr marL="0" indent="0" eaLnBrk="1" hangingPunct="1">
              <a:buFont typeface="Wingdings" panose="05000000000000000000" pitchFamily="2" charset="2"/>
              <a:buNone/>
              <a:defRPr/>
            </a:pPr>
            <a:endParaRPr lang="en-US" sz="1000" dirty="0"/>
          </a:p>
          <a:p>
            <a:pPr marL="609600" indent="-609600" eaLnBrk="1" hangingPunct="1">
              <a:buFont typeface="+mj-lt"/>
              <a:buAutoNum type="alphaUcPeriod" startAt="2"/>
              <a:defRPr/>
            </a:pPr>
            <a:r>
              <a:rPr lang="en-US" sz="2800" dirty="0"/>
              <a:t>Holding a child by the shoulders to keep him or her from stepping in front of a moving car.</a:t>
            </a:r>
          </a:p>
          <a:p>
            <a:pPr marL="0" indent="0" eaLnBrk="1" hangingPunct="1">
              <a:buFont typeface="Wingdings" panose="05000000000000000000" pitchFamily="2" charset="2"/>
              <a:buNone/>
              <a:defRPr/>
            </a:pPr>
            <a:endParaRPr lang="en-US" sz="1000" dirty="0"/>
          </a:p>
          <a:p>
            <a:pPr marL="609600" indent="-609600" eaLnBrk="1" hangingPunct="1">
              <a:buFont typeface="+mj-lt"/>
              <a:buAutoNum type="alphaUcPeriod" startAt="3"/>
              <a:defRPr/>
            </a:pPr>
            <a:r>
              <a:rPr lang="en-US" sz="2800" dirty="0"/>
              <a:t>A 21 year-old youth leader asks a </a:t>
            </a:r>
            <a:br>
              <a:rPr lang="en-US" sz="2800" dirty="0"/>
            </a:br>
            <a:r>
              <a:rPr lang="en-US" sz="2800" dirty="0"/>
              <a:t>17 year-old group member out on a date.</a:t>
            </a:r>
          </a:p>
          <a:p>
            <a:pPr marL="0" indent="0" eaLnBrk="1" hangingPunct="1">
              <a:buFont typeface="Wingdings" panose="05000000000000000000" pitchFamily="2" charset="2"/>
              <a:buNone/>
              <a:defRPr/>
            </a:pPr>
            <a:endParaRPr lang="en-US" sz="1000" dirty="0"/>
          </a:p>
          <a:p>
            <a:pPr marL="609600" indent="-609600" eaLnBrk="1" hangingPunct="1">
              <a:buFont typeface="+mj-lt"/>
              <a:buAutoNum type="alphaUcPeriod" startAt="4"/>
              <a:defRPr/>
            </a:pPr>
            <a:r>
              <a:rPr lang="en-US" sz="2800" dirty="0"/>
              <a:t>A teacher yells loudly at a boy who rides your bus almost every day to “get his attention.”</a:t>
            </a:r>
          </a:p>
          <a:p>
            <a:pPr marL="609600" indent="-609600" eaLnBrk="1" hangingPunct="1">
              <a:buFont typeface="Wingdings" panose="05000000000000000000" pitchFamily="2" charset="2"/>
              <a:buAutoNum type="alphaUcPeriod" startAt="4"/>
              <a:defRPr/>
            </a:pPr>
            <a:endParaRPr lang="en-US" sz="2800" dirty="0"/>
          </a:p>
          <a:p>
            <a:pPr marL="609600" indent="-609600" eaLnBrk="1" hangingPunct="1">
              <a:buFont typeface="Wingdings" panose="05000000000000000000" pitchFamily="2" charset="2"/>
              <a:buAutoNum type="alphaUcPeriod" startAt="4"/>
              <a:defRPr/>
            </a:pPr>
            <a:endParaRPr lang="en-US" sz="2800" dirty="0"/>
          </a:p>
          <a:p>
            <a:pPr marL="609600" indent="-609600" eaLnBrk="1" hangingPunct="1">
              <a:buFont typeface="Wingdings" panose="05000000000000000000" pitchFamily="2" charset="2"/>
              <a:buAutoNum type="alphaUcPeriod" startAt="4"/>
              <a:defRPr/>
            </a:pPr>
            <a:endParaRPr lang="en-US" sz="2800" dirty="0"/>
          </a:p>
        </p:txBody>
      </p:sp>
      <p:sp>
        <p:nvSpPr>
          <p:cNvPr id="2" name="Slide Number Placeholder 5">
            <a:extLst>
              <a:ext uri="{FF2B5EF4-FFF2-40B4-BE49-F238E27FC236}">
                <a16:creationId xmlns:a16="http://schemas.microsoft.com/office/drawing/2014/main" id="{C7325D01-4FA7-4744-83EF-9F87F8EB063B}"/>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49</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92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26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9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p:bldP spid="139267"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78BC7A45-73BC-44B8-8219-3A3A228C6D56}"/>
              </a:ext>
            </a:extLst>
          </p:cNvPr>
          <p:cNvSpPr>
            <a:spLocks noGrp="1" noRot="1" noChangeArrowheads="1"/>
          </p:cNvSpPr>
          <p:nvPr>
            <p:ph type="title"/>
          </p:nvPr>
        </p:nvSpPr>
        <p:spPr/>
        <p:txBody>
          <a:bodyPr/>
          <a:lstStyle/>
          <a:p>
            <a:pPr eaLnBrk="1" hangingPunct="1">
              <a:defRPr/>
            </a:pPr>
            <a:r>
              <a:rPr lang="en-US" dirty="0">
                <a:solidFill>
                  <a:srgbClr val="006699"/>
                </a:solidFill>
              </a:rPr>
              <a:t>Class Content	</a:t>
            </a:r>
            <a:r>
              <a:rPr lang="en-US" dirty="0">
                <a:solidFill>
                  <a:srgbClr val="FFC000"/>
                </a:solidFill>
              </a:rPr>
              <a:t>	</a:t>
            </a:r>
          </a:p>
        </p:txBody>
      </p:sp>
      <p:sp>
        <p:nvSpPr>
          <p:cNvPr id="22531" name="Rectangle 3">
            <a:extLst>
              <a:ext uri="{FF2B5EF4-FFF2-40B4-BE49-F238E27FC236}">
                <a16:creationId xmlns:a16="http://schemas.microsoft.com/office/drawing/2014/main" id="{D32968C5-A085-4CDF-BDBA-4301190897E7}"/>
              </a:ext>
            </a:extLst>
          </p:cNvPr>
          <p:cNvSpPr>
            <a:spLocks noGrp="1" noRot="1" noChangeArrowheads="1"/>
          </p:cNvSpPr>
          <p:nvPr>
            <p:ph idx="1"/>
          </p:nvPr>
        </p:nvSpPr>
        <p:spPr/>
        <p:txBody>
          <a:bodyPr/>
          <a:lstStyle/>
          <a:p>
            <a:pPr eaLnBrk="1" hangingPunct="1">
              <a:defRPr/>
            </a:pPr>
            <a:r>
              <a:rPr lang="en-US" sz="2800" b="1" dirty="0">
                <a:solidFill>
                  <a:srgbClr val="006699"/>
                </a:solidFill>
              </a:rPr>
              <a:t>TOPIC 1</a:t>
            </a:r>
            <a:r>
              <a:rPr lang="en-US" sz="2800" dirty="0">
                <a:solidFill>
                  <a:srgbClr val="006699"/>
                </a:solidFill>
              </a:rPr>
              <a:t>: </a:t>
            </a:r>
            <a:r>
              <a:rPr lang="en-US" sz="2800" dirty="0"/>
              <a:t>Determining Vulnerability</a:t>
            </a:r>
            <a:endParaRPr lang="en-US" sz="2800" dirty="0">
              <a:cs typeface="Calibri"/>
            </a:endParaRPr>
          </a:p>
          <a:p>
            <a:pPr eaLnBrk="1" hangingPunct="1">
              <a:defRPr/>
            </a:pPr>
            <a:r>
              <a:rPr lang="en-US" sz="2800" b="1" dirty="0">
                <a:solidFill>
                  <a:srgbClr val="006699"/>
                </a:solidFill>
              </a:rPr>
              <a:t>TOPIC 2</a:t>
            </a:r>
            <a:r>
              <a:rPr lang="en-US" sz="2800" dirty="0">
                <a:solidFill>
                  <a:srgbClr val="006699"/>
                </a:solidFill>
              </a:rPr>
              <a:t>: </a:t>
            </a:r>
            <a:r>
              <a:rPr lang="en-US" sz="2800" dirty="0"/>
              <a:t>Recognizing Maltreatment</a:t>
            </a:r>
            <a:endParaRPr lang="en-US" sz="2800" dirty="0">
              <a:cs typeface="Calibri"/>
            </a:endParaRPr>
          </a:p>
          <a:p>
            <a:pPr eaLnBrk="1" hangingPunct="1">
              <a:defRPr/>
            </a:pPr>
            <a:r>
              <a:rPr lang="en-US" sz="2800" b="1" dirty="0">
                <a:solidFill>
                  <a:srgbClr val="006699"/>
                </a:solidFill>
              </a:rPr>
              <a:t>TOPIC 3</a:t>
            </a:r>
            <a:r>
              <a:rPr lang="en-US" sz="2800" dirty="0">
                <a:solidFill>
                  <a:srgbClr val="006699"/>
                </a:solidFill>
              </a:rPr>
              <a:t>: </a:t>
            </a:r>
            <a:r>
              <a:rPr lang="en-US" sz="2800" dirty="0"/>
              <a:t>Maltreatment Reporting and Impacts</a:t>
            </a:r>
            <a:endParaRPr lang="en-US" sz="2800" dirty="0">
              <a:cs typeface="Calibri"/>
            </a:endParaRPr>
          </a:p>
          <a:p>
            <a:pPr eaLnBrk="1" hangingPunct="1">
              <a:defRPr/>
            </a:pPr>
            <a:r>
              <a:rPr lang="en-US" sz="2800" b="1" dirty="0">
                <a:solidFill>
                  <a:srgbClr val="006699"/>
                </a:solidFill>
              </a:rPr>
              <a:t>TOPIC 4</a:t>
            </a:r>
            <a:r>
              <a:rPr lang="en-US" sz="2800" dirty="0">
                <a:solidFill>
                  <a:srgbClr val="006699"/>
                </a:solidFill>
              </a:rPr>
              <a:t>: </a:t>
            </a:r>
            <a:r>
              <a:rPr lang="en-US" sz="2800" dirty="0"/>
              <a:t>Preventing Accusations of Maltreatment &amp; Defusing Emotionally Charged Situations</a:t>
            </a:r>
            <a:endParaRPr lang="en-US" sz="2800" dirty="0">
              <a:cs typeface="Calibri"/>
            </a:endParaRPr>
          </a:p>
          <a:p>
            <a:pPr eaLnBrk="1" hangingPunct="1">
              <a:defRPr/>
            </a:pPr>
            <a:r>
              <a:rPr lang="en-US" sz="2800" b="1" dirty="0">
                <a:solidFill>
                  <a:srgbClr val="006699"/>
                </a:solidFill>
              </a:rPr>
              <a:t>Assessment</a:t>
            </a:r>
            <a:r>
              <a:rPr lang="en-US" sz="2800" dirty="0"/>
              <a:t> to check your understanding</a:t>
            </a:r>
            <a:endParaRPr lang="en-US" sz="2800" dirty="0">
              <a:cs typeface="Calibri"/>
            </a:endParaRPr>
          </a:p>
        </p:txBody>
      </p:sp>
      <p:sp>
        <p:nvSpPr>
          <p:cNvPr id="2" name="Slide Number Placeholder 5">
            <a:extLst>
              <a:ext uri="{FF2B5EF4-FFF2-40B4-BE49-F238E27FC236}">
                <a16:creationId xmlns:a16="http://schemas.microsoft.com/office/drawing/2014/main" id="{2829BA00-4DB5-4AB3-828D-DDB7D9929E71}"/>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5</a:t>
            </a:fld>
            <a:endParaRPr lang="en-US" altLang="en-US">
              <a:solidFill>
                <a:srgbClr val="003E6C"/>
              </a:solidFill>
            </a:endParaRPr>
          </a:p>
        </p:txBody>
      </p:sp>
    </p:spTree>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9F36732C-9A1F-4BFC-A628-58DFC4E45ECB}"/>
              </a:ext>
            </a:extLst>
          </p:cNvPr>
          <p:cNvSpPr>
            <a:spLocks noGrp="1" noRot="1" noChangeArrowheads="1"/>
          </p:cNvSpPr>
          <p:nvPr>
            <p:ph type="title"/>
          </p:nvPr>
        </p:nvSpPr>
        <p:spPr/>
        <p:txBody>
          <a:bodyPr/>
          <a:lstStyle/>
          <a:p>
            <a:pPr eaLnBrk="1" hangingPunct="1">
              <a:defRPr/>
            </a:pPr>
            <a:r>
              <a:rPr lang="en-US">
                <a:solidFill>
                  <a:srgbClr val="006699"/>
                </a:solidFill>
              </a:rPr>
              <a:t>Which Are Acts of Neglect?</a:t>
            </a:r>
          </a:p>
        </p:txBody>
      </p:sp>
      <p:sp>
        <p:nvSpPr>
          <p:cNvPr id="138243" name="Rectangle 3">
            <a:extLst>
              <a:ext uri="{FF2B5EF4-FFF2-40B4-BE49-F238E27FC236}">
                <a16:creationId xmlns:a16="http://schemas.microsoft.com/office/drawing/2014/main" id="{DE2A579C-89FB-4683-B9DD-FA5C9BCDCD70}"/>
              </a:ext>
            </a:extLst>
          </p:cNvPr>
          <p:cNvSpPr>
            <a:spLocks noGrp="1" noRot="1" noChangeArrowheads="1"/>
          </p:cNvSpPr>
          <p:nvPr>
            <p:ph idx="1"/>
          </p:nvPr>
        </p:nvSpPr>
        <p:spPr/>
        <p:txBody>
          <a:bodyPr/>
          <a:lstStyle/>
          <a:p>
            <a:pPr marL="514350" indent="-514350" eaLnBrk="1" hangingPunct="1">
              <a:buFont typeface="+mj-lt"/>
              <a:buAutoNum type="alphaUcPeriod"/>
              <a:defRPr/>
            </a:pPr>
            <a:r>
              <a:rPr lang="en-US" sz="2200" dirty="0"/>
              <a:t>Child not given medical treatment for bacterial infection.</a:t>
            </a:r>
          </a:p>
          <a:p>
            <a:pPr marL="514350" indent="-514350" eaLnBrk="1" hangingPunct="1">
              <a:buFont typeface="+mj-lt"/>
              <a:buAutoNum type="alphaUcPeriod"/>
              <a:defRPr/>
            </a:pPr>
            <a:r>
              <a:rPr lang="en-US" sz="2200" dirty="0"/>
              <a:t>Child taken out of day care.</a:t>
            </a:r>
          </a:p>
          <a:p>
            <a:pPr marL="514350" indent="-514350" eaLnBrk="1" hangingPunct="1">
              <a:buFont typeface="+mj-lt"/>
              <a:buAutoNum type="alphaUcPeriod"/>
              <a:defRPr/>
            </a:pPr>
            <a:r>
              <a:rPr lang="en-US" sz="2200" dirty="0"/>
              <a:t>Toddler left alone in the house for 2 hours while parents run errands.</a:t>
            </a:r>
          </a:p>
          <a:p>
            <a:pPr marL="514350" indent="-514350" eaLnBrk="1" hangingPunct="1">
              <a:buFont typeface="+mj-lt"/>
              <a:buAutoNum type="alphaUcPeriod"/>
              <a:defRPr/>
            </a:pPr>
            <a:r>
              <a:rPr lang="en-US" sz="2200" dirty="0"/>
              <a:t>7 year-old not attending school.</a:t>
            </a:r>
          </a:p>
          <a:p>
            <a:pPr marL="514350" indent="-514350" eaLnBrk="1" hangingPunct="1">
              <a:buFont typeface="+mj-lt"/>
              <a:buAutoNum type="alphaUcPeriod"/>
              <a:defRPr/>
            </a:pPr>
            <a:r>
              <a:rPr lang="en-US" sz="2200" dirty="0"/>
              <a:t>13 year-old left alone in the house for 2 hours while parents run errands.</a:t>
            </a:r>
          </a:p>
          <a:p>
            <a:pPr marL="514350" indent="-514350" eaLnBrk="1" hangingPunct="1">
              <a:buFont typeface="+mj-lt"/>
              <a:buAutoNum type="alphaUcPeriod"/>
              <a:defRPr/>
            </a:pPr>
            <a:r>
              <a:rPr lang="en-US" sz="2200" dirty="0"/>
              <a:t>Gambling losses prevent parent from buying groceries.</a:t>
            </a:r>
          </a:p>
          <a:p>
            <a:pPr marL="514350" indent="-514350" eaLnBrk="1" hangingPunct="1">
              <a:buFont typeface="+mj-lt"/>
              <a:buAutoNum type="alphaUcPeriod"/>
              <a:defRPr/>
            </a:pPr>
            <a:r>
              <a:rPr lang="en-US" sz="2200" dirty="0"/>
              <a:t>Mother is aware that her boyfriend sexually abuses her daughter and allows boyfriend to continue to live in the house.</a:t>
            </a:r>
          </a:p>
          <a:p>
            <a:pPr marL="514350" indent="-514350" eaLnBrk="1" hangingPunct="1">
              <a:buFont typeface="+mj-lt"/>
              <a:buAutoNum type="alphaUcPeriod"/>
              <a:defRPr/>
            </a:pPr>
            <a:r>
              <a:rPr lang="en-US" sz="2200" dirty="0"/>
              <a:t>Child skips math class 3 times.</a:t>
            </a:r>
          </a:p>
        </p:txBody>
      </p:sp>
      <p:sp>
        <p:nvSpPr>
          <p:cNvPr id="2" name="Slide Number Placeholder 5">
            <a:extLst>
              <a:ext uri="{FF2B5EF4-FFF2-40B4-BE49-F238E27FC236}">
                <a16:creationId xmlns:a16="http://schemas.microsoft.com/office/drawing/2014/main" id="{4CF6D752-1EB3-4B1B-8762-18A0BF7BEA1A}"/>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50</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82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824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24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824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824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824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8243">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8243">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82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p:bldP spid="13824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C61B1889-CE4F-4B0D-BBA8-DF4FEFC4C968}"/>
              </a:ext>
            </a:extLst>
          </p:cNvPr>
          <p:cNvSpPr>
            <a:spLocks noGrp="1" noRot="1" noChangeArrowheads="1"/>
          </p:cNvSpPr>
          <p:nvPr>
            <p:ph type="title"/>
          </p:nvPr>
        </p:nvSpPr>
        <p:spPr/>
        <p:txBody>
          <a:bodyPr/>
          <a:lstStyle/>
          <a:p>
            <a:pPr eaLnBrk="1" hangingPunct="1">
              <a:defRPr/>
            </a:pPr>
            <a:r>
              <a:rPr lang="en-US" dirty="0">
                <a:solidFill>
                  <a:srgbClr val="006699"/>
                </a:solidFill>
              </a:rPr>
              <a:t>Summary</a:t>
            </a:r>
          </a:p>
        </p:txBody>
      </p:sp>
      <p:pic>
        <p:nvPicPr>
          <p:cNvPr id="55301" name="Picture 5" descr="MPj04309190000[1]">
            <a:extLst>
              <a:ext uri="{FF2B5EF4-FFF2-40B4-BE49-F238E27FC236}">
                <a16:creationId xmlns:a16="http://schemas.microsoft.com/office/drawing/2014/main" id="{86F20EAA-9B6C-4379-8E5B-4B0396F226D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535652" y="1691524"/>
            <a:ext cx="3200659" cy="4369506"/>
          </a:xfrm>
          <a:noFill/>
          <a:extLst>
            <a:ext uri="{909E8E84-426E-40DD-AFC4-6F175D3DCCD1}">
              <a14:hiddenFill xmlns:a14="http://schemas.microsoft.com/office/drawing/2010/main">
                <a:solidFill>
                  <a:srgbClr val="FFFFFF"/>
                </a:solidFill>
              </a14:hiddenFill>
            </a:ext>
          </a:extLst>
        </p:spPr>
      </p:pic>
      <p:sp>
        <p:nvSpPr>
          <p:cNvPr id="142339" name="Rectangle 3">
            <a:extLst>
              <a:ext uri="{FF2B5EF4-FFF2-40B4-BE49-F238E27FC236}">
                <a16:creationId xmlns:a16="http://schemas.microsoft.com/office/drawing/2014/main" id="{FA6AA195-2ED9-42B3-8ABC-4F4D41CF3C09}"/>
              </a:ext>
            </a:extLst>
          </p:cNvPr>
          <p:cNvSpPr>
            <a:spLocks noGrp="1" noRot="1" noChangeArrowheads="1"/>
          </p:cNvSpPr>
          <p:nvPr>
            <p:ph sz="half" idx="2"/>
          </p:nvPr>
        </p:nvSpPr>
        <p:spPr>
          <a:xfrm>
            <a:off x="4157663" y="1689894"/>
            <a:ext cx="3886200" cy="4351338"/>
          </a:xfrm>
        </p:spPr>
        <p:txBody>
          <a:bodyPr/>
          <a:lstStyle/>
          <a:p>
            <a:pPr eaLnBrk="1" hangingPunct="1">
              <a:lnSpc>
                <a:spcPct val="90000"/>
              </a:lnSpc>
              <a:defRPr/>
            </a:pPr>
            <a:r>
              <a:rPr lang="en-US" sz="2400" dirty="0"/>
              <a:t>BOTH minors &amp; vulnerable adults can be </a:t>
            </a:r>
            <a:r>
              <a:rPr lang="en-US" sz="2400" i="1" dirty="0"/>
              <a:t>maltreated</a:t>
            </a:r>
          </a:p>
          <a:p>
            <a:pPr marL="0" indent="0" eaLnBrk="1" hangingPunct="1">
              <a:lnSpc>
                <a:spcPct val="90000"/>
              </a:lnSpc>
              <a:buFont typeface="Wingdings" panose="05000000000000000000" pitchFamily="2" charset="2"/>
              <a:buNone/>
              <a:defRPr/>
            </a:pPr>
            <a:endParaRPr lang="en-US" sz="2400" i="1" dirty="0"/>
          </a:p>
          <a:p>
            <a:pPr eaLnBrk="1" hangingPunct="1">
              <a:lnSpc>
                <a:spcPct val="90000"/>
              </a:lnSpc>
              <a:defRPr/>
            </a:pPr>
            <a:r>
              <a:rPr lang="en-US" sz="2400" dirty="0"/>
              <a:t>Vulnerable adults can be also be </a:t>
            </a:r>
            <a:r>
              <a:rPr lang="en-US" sz="2400" i="1" dirty="0"/>
              <a:t>financially exploited</a:t>
            </a:r>
          </a:p>
          <a:p>
            <a:pPr marL="0" indent="0" eaLnBrk="1" hangingPunct="1">
              <a:lnSpc>
                <a:spcPct val="90000"/>
              </a:lnSpc>
              <a:buFont typeface="Wingdings" panose="05000000000000000000" pitchFamily="2" charset="2"/>
              <a:buNone/>
              <a:defRPr/>
            </a:pPr>
            <a:endParaRPr lang="en-US" sz="2400" i="1" dirty="0"/>
          </a:p>
          <a:p>
            <a:pPr eaLnBrk="1" hangingPunct="1">
              <a:lnSpc>
                <a:spcPct val="90000"/>
              </a:lnSpc>
              <a:defRPr/>
            </a:pPr>
            <a:r>
              <a:rPr lang="en-US" sz="2400" dirty="0"/>
              <a:t>BOTH minors &amp; vulnerable adults can be </a:t>
            </a:r>
            <a:r>
              <a:rPr lang="en-US" sz="2400" i="1" dirty="0"/>
              <a:t>neglected</a:t>
            </a:r>
            <a:br>
              <a:rPr lang="en-US" sz="2400" i="1" dirty="0"/>
            </a:br>
            <a:endParaRPr lang="en-US" sz="2400" i="1" dirty="0"/>
          </a:p>
          <a:p>
            <a:pPr marL="0" indent="0" eaLnBrk="1" hangingPunct="1">
              <a:lnSpc>
                <a:spcPct val="90000"/>
              </a:lnSpc>
              <a:buFont typeface="Wingdings" panose="05000000000000000000" pitchFamily="2" charset="2"/>
              <a:buNone/>
              <a:defRPr/>
            </a:pPr>
            <a:r>
              <a:rPr lang="en-US" sz="2400" dirty="0"/>
              <a:t>Understanding maltreatment and neglect may help you spot it </a:t>
            </a:r>
          </a:p>
        </p:txBody>
      </p:sp>
      <p:sp>
        <p:nvSpPr>
          <p:cNvPr id="2" name="Slide Number Placeholder 5">
            <a:extLst>
              <a:ext uri="{FF2B5EF4-FFF2-40B4-BE49-F238E27FC236}">
                <a16:creationId xmlns:a16="http://schemas.microsoft.com/office/drawing/2014/main" id="{2050AA73-BAA3-46B6-A8F4-668D1450C905}"/>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51</a:t>
            </a:fld>
            <a:endParaRPr lang="en-US" altLang="en-US">
              <a:solidFill>
                <a:srgbClr val="003E6C"/>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EA28088E-6D89-4B67-9D4D-06D7DFBB5B8D}"/>
              </a:ext>
            </a:extLst>
          </p:cNvPr>
          <p:cNvSpPr>
            <a:spLocks noGrp="1" noRot="1" noChangeArrowheads="1"/>
          </p:cNvSpPr>
          <p:nvPr>
            <p:ph type="title"/>
          </p:nvPr>
        </p:nvSpPr>
        <p:spPr>
          <a:xfrm>
            <a:off x="176213" y="386556"/>
            <a:ext cx="8610600" cy="1325563"/>
          </a:xfrm>
        </p:spPr>
        <p:txBody>
          <a:bodyPr/>
          <a:lstStyle/>
          <a:p>
            <a:pPr eaLnBrk="1" hangingPunct="1">
              <a:defRPr/>
            </a:pPr>
            <a:r>
              <a:rPr lang="en-US" dirty="0">
                <a:solidFill>
                  <a:srgbClr val="006699"/>
                </a:solidFill>
              </a:rPr>
              <a:t>TOPIC 3 : </a:t>
            </a:r>
            <a:r>
              <a:rPr lang="en-US" dirty="0">
                <a:solidFill>
                  <a:schemeClr val="tx1"/>
                </a:solidFill>
              </a:rPr>
              <a:t>Recognizing and Reporting Maltreatment</a:t>
            </a:r>
          </a:p>
        </p:txBody>
      </p:sp>
      <p:pic>
        <p:nvPicPr>
          <p:cNvPr id="56325" name="Picture 6" descr="MPj04222240000[1]">
            <a:extLst>
              <a:ext uri="{FF2B5EF4-FFF2-40B4-BE49-F238E27FC236}">
                <a16:creationId xmlns:a16="http://schemas.microsoft.com/office/drawing/2014/main" id="{9EEB9184-48CB-496A-A227-06676E5F810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195993" y="1948050"/>
            <a:ext cx="2751513" cy="4106487"/>
          </a:xfrm>
          <a:noFill/>
          <a:extLst>
            <a:ext uri="{909E8E84-426E-40DD-AFC4-6F175D3DCCD1}">
              <a14:hiddenFill xmlns:a14="http://schemas.microsoft.com/office/drawing/2010/main">
                <a:solidFill>
                  <a:srgbClr val="FFFFFF"/>
                </a:solidFill>
              </a14:hiddenFill>
            </a:ext>
          </a:extLst>
        </p:spPr>
      </p:pic>
      <p:sp>
        <p:nvSpPr>
          <p:cNvPr id="144387" name="Rectangle 3">
            <a:extLst>
              <a:ext uri="{FF2B5EF4-FFF2-40B4-BE49-F238E27FC236}">
                <a16:creationId xmlns:a16="http://schemas.microsoft.com/office/drawing/2014/main" id="{8C413C4F-6689-4226-9749-245F7232ED8D}"/>
              </a:ext>
            </a:extLst>
          </p:cNvPr>
          <p:cNvSpPr>
            <a:spLocks noGrp="1" noRot="1" noChangeArrowheads="1"/>
          </p:cNvSpPr>
          <p:nvPr>
            <p:ph sz="half" idx="2"/>
          </p:nvPr>
        </p:nvSpPr>
        <p:spPr/>
        <p:txBody>
          <a:bodyPr/>
          <a:lstStyle/>
          <a:p>
            <a:pPr eaLnBrk="1" hangingPunct="1">
              <a:buFont typeface="Wingdings" panose="05000000000000000000" pitchFamily="2" charset="2"/>
              <a:buNone/>
              <a:defRPr/>
            </a:pPr>
            <a:endParaRPr lang="en-US" sz="2800" dirty="0"/>
          </a:p>
          <a:p>
            <a:pPr marL="0" indent="0" eaLnBrk="1" hangingPunct="1">
              <a:buFont typeface="Wingdings" panose="05000000000000000000" pitchFamily="2" charset="2"/>
              <a:buNone/>
              <a:defRPr/>
            </a:pPr>
            <a:r>
              <a:rPr lang="en-US" sz="2800" dirty="0"/>
              <a:t>How do I know if someone is being maltreated?</a:t>
            </a:r>
          </a:p>
          <a:p>
            <a:pPr eaLnBrk="1" hangingPunct="1">
              <a:buFont typeface="Wingdings" panose="05000000000000000000" pitchFamily="2" charset="2"/>
              <a:buNone/>
              <a:defRPr/>
            </a:pPr>
            <a:endParaRPr lang="en-US" sz="2800" dirty="0"/>
          </a:p>
          <a:p>
            <a:pPr eaLnBrk="1" hangingPunct="1">
              <a:buFont typeface="Wingdings" panose="05000000000000000000" pitchFamily="2" charset="2"/>
              <a:buNone/>
              <a:defRPr/>
            </a:pPr>
            <a:r>
              <a:rPr lang="en-US" sz="2800" dirty="0"/>
              <a:t>What can I do about it?</a:t>
            </a:r>
          </a:p>
        </p:txBody>
      </p:sp>
      <p:sp>
        <p:nvSpPr>
          <p:cNvPr id="2" name="Slide Number Placeholder 5">
            <a:extLst>
              <a:ext uri="{FF2B5EF4-FFF2-40B4-BE49-F238E27FC236}">
                <a16:creationId xmlns:a16="http://schemas.microsoft.com/office/drawing/2014/main" id="{0C95EF7C-E7A7-4CCD-A0CF-285C237A51B0}"/>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52</a:t>
            </a:fld>
            <a:endParaRPr lang="en-US" altLang="en-US">
              <a:solidFill>
                <a:srgbClr val="003E6C"/>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BD5CB8E2-54FC-4119-A608-32C09474576B}"/>
              </a:ext>
            </a:extLst>
          </p:cNvPr>
          <p:cNvSpPr>
            <a:spLocks noGrp="1" noRot="1" noChangeArrowheads="1"/>
          </p:cNvSpPr>
          <p:nvPr>
            <p:ph type="title"/>
          </p:nvPr>
        </p:nvSpPr>
        <p:spPr/>
        <p:txBody>
          <a:bodyPr/>
          <a:lstStyle/>
          <a:p>
            <a:pPr eaLnBrk="1" hangingPunct="1">
              <a:defRPr/>
            </a:pPr>
            <a:r>
              <a:rPr lang="en-US" dirty="0">
                <a:solidFill>
                  <a:srgbClr val="006699"/>
                </a:solidFill>
              </a:rPr>
              <a:t>Learning Objectives</a:t>
            </a:r>
            <a:r>
              <a:rPr lang="en-US" dirty="0">
                <a:solidFill>
                  <a:srgbClr val="FFC000"/>
                </a:solidFill>
              </a:rPr>
              <a:t>		</a:t>
            </a:r>
          </a:p>
        </p:txBody>
      </p:sp>
      <p:pic>
        <p:nvPicPr>
          <p:cNvPr id="57349" name="Picture 14" descr="MPj04230270000[1]">
            <a:extLst>
              <a:ext uri="{FF2B5EF4-FFF2-40B4-BE49-F238E27FC236}">
                <a16:creationId xmlns:a16="http://schemas.microsoft.com/office/drawing/2014/main" id="{50C563BE-06D8-48F5-98E9-2ED6085CED1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626311" y="1870118"/>
            <a:ext cx="3890876" cy="3876588"/>
          </a:xfrm>
          <a:noFill/>
          <a:extLst>
            <a:ext uri="{909E8E84-426E-40DD-AFC4-6F175D3DCCD1}">
              <a14:hiddenFill xmlns:a14="http://schemas.microsoft.com/office/drawing/2010/main">
                <a:solidFill>
                  <a:srgbClr val="FFFFFF"/>
                </a:solidFill>
              </a14:hiddenFill>
            </a:ext>
          </a:extLst>
        </p:spPr>
      </p:pic>
      <p:sp>
        <p:nvSpPr>
          <p:cNvPr id="145411" name="Rectangle 3">
            <a:extLst>
              <a:ext uri="{FF2B5EF4-FFF2-40B4-BE49-F238E27FC236}">
                <a16:creationId xmlns:a16="http://schemas.microsoft.com/office/drawing/2014/main" id="{FCC943A3-E5E4-42DA-A86F-325AF96F442E}"/>
              </a:ext>
            </a:extLst>
          </p:cNvPr>
          <p:cNvSpPr>
            <a:spLocks noGrp="1" noRot="1" noChangeArrowheads="1"/>
          </p:cNvSpPr>
          <p:nvPr>
            <p:ph sz="half" idx="2"/>
          </p:nvPr>
        </p:nvSpPr>
        <p:spPr>
          <a:xfrm>
            <a:off x="4872038" y="2368550"/>
            <a:ext cx="3886200" cy="4351338"/>
          </a:xfrm>
        </p:spPr>
        <p:txBody>
          <a:bodyPr/>
          <a:lstStyle/>
          <a:p>
            <a:pPr eaLnBrk="1" hangingPunct="1">
              <a:defRPr/>
            </a:pPr>
            <a:r>
              <a:rPr lang="en-US" sz="2800" dirty="0"/>
              <a:t>Barriers to identifying maltreatment</a:t>
            </a:r>
          </a:p>
          <a:p>
            <a:pPr eaLnBrk="1" hangingPunct="1">
              <a:defRPr/>
            </a:pPr>
            <a:r>
              <a:rPr lang="en-US" sz="2800" dirty="0"/>
              <a:t>What to do</a:t>
            </a:r>
          </a:p>
          <a:p>
            <a:pPr eaLnBrk="1" hangingPunct="1">
              <a:defRPr/>
            </a:pPr>
            <a:r>
              <a:rPr lang="en-US" sz="2800" dirty="0"/>
              <a:t>Reporting requirements</a:t>
            </a:r>
          </a:p>
          <a:p>
            <a:pPr eaLnBrk="1" hangingPunct="1">
              <a:defRPr/>
            </a:pPr>
            <a:r>
              <a:rPr lang="en-US" sz="2800" dirty="0"/>
              <a:t>Discuss potential impacts</a:t>
            </a:r>
          </a:p>
        </p:txBody>
      </p:sp>
      <p:sp>
        <p:nvSpPr>
          <p:cNvPr id="2" name="Slide Number Placeholder 5">
            <a:extLst>
              <a:ext uri="{FF2B5EF4-FFF2-40B4-BE49-F238E27FC236}">
                <a16:creationId xmlns:a16="http://schemas.microsoft.com/office/drawing/2014/main" id="{024C326A-1614-44E3-8749-3E1323754028}"/>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53</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54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4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54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541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54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p:bldP spid="145411"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60" name="Rectangle 4">
            <a:extLst>
              <a:ext uri="{FF2B5EF4-FFF2-40B4-BE49-F238E27FC236}">
                <a16:creationId xmlns:a16="http://schemas.microsoft.com/office/drawing/2014/main" id="{61B0EAC1-F485-4E1D-AE04-4CC5F25A98E7}"/>
              </a:ext>
            </a:extLst>
          </p:cNvPr>
          <p:cNvSpPr>
            <a:spLocks noGrp="1" noRot="1" noChangeArrowheads="1"/>
          </p:cNvSpPr>
          <p:nvPr>
            <p:ph type="title"/>
          </p:nvPr>
        </p:nvSpPr>
        <p:spPr/>
        <p:txBody>
          <a:bodyPr/>
          <a:lstStyle/>
          <a:p>
            <a:pPr eaLnBrk="1" hangingPunct="1">
              <a:defRPr/>
            </a:pPr>
            <a:r>
              <a:rPr lang="en-US" dirty="0">
                <a:solidFill>
                  <a:srgbClr val="006699"/>
                </a:solidFill>
              </a:rPr>
              <a:t>Barriers to Recognizing Maltreatment</a:t>
            </a:r>
          </a:p>
        </p:txBody>
      </p:sp>
      <p:pic>
        <p:nvPicPr>
          <p:cNvPr id="58373" name="Picture 7" descr="MPj04387350000[1]">
            <a:extLst>
              <a:ext uri="{FF2B5EF4-FFF2-40B4-BE49-F238E27FC236}">
                <a16:creationId xmlns:a16="http://schemas.microsoft.com/office/drawing/2014/main" id="{0DC1F264-3353-419C-ABAD-1B22670CB47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5257800" y="1825625"/>
            <a:ext cx="2805545" cy="4189615"/>
          </a:xfrm>
          <a:noFill/>
          <a:extLst>
            <a:ext uri="{909E8E84-426E-40DD-AFC4-6F175D3DCCD1}">
              <a14:hiddenFill xmlns:a14="http://schemas.microsoft.com/office/drawing/2010/main">
                <a:solidFill>
                  <a:srgbClr val="FFFFFF"/>
                </a:solidFill>
              </a14:hiddenFill>
            </a:ext>
          </a:extLst>
        </p:spPr>
      </p:pic>
      <p:sp>
        <p:nvSpPr>
          <p:cNvPr id="147461" name="Rectangle 5">
            <a:extLst>
              <a:ext uri="{FF2B5EF4-FFF2-40B4-BE49-F238E27FC236}">
                <a16:creationId xmlns:a16="http://schemas.microsoft.com/office/drawing/2014/main" id="{6700E7EA-962E-420A-9350-37815E035A85}"/>
              </a:ext>
            </a:extLst>
          </p:cNvPr>
          <p:cNvSpPr>
            <a:spLocks noGrp="1" noRot="1" noChangeArrowheads="1"/>
          </p:cNvSpPr>
          <p:nvPr>
            <p:ph sz="half" idx="2"/>
          </p:nvPr>
        </p:nvSpPr>
        <p:spPr>
          <a:xfrm>
            <a:off x="840242" y="1939925"/>
            <a:ext cx="3886200" cy="4351338"/>
          </a:xfrm>
        </p:spPr>
        <p:txBody>
          <a:bodyPr/>
          <a:lstStyle/>
          <a:p>
            <a:pPr eaLnBrk="1" hangingPunct="1">
              <a:lnSpc>
                <a:spcPct val="90000"/>
              </a:lnSpc>
              <a:defRPr/>
            </a:pPr>
            <a:r>
              <a:rPr lang="en-US" sz="2400" dirty="0"/>
              <a:t>You may not know the passenger well</a:t>
            </a:r>
            <a:br>
              <a:rPr lang="en-US" sz="2400" dirty="0"/>
            </a:br>
            <a:endParaRPr lang="en-US" sz="2400" dirty="0"/>
          </a:p>
          <a:p>
            <a:pPr eaLnBrk="1" hangingPunct="1">
              <a:lnSpc>
                <a:spcPct val="90000"/>
              </a:lnSpc>
              <a:defRPr/>
            </a:pPr>
            <a:r>
              <a:rPr lang="en-US" sz="2400" dirty="0"/>
              <a:t>“Everything is fine”</a:t>
            </a:r>
            <a:br>
              <a:rPr lang="en-US" sz="2400" dirty="0"/>
            </a:br>
            <a:endParaRPr lang="en-US" sz="2400" dirty="0"/>
          </a:p>
          <a:p>
            <a:pPr eaLnBrk="1" hangingPunct="1">
              <a:lnSpc>
                <a:spcPct val="90000"/>
              </a:lnSpc>
              <a:defRPr/>
            </a:pPr>
            <a:r>
              <a:rPr lang="en-US" sz="2400" dirty="0"/>
              <a:t>Physical abuse can be hidden</a:t>
            </a:r>
            <a:br>
              <a:rPr lang="en-US" sz="2400" dirty="0"/>
            </a:br>
            <a:endParaRPr lang="en-US" sz="2400" dirty="0"/>
          </a:p>
          <a:p>
            <a:pPr eaLnBrk="1" hangingPunct="1">
              <a:lnSpc>
                <a:spcPct val="90000"/>
              </a:lnSpc>
              <a:defRPr/>
            </a:pPr>
            <a:r>
              <a:rPr lang="en-US" sz="2400" dirty="0"/>
              <a:t>Maltreatment isn’t always visible</a:t>
            </a:r>
          </a:p>
        </p:txBody>
      </p:sp>
      <p:sp>
        <p:nvSpPr>
          <p:cNvPr id="2" name="Slide Number Placeholder 5">
            <a:extLst>
              <a:ext uri="{FF2B5EF4-FFF2-40B4-BE49-F238E27FC236}">
                <a16:creationId xmlns:a16="http://schemas.microsoft.com/office/drawing/2014/main" id="{A0BD9312-2B35-476D-AC90-489CCA2DF327}"/>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54</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74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7461">
                                            <p:txEl>
                                              <p:pRg st="0" end="0"/>
                                            </p:txEl>
                                          </p:spTgt>
                                        </p:tgtEl>
                                        <p:attrNameLst>
                                          <p:attrName>style.visibility</p:attrName>
                                        </p:attrNameLst>
                                      </p:cBhvr>
                                      <p:to>
                                        <p:strVal val="visible"/>
                                      </p:to>
                                    </p:set>
                                    <p:animEffect transition="in" filter="fade">
                                      <p:cBhvr>
                                        <p:cTn id="11" dur="2000"/>
                                        <p:tgtEl>
                                          <p:spTgt spid="14746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746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7461">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74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p:bldP spid="14746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8" name="Rectangle 4">
            <a:extLst>
              <a:ext uri="{FF2B5EF4-FFF2-40B4-BE49-F238E27FC236}">
                <a16:creationId xmlns:a16="http://schemas.microsoft.com/office/drawing/2014/main" id="{BDEA6F8D-6091-4DA7-9F0D-CC3048D7BA1F}"/>
              </a:ext>
            </a:extLst>
          </p:cNvPr>
          <p:cNvSpPr>
            <a:spLocks noGrp="1" noRot="1" noChangeArrowheads="1"/>
          </p:cNvSpPr>
          <p:nvPr>
            <p:ph type="title"/>
          </p:nvPr>
        </p:nvSpPr>
        <p:spPr/>
        <p:txBody>
          <a:bodyPr/>
          <a:lstStyle/>
          <a:p>
            <a:pPr eaLnBrk="1" hangingPunct="1">
              <a:defRPr/>
            </a:pPr>
            <a:r>
              <a:rPr lang="en-US" dirty="0">
                <a:solidFill>
                  <a:srgbClr val="006699"/>
                </a:solidFill>
              </a:rPr>
              <a:t>Signs of Maltreatment</a:t>
            </a:r>
          </a:p>
        </p:txBody>
      </p:sp>
      <p:pic>
        <p:nvPicPr>
          <p:cNvPr id="59397" name="Picture 7" descr="MPj04308160000[1]">
            <a:extLst>
              <a:ext uri="{FF2B5EF4-FFF2-40B4-BE49-F238E27FC236}">
                <a16:creationId xmlns:a16="http://schemas.microsoft.com/office/drawing/2014/main" id="{3B6E035B-B788-47BD-9162-AEC4DAE8916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990600" y="1825625"/>
            <a:ext cx="3125585" cy="4197927"/>
          </a:xfrm>
          <a:noFill/>
          <a:extLst>
            <a:ext uri="{909E8E84-426E-40DD-AFC4-6F175D3DCCD1}">
              <a14:hiddenFill xmlns:a14="http://schemas.microsoft.com/office/drawing/2010/main">
                <a:solidFill>
                  <a:srgbClr val="FFFFFF"/>
                </a:solidFill>
              </a14:hiddenFill>
            </a:ext>
          </a:extLst>
        </p:spPr>
      </p:pic>
      <p:sp>
        <p:nvSpPr>
          <p:cNvPr id="149510" name="Rectangle 6">
            <a:extLst>
              <a:ext uri="{FF2B5EF4-FFF2-40B4-BE49-F238E27FC236}">
                <a16:creationId xmlns:a16="http://schemas.microsoft.com/office/drawing/2014/main" id="{50518AF9-145A-41A7-866D-5B57FF772E41}"/>
              </a:ext>
            </a:extLst>
          </p:cNvPr>
          <p:cNvSpPr>
            <a:spLocks noGrp="1" noRot="1" noChangeArrowheads="1"/>
          </p:cNvSpPr>
          <p:nvPr>
            <p:ph sz="half" idx="2"/>
          </p:nvPr>
        </p:nvSpPr>
        <p:spPr>
          <a:xfrm>
            <a:off x="4629150" y="2032794"/>
            <a:ext cx="3886200" cy="4351338"/>
          </a:xfrm>
        </p:spPr>
        <p:txBody>
          <a:bodyPr/>
          <a:lstStyle/>
          <a:p>
            <a:pPr eaLnBrk="1" hangingPunct="1">
              <a:lnSpc>
                <a:spcPct val="150000"/>
              </a:lnSpc>
              <a:defRPr/>
            </a:pPr>
            <a:r>
              <a:rPr lang="en-US" sz="2800" dirty="0"/>
              <a:t>Conversations</a:t>
            </a:r>
          </a:p>
          <a:p>
            <a:pPr eaLnBrk="1" hangingPunct="1">
              <a:lnSpc>
                <a:spcPct val="150000"/>
              </a:lnSpc>
              <a:defRPr/>
            </a:pPr>
            <a:r>
              <a:rPr lang="en-US" sz="2800" dirty="0"/>
              <a:t>Behavioral Changes</a:t>
            </a:r>
          </a:p>
          <a:p>
            <a:pPr eaLnBrk="1" hangingPunct="1">
              <a:lnSpc>
                <a:spcPct val="150000"/>
              </a:lnSpc>
              <a:defRPr/>
            </a:pPr>
            <a:r>
              <a:rPr lang="en-US" sz="2800" dirty="0"/>
              <a:t>Physical Signs</a:t>
            </a:r>
          </a:p>
          <a:p>
            <a:pPr eaLnBrk="1" hangingPunct="1">
              <a:lnSpc>
                <a:spcPct val="150000"/>
              </a:lnSpc>
              <a:defRPr/>
            </a:pPr>
            <a:r>
              <a:rPr lang="en-US" sz="2800" dirty="0"/>
              <a:t>Appearance and Other</a:t>
            </a:r>
          </a:p>
        </p:txBody>
      </p:sp>
      <p:sp>
        <p:nvSpPr>
          <p:cNvPr id="2" name="Slide Number Placeholder 5">
            <a:extLst>
              <a:ext uri="{FF2B5EF4-FFF2-40B4-BE49-F238E27FC236}">
                <a16:creationId xmlns:a16="http://schemas.microsoft.com/office/drawing/2014/main" id="{DDFDDE16-90A3-4BFB-BC5F-8271A6615B1B}"/>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55</a:t>
            </a:fld>
            <a:endParaRPr lang="en-US" altLang="en-US">
              <a:solidFill>
                <a:srgbClr val="003E6C"/>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244CE350-53E0-46FE-8D39-93CFE2C0B17D}"/>
              </a:ext>
            </a:extLst>
          </p:cNvPr>
          <p:cNvSpPr>
            <a:spLocks noGrp="1" noChangeArrowheads="1"/>
          </p:cNvSpPr>
          <p:nvPr>
            <p:ph type="ctrTitle"/>
          </p:nvPr>
        </p:nvSpPr>
        <p:spPr/>
        <p:txBody>
          <a:bodyPr/>
          <a:lstStyle/>
          <a:p>
            <a:pPr algn="ctr" eaLnBrk="1" hangingPunct="1">
              <a:defRPr/>
            </a:pPr>
            <a:r>
              <a:rPr lang="en-US" sz="4800" b="1">
                <a:solidFill>
                  <a:srgbClr val="006699"/>
                </a:solidFill>
              </a:rPr>
              <a:t>Check Your Understanding</a:t>
            </a:r>
          </a:p>
        </p:txBody>
      </p:sp>
      <p:sp>
        <p:nvSpPr>
          <p:cNvPr id="216067" name="Rectangle 3">
            <a:extLst>
              <a:ext uri="{FF2B5EF4-FFF2-40B4-BE49-F238E27FC236}">
                <a16:creationId xmlns:a16="http://schemas.microsoft.com/office/drawing/2014/main" id="{D183DEC2-0F9F-4581-AA92-2A930E9B69A1}"/>
              </a:ext>
            </a:extLst>
          </p:cNvPr>
          <p:cNvSpPr>
            <a:spLocks noGrp="1" noChangeArrowheads="1"/>
          </p:cNvSpPr>
          <p:nvPr>
            <p:ph type="subTitle" idx="1"/>
          </p:nvPr>
        </p:nvSpPr>
        <p:spPr/>
        <p:txBody>
          <a:bodyPr/>
          <a:lstStyle/>
          <a:p>
            <a:pPr eaLnBrk="1" hangingPunct="1">
              <a:defRPr/>
            </a:pPr>
            <a:r>
              <a:rPr lang="en-US" sz="2800" dirty="0"/>
              <a:t>Can you identify these signs of maltreatment?</a:t>
            </a:r>
          </a:p>
        </p:txBody>
      </p:sp>
      <p:sp>
        <p:nvSpPr>
          <p:cNvPr id="3" name="Slide Number Placeholder 5">
            <a:extLst>
              <a:ext uri="{FF2B5EF4-FFF2-40B4-BE49-F238E27FC236}">
                <a16:creationId xmlns:a16="http://schemas.microsoft.com/office/drawing/2014/main" id="{56ED8509-35BC-4285-A5AF-9BC2ECF78276}"/>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56</a:t>
            </a:fld>
            <a:endParaRPr lang="en-US" altLang="en-US">
              <a:solidFill>
                <a:srgbClr val="003E6C"/>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8" name="Rectangle 4">
            <a:extLst>
              <a:ext uri="{FF2B5EF4-FFF2-40B4-BE49-F238E27FC236}">
                <a16:creationId xmlns:a16="http://schemas.microsoft.com/office/drawing/2014/main" id="{5E00607D-295F-4587-A087-6981BA525F34}"/>
              </a:ext>
            </a:extLst>
          </p:cNvPr>
          <p:cNvSpPr>
            <a:spLocks noGrp="1" noRot="1" noChangeArrowheads="1"/>
          </p:cNvSpPr>
          <p:nvPr>
            <p:ph type="title"/>
          </p:nvPr>
        </p:nvSpPr>
        <p:spPr/>
        <p:txBody>
          <a:bodyPr/>
          <a:lstStyle/>
          <a:p>
            <a:pPr eaLnBrk="1" hangingPunct="1">
              <a:defRPr/>
            </a:pPr>
            <a:r>
              <a:rPr lang="en-US">
                <a:solidFill>
                  <a:srgbClr val="006699"/>
                </a:solidFill>
              </a:rPr>
              <a:t>Something’s Not Right with Emma…</a:t>
            </a:r>
          </a:p>
        </p:txBody>
      </p:sp>
      <p:pic>
        <p:nvPicPr>
          <p:cNvPr id="61445" name="Picture 7" descr="MPj04026730000[1]">
            <a:extLst>
              <a:ext uri="{FF2B5EF4-FFF2-40B4-BE49-F238E27FC236}">
                <a16:creationId xmlns:a16="http://schemas.microsoft.com/office/drawing/2014/main" id="{52275AC8-F7E1-4D99-85B0-0E053402894C}"/>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90600" y="1690688"/>
            <a:ext cx="2902308" cy="4351338"/>
          </a:xfrm>
          <a:noFill/>
          <a:extLst>
            <a:ext uri="{909E8E84-426E-40DD-AFC4-6F175D3DCCD1}">
              <a14:hiddenFill xmlns:a14="http://schemas.microsoft.com/office/drawing/2010/main">
                <a:solidFill>
                  <a:srgbClr val="FFFFFF"/>
                </a:solidFill>
              </a14:hiddenFill>
            </a:ext>
          </a:extLst>
        </p:spPr>
      </p:pic>
      <p:sp>
        <p:nvSpPr>
          <p:cNvPr id="154629" name="Rectangle 5">
            <a:extLst>
              <a:ext uri="{FF2B5EF4-FFF2-40B4-BE49-F238E27FC236}">
                <a16:creationId xmlns:a16="http://schemas.microsoft.com/office/drawing/2014/main" id="{FCDEA51D-19F7-4888-9028-5D4D271B8DBD}"/>
              </a:ext>
            </a:extLst>
          </p:cNvPr>
          <p:cNvSpPr>
            <a:spLocks noGrp="1" noRot="1" noChangeArrowheads="1"/>
          </p:cNvSpPr>
          <p:nvPr>
            <p:ph sz="half" idx="2"/>
          </p:nvPr>
        </p:nvSpPr>
        <p:spPr>
          <a:xfrm>
            <a:off x="4572000" y="2189956"/>
            <a:ext cx="3886200" cy="4351338"/>
          </a:xfrm>
        </p:spPr>
        <p:txBody>
          <a:bodyPr/>
          <a:lstStyle/>
          <a:p>
            <a:pPr eaLnBrk="1" hangingPunct="1">
              <a:defRPr/>
            </a:pPr>
            <a:r>
              <a:rPr lang="en-US" sz="2800" dirty="0"/>
              <a:t>Usually talkative</a:t>
            </a:r>
          </a:p>
          <a:p>
            <a:pPr eaLnBrk="1" hangingPunct="1">
              <a:defRPr/>
            </a:pPr>
            <a:r>
              <a:rPr lang="en-US" sz="2800" dirty="0"/>
              <a:t>Doesn’t speak</a:t>
            </a:r>
          </a:p>
          <a:p>
            <a:pPr eaLnBrk="1" hangingPunct="1">
              <a:defRPr/>
            </a:pPr>
            <a:r>
              <a:rPr lang="en-US" sz="2800" dirty="0"/>
              <a:t>Doesn’t answer your questions</a:t>
            </a:r>
          </a:p>
          <a:p>
            <a:pPr eaLnBrk="1" hangingPunct="1">
              <a:defRPr/>
            </a:pPr>
            <a:r>
              <a:rPr lang="en-US" sz="2800" dirty="0"/>
              <a:t>Only says “thank you” when she leaves</a:t>
            </a:r>
          </a:p>
        </p:txBody>
      </p:sp>
      <p:sp>
        <p:nvSpPr>
          <p:cNvPr id="2" name="Slide Number Placeholder 5">
            <a:extLst>
              <a:ext uri="{FF2B5EF4-FFF2-40B4-BE49-F238E27FC236}">
                <a16:creationId xmlns:a16="http://schemas.microsoft.com/office/drawing/2014/main" id="{7C765EFE-BBFE-4901-BC41-478ABB822412}"/>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57</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462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462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462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46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9" name="Rectangle 5">
            <a:extLst>
              <a:ext uri="{FF2B5EF4-FFF2-40B4-BE49-F238E27FC236}">
                <a16:creationId xmlns:a16="http://schemas.microsoft.com/office/drawing/2014/main" id="{5C6A49DC-1A6D-4AFB-B9C5-5E73DE660FA5}"/>
              </a:ext>
            </a:extLst>
          </p:cNvPr>
          <p:cNvSpPr>
            <a:spLocks noGrp="1" noChangeArrowheads="1"/>
          </p:cNvSpPr>
          <p:nvPr>
            <p:ph type="ctrTitle"/>
          </p:nvPr>
        </p:nvSpPr>
        <p:spPr>
          <a:xfrm>
            <a:off x="1143000" y="1043782"/>
            <a:ext cx="6858000" cy="2387600"/>
          </a:xfrm>
        </p:spPr>
        <p:txBody>
          <a:bodyPr/>
          <a:lstStyle/>
          <a:p>
            <a:pPr algn="ctr" eaLnBrk="1" hangingPunct="1">
              <a:defRPr/>
            </a:pPr>
            <a:r>
              <a:rPr lang="en-US" sz="4800" b="1" dirty="0">
                <a:solidFill>
                  <a:srgbClr val="006699"/>
                </a:solidFill>
              </a:rPr>
              <a:t>Group Activity</a:t>
            </a:r>
          </a:p>
        </p:txBody>
      </p:sp>
      <p:sp>
        <p:nvSpPr>
          <p:cNvPr id="164870" name="Rectangle 6">
            <a:extLst>
              <a:ext uri="{FF2B5EF4-FFF2-40B4-BE49-F238E27FC236}">
                <a16:creationId xmlns:a16="http://schemas.microsoft.com/office/drawing/2014/main" id="{384EC29B-16DA-45FF-9DE5-014D3A5A6EEF}"/>
              </a:ext>
            </a:extLst>
          </p:cNvPr>
          <p:cNvSpPr>
            <a:spLocks noGrp="1" noChangeArrowheads="1"/>
          </p:cNvSpPr>
          <p:nvPr>
            <p:ph type="subTitle" idx="1"/>
          </p:nvPr>
        </p:nvSpPr>
        <p:spPr/>
        <p:txBody>
          <a:bodyPr/>
          <a:lstStyle/>
          <a:p>
            <a:pPr eaLnBrk="1" hangingPunct="1">
              <a:defRPr/>
            </a:pPr>
            <a:r>
              <a:rPr lang="en-US" sz="2600" dirty="0"/>
              <a:t>Recognizing Maltreatment Worksheet:</a:t>
            </a:r>
            <a:br>
              <a:rPr lang="en-US" sz="2600" dirty="0"/>
            </a:br>
            <a:r>
              <a:rPr lang="en-US" sz="2600" i="1"/>
              <a:t>Practice Spotting Maltreatment</a:t>
            </a:r>
          </a:p>
        </p:txBody>
      </p:sp>
      <p:sp>
        <p:nvSpPr>
          <p:cNvPr id="3" name="Slide Number Placeholder 5">
            <a:extLst>
              <a:ext uri="{FF2B5EF4-FFF2-40B4-BE49-F238E27FC236}">
                <a16:creationId xmlns:a16="http://schemas.microsoft.com/office/drawing/2014/main" id="{DED352F3-262F-4FED-B7A9-02836A8AEB5E}"/>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58</a:t>
            </a:fld>
            <a:endParaRPr lang="en-US" altLang="en-US">
              <a:solidFill>
                <a:srgbClr val="003E6C"/>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4" name="Rectangle 4">
            <a:extLst>
              <a:ext uri="{FF2B5EF4-FFF2-40B4-BE49-F238E27FC236}">
                <a16:creationId xmlns:a16="http://schemas.microsoft.com/office/drawing/2014/main" id="{3EF2E05E-96F8-4304-ABEC-2706D6C1D333}"/>
              </a:ext>
            </a:extLst>
          </p:cNvPr>
          <p:cNvSpPr>
            <a:spLocks noGrp="1" noRot="1" noChangeArrowheads="1"/>
          </p:cNvSpPr>
          <p:nvPr>
            <p:ph type="title"/>
          </p:nvPr>
        </p:nvSpPr>
        <p:spPr/>
        <p:txBody>
          <a:bodyPr/>
          <a:lstStyle/>
          <a:p>
            <a:pPr eaLnBrk="1" hangingPunct="1">
              <a:defRPr/>
            </a:pPr>
            <a:r>
              <a:rPr lang="en-US">
                <a:solidFill>
                  <a:srgbClr val="006699"/>
                </a:solidFill>
              </a:rPr>
              <a:t>I’m Worried About Jimmy…</a:t>
            </a:r>
          </a:p>
        </p:txBody>
      </p:sp>
      <p:pic>
        <p:nvPicPr>
          <p:cNvPr id="63493" name="Picture 7" descr="MPj04395370000[1]">
            <a:extLst>
              <a:ext uri="{FF2B5EF4-FFF2-40B4-BE49-F238E27FC236}">
                <a16:creationId xmlns:a16="http://schemas.microsoft.com/office/drawing/2014/main" id="{FB187880-1683-4C74-8CCB-2BC49C8C247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023937" y="1697038"/>
            <a:ext cx="2797233" cy="4189615"/>
          </a:xfrm>
          <a:noFill/>
          <a:extLst>
            <a:ext uri="{909E8E84-426E-40DD-AFC4-6F175D3DCCD1}">
              <a14:hiddenFill xmlns:a14="http://schemas.microsoft.com/office/drawing/2010/main">
                <a:solidFill>
                  <a:srgbClr val="FFFFFF"/>
                </a:solidFill>
              </a14:hiddenFill>
            </a:ext>
          </a:extLst>
        </p:spPr>
      </p:pic>
      <p:sp>
        <p:nvSpPr>
          <p:cNvPr id="158726" name="Rectangle 6">
            <a:extLst>
              <a:ext uri="{FF2B5EF4-FFF2-40B4-BE49-F238E27FC236}">
                <a16:creationId xmlns:a16="http://schemas.microsoft.com/office/drawing/2014/main" id="{FACEB50F-BBC8-4A7F-B1C4-DEE041A303E5}"/>
              </a:ext>
            </a:extLst>
          </p:cNvPr>
          <p:cNvSpPr>
            <a:spLocks noGrp="1" noRot="1" noChangeArrowheads="1"/>
          </p:cNvSpPr>
          <p:nvPr>
            <p:ph sz="half" idx="2"/>
          </p:nvPr>
        </p:nvSpPr>
        <p:spPr/>
        <p:txBody>
          <a:bodyPr/>
          <a:lstStyle/>
          <a:p>
            <a:pPr eaLnBrk="1" hangingPunct="1">
              <a:defRPr/>
            </a:pPr>
            <a:r>
              <a:rPr lang="en-US" sz="2800" dirty="0"/>
              <a:t>You notice burn marks on his arm</a:t>
            </a:r>
          </a:p>
          <a:p>
            <a:pPr eaLnBrk="1" hangingPunct="1">
              <a:defRPr/>
            </a:pPr>
            <a:r>
              <a:rPr lang="en-US" sz="2800" dirty="0"/>
              <a:t>His cheek is bruised</a:t>
            </a:r>
          </a:p>
          <a:p>
            <a:pPr eaLnBrk="1" hangingPunct="1">
              <a:defRPr/>
            </a:pPr>
            <a:r>
              <a:rPr lang="en-US" sz="2800" dirty="0"/>
              <a:t>He tells you he was “messing around” with friends</a:t>
            </a:r>
          </a:p>
          <a:p>
            <a:pPr eaLnBrk="1" hangingPunct="1">
              <a:defRPr/>
            </a:pPr>
            <a:r>
              <a:rPr lang="en-US" sz="2800" dirty="0"/>
              <a:t>Becomes quiet on the topic</a:t>
            </a:r>
          </a:p>
        </p:txBody>
      </p:sp>
      <p:sp>
        <p:nvSpPr>
          <p:cNvPr id="2" name="Slide Number Placeholder 5">
            <a:extLst>
              <a:ext uri="{FF2B5EF4-FFF2-40B4-BE49-F238E27FC236}">
                <a16:creationId xmlns:a16="http://schemas.microsoft.com/office/drawing/2014/main" id="{B230BEFF-2440-411D-9021-7A02EADA7DBD}"/>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59</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87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8726">
                                            <p:txEl>
                                              <p:pRg st="0" end="0"/>
                                            </p:txEl>
                                          </p:spTgt>
                                        </p:tgtEl>
                                        <p:attrNameLst>
                                          <p:attrName>style.visibility</p:attrName>
                                        </p:attrNameLst>
                                      </p:cBhvr>
                                      <p:to>
                                        <p:strVal val="visible"/>
                                      </p:to>
                                    </p:set>
                                    <p:animEffect transition="in" filter="fade">
                                      <p:cBhvr>
                                        <p:cTn id="11" dur="2000"/>
                                        <p:tgtEl>
                                          <p:spTgt spid="15872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8726">
                                            <p:txEl>
                                              <p:pRg st="1" end="1"/>
                                            </p:txEl>
                                          </p:spTgt>
                                        </p:tgtEl>
                                        <p:attrNameLst>
                                          <p:attrName>style.visibility</p:attrName>
                                        </p:attrNameLst>
                                      </p:cBhvr>
                                      <p:to>
                                        <p:strVal val="visible"/>
                                      </p:to>
                                    </p:set>
                                    <p:animEffect transition="in" filter="fade">
                                      <p:cBhvr>
                                        <p:cTn id="16" dur="2000"/>
                                        <p:tgtEl>
                                          <p:spTgt spid="158726">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8726">
                                            <p:txEl>
                                              <p:pRg st="2" end="2"/>
                                            </p:txEl>
                                          </p:spTgt>
                                        </p:tgtEl>
                                        <p:attrNameLst>
                                          <p:attrName>style.visibility</p:attrName>
                                        </p:attrNameLst>
                                      </p:cBhvr>
                                      <p:to>
                                        <p:strVal val="visible"/>
                                      </p:to>
                                    </p:set>
                                    <p:animEffect transition="in" filter="fade">
                                      <p:cBhvr>
                                        <p:cTn id="21" dur="2000"/>
                                        <p:tgtEl>
                                          <p:spTgt spid="158726">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8726">
                                            <p:txEl>
                                              <p:pRg st="3" end="3"/>
                                            </p:txEl>
                                          </p:spTgt>
                                        </p:tgtEl>
                                        <p:attrNameLst>
                                          <p:attrName>style.visibility</p:attrName>
                                        </p:attrNameLst>
                                      </p:cBhvr>
                                      <p:to>
                                        <p:strVal val="visible"/>
                                      </p:to>
                                    </p:set>
                                    <p:animEffect transition="in" filter="fade">
                                      <p:cBhvr>
                                        <p:cTn id="26" dur="2000"/>
                                        <p:tgtEl>
                                          <p:spTgt spid="1587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4" grpId="0"/>
      <p:bldP spid="158726"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D2A89CC-84EB-41CA-8B82-DD768CB7BB17}"/>
              </a:ext>
            </a:extLst>
          </p:cNvPr>
          <p:cNvSpPr>
            <a:spLocks noGrp="1" noRot="1" noChangeArrowheads="1"/>
          </p:cNvSpPr>
          <p:nvPr>
            <p:ph type="title"/>
          </p:nvPr>
        </p:nvSpPr>
        <p:spPr/>
        <p:txBody>
          <a:bodyPr/>
          <a:lstStyle/>
          <a:p>
            <a:pPr eaLnBrk="1" hangingPunct="1">
              <a:defRPr/>
            </a:pPr>
            <a:r>
              <a:rPr lang="en-US" dirty="0">
                <a:solidFill>
                  <a:srgbClr val="006699"/>
                </a:solidFill>
              </a:rPr>
              <a:t>Class Overview</a:t>
            </a:r>
            <a:r>
              <a:rPr lang="en-US" dirty="0">
                <a:solidFill>
                  <a:srgbClr val="FFC000"/>
                </a:solidFill>
              </a:rPr>
              <a:t>	</a:t>
            </a:r>
          </a:p>
        </p:txBody>
      </p:sp>
      <p:sp>
        <p:nvSpPr>
          <p:cNvPr id="23556" name="Rectangle 4">
            <a:extLst>
              <a:ext uri="{FF2B5EF4-FFF2-40B4-BE49-F238E27FC236}">
                <a16:creationId xmlns:a16="http://schemas.microsoft.com/office/drawing/2014/main" id="{431FEEC3-CDB1-4132-9B48-ED630527E64F}"/>
              </a:ext>
            </a:extLst>
          </p:cNvPr>
          <p:cNvSpPr>
            <a:spLocks noGrp="1" noRot="1" noChangeArrowheads="1"/>
          </p:cNvSpPr>
          <p:nvPr>
            <p:ph sz="half" idx="1"/>
          </p:nvPr>
        </p:nvSpPr>
        <p:spPr/>
        <p:txBody>
          <a:bodyPr/>
          <a:lstStyle/>
          <a:p>
            <a:pPr marL="0" indent="0" eaLnBrk="1" hangingPunct="1">
              <a:lnSpc>
                <a:spcPct val="90000"/>
              </a:lnSpc>
              <a:buFont typeface="Wingdings" panose="05000000000000000000" pitchFamily="2" charset="2"/>
              <a:buNone/>
              <a:defRPr/>
            </a:pPr>
            <a:r>
              <a:rPr lang="en-US" sz="2800" b="1" dirty="0">
                <a:solidFill>
                  <a:srgbClr val="006699"/>
                </a:solidFill>
              </a:rPr>
              <a:t>Why this information is important</a:t>
            </a:r>
            <a:r>
              <a:rPr lang="en-US" sz="2800" b="1" dirty="0"/>
              <a:t>:</a:t>
            </a:r>
          </a:p>
          <a:p>
            <a:pPr eaLnBrk="1" hangingPunct="1">
              <a:lnSpc>
                <a:spcPct val="90000"/>
              </a:lnSpc>
              <a:buFont typeface="Wingdings" panose="05000000000000000000" pitchFamily="2" charset="2"/>
              <a:buNone/>
              <a:defRPr/>
            </a:pPr>
            <a:endParaRPr lang="en-US" sz="1100" dirty="0"/>
          </a:p>
          <a:p>
            <a:pPr eaLnBrk="1" hangingPunct="1">
              <a:lnSpc>
                <a:spcPct val="90000"/>
              </a:lnSpc>
              <a:defRPr/>
            </a:pPr>
            <a:r>
              <a:rPr lang="en-US" sz="2400" dirty="0"/>
              <a:t>You know your passengers</a:t>
            </a:r>
          </a:p>
          <a:p>
            <a:pPr eaLnBrk="1" hangingPunct="1">
              <a:lnSpc>
                <a:spcPct val="90000"/>
              </a:lnSpc>
              <a:defRPr/>
            </a:pPr>
            <a:r>
              <a:rPr lang="en-US" sz="2400" dirty="0"/>
              <a:t>You are in a place to observe them</a:t>
            </a:r>
          </a:p>
          <a:p>
            <a:pPr eaLnBrk="1" hangingPunct="1">
              <a:lnSpc>
                <a:spcPct val="90000"/>
              </a:lnSpc>
              <a:defRPr/>
            </a:pPr>
            <a:r>
              <a:rPr lang="en-US" sz="2400" dirty="0"/>
              <a:t>You are the eyes and ears of your community</a:t>
            </a:r>
          </a:p>
        </p:txBody>
      </p:sp>
      <p:pic>
        <p:nvPicPr>
          <p:cNvPr id="9221" name="Picture 6">
            <a:extLst>
              <a:ext uri="{FF2B5EF4-FFF2-40B4-BE49-F238E27FC236}">
                <a16:creationId xmlns:a16="http://schemas.microsoft.com/office/drawing/2014/main" id="{A69168BB-092F-4A41-A98B-61CB8F5CC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981" r="5453"/>
          <a:stretch>
            <a:fillRect/>
          </a:stretch>
        </p:blipFill>
        <p:spPr bwMode="auto">
          <a:xfrm>
            <a:off x="4953000" y="2531269"/>
            <a:ext cx="3352800" cy="294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5">
            <a:extLst>
              <a:ext uri="{FF2B5EF4-FFF2-40B4-BE49-F238E27FC236}">
                <a16:creationId xmlns:a16="http://schemas.microsoft.com/office/drawing/2014/main" id="{0F6252D5-A76E-407B-9065-FE38887AAB75}"/>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6</a:t>
            </a:fld>
            <a:endParaRPr lang="en-US" altLang="en-US">
              <a:solidFill>
                <a:srgbClr val="003E6C"/>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8C74E9AC-CA6E-4B6A-BC35-3B50292E8076}"/>
              </a:ext>
            </a:extLst>
          </p:cNvPr>
          <p:cNvSpPr>
            <a:spLocks noGrp="1" noRot="1" noChangeArrowheads="1"/>
          </p:cNvSpPr>
          <p:nvPr>
            <p:ph type="title"/>
          </p:nvPr>
        </p:nvSpPr>
        <p:spPr/>
        <p:txBody>
          <a:bodyPr/>
          <a:lstStyle/>
          <a:p>
            <a:pPr eaLnBrk="1" hangingPunct="1">
              <a:defRPr/>
            </a:pPr>
            <a:r>
              <a:rPr lang="en-US">
                <a:solidFill>
                  <a:srgbClr val="006699"/>
                </a:solidFill>
              </a:rPr>
              <a:t>Matt is Always Happy, But Lately…</a:t>
            </a:r>
          </a:p>
        </p:txBody>
      </p:sp>
      <p:sp>
        <p:nvSpPr>
          <p:cNvPr id="160772" name="Rectangle 4">
            <a:extLst>
              <a:ext uri="{FF2B5EF4-FFF2-40B4-BE49-F238E27FC236}">
                <a16:creationId xmlns:a16="http://schemas.microsoft.com/office/drawing/2014/main" id="{A6391CA7-4310-43B8-A6D6-BE1C96621450}"/>
              </a:ext>
            </a:extLst>
          </p:cNvPr>
          <p:cNvSpPr>
            <a:spLocks noGrp="1" noRot="1" noChangeArrowheads="1"/>
          </p:cNvSpPr>
          <p:nvPr>
            <p:ph sz="half" idx="1"/>
          </p:nvPr>
        </p:nvSpPr>
        <p:spPr>
          <a:xfrm>
            <a:off x="471488" y="1811338"/>
            <a:ext cx="3886200" cy="4351338"/>
          </a:xfrm>
        </p:spPr>
        <p:txBody>
          <a:bodyPr/>
          <a:lstStyle/>
          <a:p>
            <a:pPr eaLnBrk="1" hangingPunct="1">
              <a:defRPr/>
            </a:pPr>
            <a:r>
              <a:rPr lang="en-US" sz="2800" dirty="0"/>
              <a:t>He’s usually clean and well kept</a:t>
            </a:r>
          </a:p>
          <a:p>
            <a:pPr eaLnBrk="1" hangingPunct="1">
              <a:defRPr/>
            </a:pPr>
            <a:r>
              <a:rPr lang="en-US" sz="2800" dirty="0"/>
              <a:t>Clothes are now messy and dirty</a:t>
            </a:r>
          </a:p>
          <a:p>
            <a:pPr eaLnBrk="1" hangingPunct="1">
              <a:defRPr/>
            </a:pPr>
            <a:r>
              <a:rPr lang="en-US" sz="2800" dirty="0"/>
              <a:t>Unclean hair</a:t>
            </a:r>
          </a:p>
          <a:p>
            <a:pPr eaLnBrk="1" hangingPunct="1">
              <a:defRPr/>
            </a:pPr>
            <a:r>
              <a:rPr lang="en-US" sz="2800" dirty="0"/>
              <a:t>Body odor</a:t>
            </a:r>
          </a:p>
          <a:p>
            <a:pPr eaLnBrk="1" hangingPunct="1">
              <a:defRPr/>
            </a:pPr>
            <a:r>
              <a:rPr lang="en-US" sz="2800" dirty="0"/>
              <a:t>He is in a good mood as usual</a:t>
            </a:r>
          </a:p>
        </p:txBody>
      </p:sp>
      <p:pic>
        <p:nvPicPr>
          <p:cNvPr id="64517" name="Picture 6">
            <a:extLst>
              <a:ext uri="{FF2B5EF4-FFF2-40B4-BE49-F238E27FC236}">
                <a16:creationId xmlns:a16="http://schemas.microsoft.com/office/drawing/2014/main" id="{DB01F925-78A8-4852-A717-2BC25D0B9E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382" y="2045495"/>
            <a:ext cx="3981450" cy="2971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5">
            <a:extLst>
              <a:ext uri="{FF2B5EF4-FFF2-40B4-BE49-F238E27FC236}">
                <a16:creationId xmlns:a16="http://schemas.microsoft.com/office/drawing/2014/main" id="{C449F397-5DE9-4F33-A780-1DDFB9A7938E}"/>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60</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7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077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077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77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077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2"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20" name="Rectangle 4">
            <a:extLst>
              <a:ext uri="{FF2B5EF4-FFF2-40B4-BE49-F238E27FC236}">
                <a16:creationId xmlns:a16="http://schemas.microsoft.com/office/drawing/2014/main" id="{47EAD912-6FE3-45F0-9194-B350CDDBA616}"/>
              </a:ext>
            </a:extLst>
          </p:cNvPr>
          <p:cNvSpPr>
            <a:spLocks noGrp="1" noRot="1" noChangeArrowheads="1"/>
          </p:cNvSpPr>
          <p:nvPr>
            <p:ph type="title"/>
          </p:nvPr>
        </p:nvSpPr>
        <p:spPr/>
        <p:txBody>
          <a:bodyPr/>
          <a:lstStyle/>
          <a:p>
            <a:pPr eaLnBrk="1" hangingPunct="1">
              <a:defRPr/>
            </a:pPr>
            <a:r>
              <a:rPr lang="en-US" dirty="0">
                <a:solidFill>
                  <a:srgbClr val="006699"/>
                </a:solidFill>
              </a:rPr>
              <a:t>Today, when George got on the bus…</a:t>
            </a:r>
          </a:p>
        </p:txBody>
      </p:sp>
      <p:pic>
        <p:nvPicPr>
          <p:cNvPr id="65541" name="Picture 7" descr="MPj04074730000[1]">
            <a:extLst>
              <a:ext uri="{FF2B5EF4-FFF2-40B4-BE49-F238E27FC236}">
                <a16:creationId xmlns:a16="http://schemas.microsoft.com/office/drawing/2014/main" id="{8003E3A5-5F52-44E0-9FEA-A1A034DA9A85}"/>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2705894"/>
            <a:ext cx="3886200" cy="2590799"/>
          </a:xfrm>
          <a:noFill/>
          <a:extLst>
            <a:ext uri="{909E8E84-426E-40DD-AFC4-6F175D3DCCD1}">
              <a14:hiddenFill xmlns:a14="http://schemas.microsoft.com/office/drawing/2010/main">
                <a:solidFill>
                  <a:srgbClr val="FFFFFF"/>
                </a:solidFill>
              </a14:hiddenFill>
            </a:ext>
          </a:extLst>
        </p:spPr>
      </p:pic>
      <p:sp>
        <p:nvSpPr>
          <p:cNvPr id="162822" name="Rectangle 6">
            <a:extLst>
              <a:ext uri="{FF2B5EF4-FFF2-40B4-BE49-F238E27FC236}">
                <a16:creationId xmlns:a16="http://schemas.microsoft.com/office/drawing/2014/main" id="{660E7E42-7381-45EA-9AE4-56D8186A7EE6}"/>
              </a:ext>
            </a:extLst>
          </p:cNvPr>
          <p:cNvSpPr>
            <a:spLocks noGrp="1" noRot="1" noChangeArrowheads="1"/>
          </p:cNvSpPr>
          <p:nvPr>
            <p:ph sz="half" idx="2"/>
          </p:nvPr>
        </p:nvSpPr>
        <p:spPr/>
        <p:txBody>
          <a:bodyPr/>
          <a:lstStyle/>
          <a:p>
            <a:pPr eaLnBrk="1" hangingPunct="1">
              <a:lnSpc>
                <a:spcPct val="90000"/>
              </a:lnSpc>
              <a:defRPr/>
            </a:pPr>
            <a:r>
              <a:rPr lang="en-US" sz="2800" dirty="0"/>
              <a:t>Sits up front and chats with you as usual</a:t>
            </a:r>
            <a:br>
              <a:rPr lang="en-US" sz="2800" dirty="0"/>
            </a:br>
            <a:endParaRPr lang="en-US" sz="2800" dirty="0"/>
          </a:p>
          <a:p>
            <a:pPr eaLnBrk="1" hangingPunct="1">
              <a:lnSpc>
                <a:spcPct val="90000"/>
              </a:lnSpc>
              <a:defRPr/>
            </a:pPr>
            <a:r>
              <a:rPr lang="en-US" sz="2800" dirty="0"/>
              <a:t>Mentions nephew visits him</a:t>
            </a:r>
            <a:br>
              <a:rPr lang="en-US" sz="2800" dirty="0"/>
            </a:br>
            <a:endParaRPr lang="en-US" sz="2800" dirty="0"/>
          </a:p>
          <a:p>
            <a:pPr eaLnBrk="1" hangingPunct="1">
              <a:lnSpc>
                <a:spcPct val="90000"/>
              </a:lnSpc>
              <a:defRPr/>
            </a:pPr>
            <a:r>
              <a:rPr lang="en-US" sz="2800" dirty="0"/>
              <a:t>Tells you nephew is “helping himself” to his coin collection</a:t>
            </a:r>
          </a:p>
          <a:p>
            <a:pPr eaLnBrk="1" hangingPunct="1">
              <a:lnSpc>
                <a:spcPct val="90000"/>
              </a:lnSpc>
              <a:buFont typeface="Wingdings" panose="05000000000000000000" pitchFamily="2" charset="2"/>
              <a:buNone/>
              <a:defRPr/>
            </a:pPr>
            <a:endParaRPr lang="en-US" sz="2800" dirty="0"/>
          </a:p>
        </p:txBody>
      </p:sp>
      <p:sp>
        <p:nvSpPr>
          <p:cNvPr id="2" name="Slide Number Placeholder 5">
            <a:extLst>
              <a:ext uri="{FF2B5EF4-FFF2-40B4-BE49-F238E27FC236}">
                <a16:creationId xmlns:a16="http://schemas.microsoft.com/office/drawing/2014/main" id="{904308B5-0286-49DD-9FC2-9962F2D948A8}"/>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61</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28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282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2822">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282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0" grpId="0"/>
      <p:bldP spid="16282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BEEEDF56-7B72-40DF-9927-B815A1C63CAE}"/>
              </a:ext>
            </a:extLst>
          </p:cNvPr>
          <p:cNvSpPr>
            <a:spLocks noGrp="1" noRot="1" noChangeArrowheads="1"/>
          </p:cNvSpPr>
          <p:nvPr>
            <p:ph type="title"/>
          </p:nvPr>
        </p:nvSpPr>
        <p:spPr/>
        <p:txBody>
          <a:bodyPr/>
          <a:lstStyle/>
          <a:p>
            <a:pPr eaLnBrk="1" hangingPunct="1">
              <a:defRPr/>
            </a:pPr>
            <a:r>
              <a:rPr lang="en-US" dirty="0">
                <a:solidFill>
                  <a:srgbClr val="006699"/>
                </a:solidFill>
              </a:rPr>
              <a:t>Responding to Maltreatment</a:t>
            </a:r>
          </a:p>
        </p:txBody>
      </p:sp>
      <p:pic>
        <p:nvPicPr>
          <p:cNvPr id="66565" name="Picture 6" descr="MPj04020380000[1]">
            <a:extLst>
              <a:ext uri="{FF2B5EF4-FFF2-40B4-BE49-F238E27FC236}">
                <a16:creationId xmlns:a16="http://schemas.microsoft.com/office/drawing/2014/main" id="{686AC6E0-008B-4758-86F8-91A82473312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5205413" y="1727893"/>
            <a:ext cx="2917507" cy="4368208"/>
          </a:xfrm>
          <a:noFill/>
          <a:extLst>
            <a:ext uri="{909E8E84-426E-40DD-AFC4-6F175D3DCCD1}">
              <a14:hiddenFill xmlns:a14="http://schemas.microsoft.com/office/drawing/2010/main">
                <a:solidFill>
                  <a:srgbClr val="FFFFFF"/>
                </a:solidFill>
              </a14:hiddenFill>
            </a:ext>
          </a:extLst>
        </p:spPr>
      </p:pic>
      <p:sp>
        <p:nvSpPr>
          <p:cNvPr id="167940" name="Rectangle 4">
            <a:extLst>
              <a:ext uri="{FF2B5EF4-FFF2-40B4-BE49-F238E27FC236}">
                <a16:creationId xmlns:a16="http://schemas.microsoft.com/office/drawing/2014/main" id="{57752F22-C470-4A1A-AAEB-B6E4FE71A763}"/>
              </a:ext>
            </a:extLst>
          </p:cNvPr>
          <p:cNvSpPr>
            <a:spLocks noGrp="1" noRot="1" noChangeArrowheads="1"/>
          </p:cNvSpPr>
          <p:nvPr>
            <p:ph sz="half" idx="2"/>
          </p:nvPr>
        </p:nvSpPr>
        <p:spPr>
          <a:xfrm>
            <a:off x="628650" y="1825625"/>
            <a:ext cx="4129087" cy="4351338"/>
          </a:xfrm>
        </p:spPr>
        <p:txBody>
          <a:bodyPr/>
          <a:lstStyle/>
          <a:p>
            <a:pPr eaLnBrk="1" hangingPunct="1">
              <a:buNone/>
              <a:defRPr/>
            </a:pPr>
            <a:r>
              <a:rPr lang="en-US" sz="2800" b="1"/>
              <a:t>If You See It Happening:</a:t>
            </a:r>
          </a:p>
          <a:p>
            <a:pPr eaLnBrk="1" hangingPunct="1">
              <a:lnSpc>
                <a:spcPct val="90000"/>
              </a:lnSpc>
              <a:buFont typeface="Wingdings" panose="05000000000000000000" pitchFamily="2" charset="2"/>
              <a:buNone/>
              <a:defRPr/>
            </a:pPr>
            <a:endParaRPr lang="en-US" sz="2400" b="1" dirty="0"/>
          </a:p>
          <a:p>
            <a:pPr eaLnBrk="1" hangingPunct="1">
              <a:lnSpc>
                <a:spcPct val="90000"/>
              </a:lnSpc>
              <a:defRPr/>
            </a:pPr>
            <a:r>
              <a:rPr lang="en-US" sz="2800" dirty="0"/>
              <a:t>Seek help from facility staff or law enforcement</a:t>
            </a:r>
            <a:endParaRPr lang="en-US" sz="2800">
              <a:cs typeface="Calibri"/>
            </a:endParaRPr>
          </a:p>
          <a:p>
            <a:pPr eaLnBrk="1" hangingPunct="1">
              <a:lnSpc>
                <a:spcPct val="90000"/>
              </a:lnSpc>
              <a:defRPr/>
            </a:pPr>
            <a:r>
              <a:rPr lang="en-US" sz="2800" dirty="0"/>
              <a:t>Move passenger to safety</a:t>
            </a:r>
            <a:endParaRPr lang="en-US" sz="2800">
              <a:cs typeface="Calibri"/>
            </a:endParaRPr>
          </a:p>
          <a:p>
            <a:pPr eaLnBrk="1" hangingPunct="1">
              <a:lnSpc>
                <a:spcPct val="90000"/>
              </a:lnSpc>
              <a:defRPr/>
            </a:pPr>
            <a:r>
              <a:rPr lang="en-US" sz="2800" dirty="0"/>
              <a:t>Seek medical attention if needed</a:t>
            </a:r>
            <a:endParaRPr lang="en-US" sz="2800">
              <a:cs typeface="Calibri"/>
            </a:endParaRPr>
          </a:p>
          <a:p>
            <a:pPr eaLnBrk="1" hangingPunct="1">
              <a:lnSpc>
                <a:spcPct val="90000"/>
              </a:lnSpc>
              <a:defRPr/>
            </a:pPr>
            <a:r>
              <a:rPr lang="en-US" sz="2800" dirty="0"/>
              <a:t>DON’T put yourself in harm’s way!</a:t>
            </a:r>
            <a:endParaRPr lang="en-US" sz="2800" dirty="0">
              <a:cs typeface="Calibri"/>
            </a:endParaRPr>
          </a:p>
          <a:p>
            <a:pPr eaLnBrk="1" hangingPunct="1">
              <a:lnSpc>
                <a:spcPct val="90000"/>
              </a:lnSpc>
              <a:buFont typeface="Wingdings" panose="05000000000000000000" pitchFamily="2" charset="2"/>
              <a:buNone/>
              <a:defRPr/>
            </a:pPr>
            <a:endParaRPr lang="en-US" sz="2400" dirty="0"/>
          </a:p>
        </p:txBody>
      </p:sp>
      <p:sp>
        <p:nvSpPr>
          <p:cNvPr id="2" name="Slide Number Placeholder 5">
            <a:extLst>
              <a:ext uri="{FF2B5EF4-FFF2-40B4-BE49-F238E27FC236}">
                <a16:creationId xmlns:a16="http://schemas.microsoft.com/office/drawing/2014/main" id="{BE9EEE36-82ED-497A-BD95-CB83D991074E}"/>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62</a:t>
            </a:fld>
            <a:endParaRPr lang="en-US" altLang="en-US">
              <a:solidFill>
                <a:srgbClr val="003E6C"/>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34249BD6-0F35-4D0D-A5A9-574616E2E642}"/>
              </a:ext>
            </a:extLst>
          </p:cNvPr>
          <p:cNvSpPr>
            <a:spLocks noGrp="1" noRot="1" noChangeArrowheads="1"/>
          </p:cNvSpPr>
          <p:nvPr>
            <p:ph type="title"/>
          </p:nvPr>
        </p:nvSpPr>
        <p:spPr/>
        <p:txBody>
          <a:bodyPr/>
          <a:lstStyle/>
          <a:p>
            <a:pPr eaLnBrk="1" hangingPunct="1">
              <a:defRPr/>
            </a:pPr>
            <a:r>
              <a:rPr lang="en-US" dirty="0">
                <a:solidFill>
                  <a:srgbClr val="006699"/>
                </a:solidFill>
              </a:rPr>
              <a:t>Responding to Maltreatment</a:t>
            </a:r>
          </a:p>
        </p:txBody>
      </p:sp>
      <p:pic>
        <p:nvPicPr>
          <p:cNvPr id="67588" name="Picture 16" descr="MPj04223250000[1]">
            <a:extLst>
              <a:ext uri="{FF2B5EF4-FFF2-40B4-BE49-F238E27FC236}">
                <a16:creationId xmlns:a16="http://schemas.microsoft.com/office/drawing/2014/main" id="{A248D2D8-9082-4A69-9EF0-C22D2FF4EBE9}"/>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20596" y="1825625"/>
            <a:ext cx="2902308" cy="4351338"/>
          </a:xfrm>
          <a:noFill/>
          <a:extLst>
            <a:ext uri="{909E8E84-426E-40DD-AFC4-6F175D3DCCD1}">
              <a14:hiddenFill xmlns:a14="http://schemas.microsoft.com/office/drawing/2010/main">
                <a:solidFill>
                  <a:srgbClr val="FFFFFF"/>
                </a:solidFill>
              </a14:hiddenFill>
            </a:ext>
          </a:extLst>
        </p:spPr>
      </p:pic>
      <p:sp>
        <p:nvSpPr>
          <p:cNvPr id="169987" name="Rectangle 3">
            <a:extLst>
              <a:ext uri="{FF2B5EF4-FFF2-40B4-BE49-F238E27FC236}">
                <a16:creationId xmlns:a16="http://schemas.microsoft.com/office/drawing/2014/main" id="{C5C06432-D81D-485B-99FE-D54C9D795B70}"/>
              </a:ext>
            </a:extLst>
          </p:cNvPr>
          <p:cNvSpPr>
            <a:spLocks noGrp="1" noRot="1" noChangeArrowheads="1"/>
          </p:cNvSpPr>
          <p:nvPr>
            <p:ph sz="half" idx="2"/>
          </p:nvPr>
        </p:nvSpPr>
        <p:spPr/>
        <p:txBody>
          <a:bodyPr/>
          <a:lstStyle/>
          <a:p>
            <a:pPr eaLnBrk="1" hangingPunct="1">
              <a:lnSpc>
                <a:spcPct val="90000"/>
              </a:lnSpc>
              <a:buFont typeface="Wingdings" panose="05000000000000000000" pitchFamily="2" charset="2"/>
              <a:buNone/>
              <a:defRPr/>
            </a:pPr>
            <a:r>
              <a:rPr lang="en-US" sz="2800" b="1" dirty="0"/>
              <a:t>If you suspect it:</a:t>
            </a:r>
          </a:p>
          <a:p>
            <a:pPr eaLnBrk="1" hangingPunct="1">
              <a:lnSpc>
                <a:spcPct val="90000"/>
              </a:lnSpc>
              <a:buFont typeface="Wingdings" panose="05000000000000000000" pitchFamily="2" charset="2"/>
              <a:buNone/>
              <a:defRPr/>
            </a:pPr>
            <a:endParaRPr lang="en-US" sz="2800" dirty="0">
              <a:cs typeface="Calibri"/>
            </a:endParaRPr>
          </a:p>
          <a:p>
            <a:pPr eaLnBrk="1" hangingPunct="1">
              <a:lnSpc>
                <a:spcPct val="150000"/>
              </a:lnSpc>
              <a:defRPr/>
            </a:pPr>
            <a:r>
              <a:rPr lang="en-US" sz="2800" dirty="0"/>
              <a:t>Reporting requirements</a:t>
            </a:r>
            <a:endParaRPr lang="en-US" sz="2800" dirty="0">
              <a:cs typeface="Calibri"/>
            </a:endParaRPr>
          </a:p>
          <a:p>
            <a:pPr eaLnBrk="1" hangingPunct="1">
              <a:lnSpc>
                <a:spcPct val="150000"/>
              </a:lnSpc>
              <a:defRPr/>
            </a:pPr>
            <a:r>
              <a:rPr lang="en-US" sz="2800" dirty="0"/>
              <a:t>Reporting process</a:t>
            </a:r>
            <a:endParaRPr lang="en-US" sz="2800" dirty="0">
              <a:cs typeface="Calibri"/>
            </a:endParaRPr>
          </a:p>
          <a:p>
            <a:pPr eaLnBrk="1" hangingPunct="1">
              <a:lnSpc>
                <a:spcPct val="150000"/>
              </a:lnSpc>
              <a:defRPr/>
            </a:pPr>
            <a:r>
              <a:rPr lang="en-US" sz="2800" dirty="0"/>
              <a:t>Potential impacts of reporting</a:t>
            </a:r>
            <a:endParaRPr lang="en-US" sz="2800" dirty="0">
              <a:cs typeface="Calibri"/>
            </a:endParaRPr>
          </a:p>
          <a:p>
            <a:pPr eaLnBrk="1" hangingPunct="1">
              <a:lnSpc>
                <a:spcPct val="90000"/>
              </a:lnSpc>
              <a:defRPr/>
            </a:pPr>
            <a:endParaRPr lang="en-US" sz="2400" dirty="0"/>
          </a:p>
        </p:txBody>
      </p:sp>
      <p:sp>
        <p:nvSpPr>
          <p:cNvPr id="2" name="Slide Number Placeholder 5">
            <a:extLst>
              <a:ext uri="{FF2B5EF4-FFF2-40B4-BE49-F238E27FC236}">
                <a16:creationId xmlns:a16="http://schemas.microsoft.com/office/drawing/2014/main" id="{0D3B3528-6E63-4FA7-A20B-010C77BEBCFD}"/>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63</a:t>
            </a:fld>
            <a:endParaRPr lang="en-US" altLang="en-US">
              <a:solidFill>
                <a:srgbClr val="003E6C"/>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8A79CAD9-4D2A-4064-A77C-060E3D2C5F2F}"/>
              </a:ext>
            </a:extLst>
          </p:cNvPr>
          <p:cNvSpPr>
            <a:spLocks noGrp="1" noRot="1" noChangeArrowheads="1"/>
          </p:cNvSpPr>
          <p:nvPr>
            <p:ph type="title"/>
          </p:nvPr>
        </p:nvSpPr>
        <p:spPr/>
        <p:txBody>
          <a:bodyPr/>
          <a:lstStyle/>
          <a:p>
            <a:pPr eaLnBrk="1" hangingPunct="1">
              <a:defRPr/>
            </a:pPr>
            <a:r>
              <a:rPr lang="en-US" dirty="0">
                <a:solidFill>
                  <a:srgbClr val="006699"/>
                </a:solidFill>
              </a:rPr>
              <a:t>Mandated and Voluntary Reporters</a:t>
            </a:r>
          </a:p>
        </p:txBody>
      </p:sp>
      <p:pic>
        <p:nvPicPr>
          <p:cNvPr id="68613" name="Picture 7" descr="February - Bruce Johnson5">
            <a:extLst>
              <a:ext uri="{FF2B5EF4-FFF2-40B4-BE49-F238E27FC236}">
                <a16:creationId xmlns:a16="http://schemas.microsoft.com/office/drawing/2014/main" id="{E155CA83-9CC8-4DA3-8825-E1933ACCCA0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5091113" y="1822190"/>
            <a:ext cx="3221182" cy="3915295"/>
          </a:xfrm>
          <a:noFill/>
          <a:extLst>
            <a:ext uri="{909E8E84-426E-40DD-AFC4-6F175D3DCCD1}">
              <a14:hiddenFill xmlns:a14="http://schemas.microsoft.com/office/drawing/2010/main">
                <a:solidFill>
                  <a:srgbClr val="FFFFFF"/>
                </a:solidFill>
              </a14:hiddenFill>
            </a:ext>
          </a:extLst>
        </p:spPr>
      </p:pic>
      <p:sp>
        <p:nvSpPr>
          <p:cNvPr id="172036" name="Rectangle 4">
            <a:extLst>
              <a:ext uri="{FF2B5EF4-FFF2-40B4-BE49-F238E27FC236}">
                <a16:creationId xmlns:a16="http://schemas.microsoft.com/office/drawing/2014/main" id="{6677CD83-2B76-4934-A363-A7FDF180E901}"/>
              </a:ext>
            </a:extLst>
          </p:cNvPr>
          <p:cNvSpPr>
            <a:spLocks noGrp="1" noRot="1" noChangeArrowheads="1"/>
          </p:cNvSpPr>
          <p:nvPr>
            <p:ph sz="half" idx="2"/>
          </p:nvPr>
        </p:nvSpPr>
        <p:spPr>
          <a:xfrm>
            <a:off x="742950" y="2097088"/>
            <a:ext cx="4186237" cy="4351338"/>
          </a:xfrm>
        </p:spPr>
        <p:txBody>
          <a:bodyPr/>
          <a:lstStyle/>
          <a:p>
            <a:pPr eaLnBrk="1" hangingPunct="1">
              <a:buFont typeface="Wingdings" panose="05000000000000000000" pitchFamily="2" charset="2"/>
              <a:buNone/>
              <a:defRPr/>
            </a:pPr>
            <a:r>
              <a:rPr lang="en-US" sz="3000" b="1" dirty="0">
                <a:solidFill>
                  <a:srgbClr val="006699"/>
                </a:solidFill>
              </a:rPr>
              <a:t>Mandated</a:t>
            </a:r>
            <a:r>
              <a:rPr lang="en-US" sz="3000" b="1" dirty="0"/>
              <a:t>:</a:t>
            </a:r>
            <a:br>
              <a:rPr lang="en-US" sz="2800" b="1" dirty="0"/>
            </a:br>
            <a:r>
              <a:rPr lang="en-US" sz="2800" dirty="0"/>
              <a:t>Required by law to report</a:t>
            </a:r>
          </a:p>
          <a:p>
            <a:pPr eaLnBrk="1" hangingPunct="1">
              <a:buFont typeface="Wingdings" panose="05000000000000000000" pitchFamily="2" charset="2"/>
              <a:buNone/>
              <a:defRPr/>
            </a:pPr>
            <a:endParaRPr lang="en-US" sz="2800" dirty="0"/>
          </a:p>
          <a:p>
            <a:pPr eaLnBrk="1" hangingPunct="1">
              <a:buFont typeface="Wingdings" panose="05000000000000000000" pitchFamily="2" charset="2"/>
              <a:buNone/>
              <a:defRPr/>
            </a:pPr>
            <a:r>
              <a:rPr lang="en-US" sz="3000" b="1" dirty="0">
                <a:solidFill>
                  <a:srgbClr val="006699"/>
                </a:solidFill>
              </a:rPr>
              <a:t>Voluntary</a:t>
            </a:r>
            <a:r>
              <a:rPr lang="en-US" sz="3000" b="1" dirty="0"/>
              <a:t>:</a:t>
            </a:r>
            <a:br>
              <a:rPr lang="en-US" sz="2800" b="1" dirty="0"/>
            </a:br>
            <a:r>
              <a:rPr lang="en-US" sz="2800" dirty="0"/>
              <a:t>Not required by law, but urged to report because it’s the right thing to do</a:t>
            </a:r>
            <a:endParaRPr lang="en-US" sz="2800" dirty="0">
              <a:cs typeface="Calibri"/>
            </a:endParaRPr>
          </a:p>
        </p:txBody>
      </p:sp>
      <p:sp>
        <p:nvSpPr>
          <p:cNvPr id="2" name="Slide Number Placeholder 5">
            <a:extLst>
              <a:ext uri="{FF2B5EF4-FFF2-40B4-BE49-F238E27FC236}">
                <a16:creationId xmlns:a16="http://schemas.microsoft.com/office/drawing/2014/main" id="{0FB49CFC-635C-40A9-A60F-08BCE87397FB}"/>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64</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20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03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203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p:bldP spid="172036"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6" name="Rectangle 4">
            <a:extLst>
              <a:ext uri="{FF2B5EF4-FFF2-40B4-BE49-F238E27FC236}">
                <a16:creationId xmlns:a16="http://schemas.microsoft.com/office/drawing/2014/main" id="{C03756C4-B604-4732-9C56-CEC337A14743}"/>
              </a:ext>
            </a:extLst>
          </p:cNvPr>
          <p:cNvSpPr>
            <a:spLocks noGrp="1" noRot="1" noChangeArrowheads="1"/>
          </p:cNvSpPr>
          <p:nvPr>
            <p:ph type="title"/>
          </p:nvPr>
        </p:nvSpPr>
        <p:spPr/>
        <p:txBody>
          <a:bodyPr/>
          <a:lstStyle/>
          <a:p>
            <a:pPr eaLnBrk="1" hangingPunct="1">
              <a:defRPr/>
            </a:pPr>
            <a:r>
              <a:rPr lang="en-US">
                <a:solidFill>
                  <a:srgbClr val="006699"/>
                </a:solidFill>
              </a:rPr>
              <a:t>Am I a Mandated or Voluntary Reporter?</a:t>
            </a:r>
          </a:p>
        </p:txBody>
      </p:sp>
      <p:sp>
        <p:nvSpPr>
          <p:cNvPr id="2" name="Content Placeholder 1"/>
          <p:cNvSpPr>
            <a:spLocks noGrp="1"/>
          </p:cNvSpPr>
          <p:nvPr>
            <p:ph sz="half" idx="2"/>
          </p:nvPr>
        </p:nvSpPr>
        <p:spPr/>
        <p:txBody>
          <a:bodyPr/>
          <a:lstStyle/>
          <a:p>
            <a:pPr lvl="0" algn="ctr" eaLnBrk="1" hangingPunct="1">
              <a:buNone/>
              <a:defRPr/>
            </a:pPr>
            <a:endParaRPr lang="en-US" sz="4400" i="1" dirty="0">
              <a:solidFill>
                <a:prstClr val="black"/>
              </a:solidFill>
            </a:endParaRPr>
          </a:p>
          <a:p>
            <a:pPr lvl="0" algn="ctr" eaLnBrk="1" hangingPunct="1">
              <a:buNone/>
              <a:defRPr/>
            </a:pPr>
            <a:r>
              <a:rPr lang="en-US" sz="4400" i="1" dirty="0">
                <a:solidFill>
                  <a:prstClr val="black"/>
                </a:solidFill>
              </a:rPr>
              <a:t>Ask</a:t>
            </a:r>
            <a:r>
              <a:rPr lang="en-US" sz="4400" dirty="0">
                <a:solidFill>
                  <a:prstClr val="black"/>
                </a:solidFill>
              </a:rPr>
              <a:t> your manager or supervisor to make sure!</a:t>
            </a:r>
          </a:p>
          <a:p>
            <a:endParaRPr lang="en-US" dirty="0"/>
          </a:p>
        </p:txBody>
      </p:sp>
      <p:pic>
        <p:nvPicPr>
          <p:cNvPr id="69637" name="Picture 16" descr="C:\Documents and Settings\Lenz1Sar\Local Settings\Temporary Internet Files\Content.IE5\9R3LXFSE\MC900442072[1].wmf">
            <a:extLst>
              <a:ext uri="{FF2B5EF4-FFF2-40B4-BE49-F238E27FC236}">
                <a16:creationId xmlns:a16="http://schemas.microsoft.com/office/drawing/2014/main" id="{A16756F1-3D0C-44A1-94A7-C3FD2DED1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 y="2477294"/>
            <a:ext cx="39497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BB66721C-7889-4398-B10D-608EE5217FB2}"/>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65</a:t>
            </a:fld>
            <a:endParaRPr lang="en-US" altLang="en-US">
              <a:solidFill>
                <a:srgbClr val="003E6C"/>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7CB2A894-AA25-4183-9016-99900EA5E2DA}"/>
              </a:ext>
            </a:extLst>
          </p:cNvPr>
          <p:cNvSpPr>
            <a:spLocks noGrp="1" noRot="1" noChangeArrowheads="1"/>
          </p:cNvSpPr>
          <p:nvPr>
            <p:ph type="title"/>
          </p:nvPr>
        </p:nvSpPr>
        <p:spPr/>
        <p:txBody>
          <a:bodyPr/>
          <a:lstStyle/>
          <a:p>
            <a:pPr eaLnBrk="1" hangingPunct="1">
              <a:defRPr/>
            </a:pPr>
            <a:r>
              <a:rPr lang="en-US" dirty="0">
                <a:solidFill>
                  <a:srgbClr val="006699"/>
                </a:solidFill>
              </a:rPr>
              <a:t>Maltreatment Reporting and Impacts</a:t>
            </a:r>
          </a:p>
        </p:txBody>
      </p:sp>
      <p:pic>
        <p:nvPicPr>
          <p:cNvPr id="70661" name="Picture 19" descr="MPj03961390000[1]">
            <a:extLst>
              <a:ext uri="{FF2B5EF4-FFF2-40B4-BE49-F238E27FC236}">
                <a16:creationId xmlns:a16="http://schemas.microsoft.com/office/drawing/2014/main" id="{1658FBE9-3A5B-4E54-B5A7-016B2A94802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842963" y="2324100"/>
            <a:ext cx="3740943" cy="2492424"/>
          </a:xfrm>
          <a:noFill/>
          <a:extLst>
            <a:ext uri="{909E8E84-426E-40DD-AFC4-6F175D3DCCD1}">
              <a14:hiddenFill xmlns:a14="http://schemas.microsoft.com/office/drawing/2010/main">
                <a:solidFill>
                  <a:srgbClr val="FFFFFF"/>
                </a:solidFill>
              </a14:hiddenFill>
            </a:ext>
          </a:extLst>
        </p:spPr>
      </p:pic>
      <p:sp>
        <p:nvSpPr>
          <p:cNvPr id="218115" name="Rectangle 3">
            <a:extLst>
              <a:ext uri="{FF2B5EF4-FFF2-40B4-BE49-F238E27FC236}">
                <a16:creationId xmlns:a16="http://schemas.microsoft.com/office/drawing/2014/main" id="{C67AB640-9CD7-42C4-B206-3AC96DA4FA56}"/>
              </a:ext>
            </a:extLst>
          </p:cNvPr>
          <p:cNvSpPr>
            <a:spLocks noGrp="1" noRot="1" noChangeArrowheads="1"/>
          </p:cNvSpPr>
          <p:nvPr>
            <p:ph sz="half" idx="2"/>
          </p:nvPr>
        </p:nvSpPr>
        <p:spPr>
          <a:xfrm>
            <a:off x="4972050" y="1954213"/>
            <a:ext cx="3886200" cy="4351338"/>
          </a:xfrm>
        </p:spPr>
        <p:txBody>
          <a:bodyPr/>
          <a:lstStyle/>
          <a:p>
            <a:pPr marL="0" indent="0" eaLnBrk="1" hangingPunct="1">
              <a:lnSpc>
                <a:spcPct val="90000"/>
              </a:lnSpc>
              <a:buFont typeface="Wingdings" panose="05000000000000000000" pitchFamily="2" charset="2"/>
              <a:buNone/>
              <a:defRPr/>
            </a:pPr>
            <a:endParaRPr lang="en-US" sz="2800" dirty="0"/>
          </a:p>
          <a:p>
            <a:pPr marL="0" indent="0" eaLnBrk="1" hangingPunct="1">
              <a:lnSpc>
                <a:spcPct val="90000"/>
              </a:lnSpc>
              <a:buFont typeface="Wingdings" panose="05000000000000000000" pitchFamily="2" charset="2"/>
              <a:buNone/>
              <a:defRPr/>
            </a:pPr>
            <a:r>
              <a:rPr lang="en-US" sz="2800" dirty="0"/>
              <a:t>How do I report maltreatment?</a:t>
            </a:r>
          </a:p>
          <a:p>
            <a:pPr marL="0" indent="0" eaLnBrk="1" hangingPunct="1">
              <a:lnSpc>
                <a:spcPct val="90000"/>
              </a:lnSpc>
              <a:buFont typeface="Wingdings" panose="05000000000000000000" pitchFamily="2" charset="2"/>
              <a:buNone/>
              <a:defRPr/>
            </a:pPr>
            <a:endParaRPr lang="en-US" sz="2800" dirty="0"/>
          </a:p>
          <a:p>
            <a:pPr marL="0" indent="0" eaLnBrk="1" hangingPunct="1">
              <a:lnSpc>
                <a:spcPct val="90000"/>
              </a:lnSpc>
              <a:buFont typeface="Wingdings" panose="05000000000000000000" pitchFamily="2" charset="2"/>
              <a:buNone/>
              <a:defRPr/>
            </a:pPr>
            <a:r>
              <a:rPr lang="en-US" sz="2800" dirty="0"/>
              <a:t>What are possible impacts</a:t>
            </a:r>
            <a:r>
              <a:rPr lang="en-US" dirty="0"/>
              <a:t>?</a:t>
            </a:r>
          </a:p>
        </p:txBody>
      </p:sp>
      <p:sp>
        <p:nvSpPr>
          <p:cNvPr id="2" name="Slide Number Placeholder 5">
            <a:extLst>
              <a:ext uri="{FF2B5EF4-FFF2-40B4-BE49-F238E27FC236}">
                <a16:creationId xmlns:a16="http://schemas.microsoft.com/office/drawing/2014/main" id="{01709730-D673-4CF5-8F29-DC2A95DCE40C}"/>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66</a:t>
            </a:fld>
            <a:endParaRPr lang="en-US" altLang="en-US">
              <a:solidFill>
                <a:srgbClr val="003E6C"/>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303" name="Rectangle 7">
            <a:extLst>
              <a:ext uri="{FF2B5EF4-FFF2-40B4-BE49-F238E27FC236}">
                <a16:creationId xmlns:a16="http://schemas.microsoft.com/office/drawing/2014/main" id="{32A65BCB-DAF2-4B03-AA04-F2B7E9491060}"/>
              </a:ext>
            </a:extLst>
          </p:cNvPr>
          <p:cNvSpPr>
            <a:spLocks noGrp="1" noRot="1" noChangeArrowheads="1"/>
          </p:cNvSpPr>
          <p:nvPr>
            <p:ph type="title"/>
          </p:nvPr>
        </p:nvSpPr>
        <p:spPr/>
        <p:txBody>
          <a:bodyPr/>
          <a:lstStyle/>
          <a:p>
            <a:pPr eaLnBrk="1" hangingPunct="1">
              <a:defRPr/>
            </a:pPr>
            <a:r>
              <a:rPr lang="en-US">
                <a:solidFill>
                  <a:srgbClr val="006699"/>
                </a:solidFill>
              </a:rPr>
              <a:t>WHAT Should I Report?</a:t>
            </a:r>
          </a:p>
        </p:txBody>
      </p:sp>
      <p:pic>
        <p:nvPicPr>
          <p:cNvPr id="71685" name="Picture 10" descr="MPj01828340000[1]">
            <a:extLst>
              <a:ext uri="{FF2B5EF4-FFF2-40B4-BE49-F238E27FC236}">
                <a16:creationId xmlns:a16="http://schemas.microsoft.com/office/drawing/2014/main" id="{B379A734-FA13-433E-B02A-F60D0B537FB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5495925" y="1869281"/>
            <a:ext cx="2438400" cy="3657600"/>
          </a:xfrm>
          <a:noFill/>
          <a:extLst>
            <a:ext uri="{909E8E84-426E-40DD-AFC4-6F175D3DCCD1}">
              <a14:hiddenFill xmlns:a14="http://schemas.microsoft.com/office/drawing/2010/main">
                <a:solidFill>
                  <a:srgbClr val="FFFFFF"/>
                </a:solidFill>
              </a14:hiddenFill>
            </a:ext>
          </a:extLst>
        </p:spPr>
      </p:pic>
      <p:sp>
        <p:nvSpPr>
          <p:cNvPr id="183304" name="Rectangle 8">
            <a:extLst>
              <a:ext uri="{FF2B5EF4-FFF2-40B4-BE49-F238E27FC236}">
                <a16:creationId xmlns:a16="http://schemas.microsoft.com/office/drawing/2014/main" id="{FAE32582-FED5-4121-8AB6-ADF702ADFB00}"/>
              </a:ext>
            </a:extLst>
          </p:cNvPr>
          <p:cNvSpPr>
            <a:spLocks noGrp="1" noRot="1" noChangeArrowheads="1"/>
          </p:cNvSpPr>
          <p:nvPr>
            <p:ph sz="half" idx="2"/>
          </p:nvPr>
        </p:nvSpPr>
        <p:spPr>
          <a:xfrm>
            <a:off x="757238" y="2079624"/>
            <a:ext cx="3886200" cy="4351338"/>
          </a:xfrm>
        </p:spPr>
        <p:txBody>
          <a:bodyPr/>
          <a:lstStyle/>
          <a:p>
            <a:pPr marL="0" indent="0" eaLnBrk="1" hangingPunct="1">
              <a:buFont typeface="Wingdings" panose="05000000000000000000" pitchFamily="2" charset="2"/>
              <a:buNone/>
              <a:defRPr/>
            </a:pPr>
            <a:r>
              <a:rPr lang="en-US" sz="2800" dirty="0"/>
              <a:t>ANY witnessed, </a:t>
            </a:r>
            <a:r>
              <a:rPr lang="en-US" sz="2800"/>
              <a:t>verbalized, or suspected </a:t>
            </a:r>
            <a:r>
              <a:rPr lang="en-US" sz="2800" dirty="0"/>
              <a:t>maltreatment of:</a:t>
            </a:r>
          </a:p>
          <a:p>
            <a:pPr eaLnBrk="1" hangingPunct="1">
              <a:buFont typeface="Wingdings" panose="05000000000000000000" pitchFamily="2" charset="2"/>
              <a:buNone/>
              <a:defRPr/>
            </a:pPr>
            <a:endParaRPr lang="en-US" sz="2800" dirty="0"/>
          </a:p>
          <a:p>
            <a:pPr eaLnBrk="1" hangingPunct="1">
              <a:defRPr/>
            </a:pPr>
            <a:r>
              <a:rPr lang="en-US" sz="2800" dirty="0"/>
              <a:t>A minor</a:t>
            </a:r>
          </a:p>
          <a:p>
            <a:pPr eaLnBrk="1" hangingPunct="1">
              <a:defRPr/>
            </a:pPr>
            <a:r>
              <a:rPr lang="en-US" sz="2800" dirty="0"/>
              <a:t>A vulnerable adult</a:t>
            </a:r>
          </a:p>
        </p:txBody>
      </p:sp>
      <p:sp>
        <p:nvSpPr>
          <p:cNvPr id="2" name="Slide Number Placeholder 5">
            <a:extLst>
              <a:ext uri="{FF2B5EF4-FFF2-40B4-BE49-F238E27FC236}">
                <a16:creationId xmlns:a16="http://schemas.microsoft.com/office/drawing/2014/main" id="{D8B8E553-FDF2-4F06-8FBC-8FD3172A2DFD}"/>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67</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33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330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330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330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3" grpId="0"/>
      <p:bldP spid="183304"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DA73831C-04D1-4995-B8D5-8AF22641DA25}"/>
              </a:ext>
            </a:extLst>
          </p:cNvPr>
          <p:cNvSpPr>
            <a:spLocks noGrp="1" noRot="1" noChangeArrowheads="1"/>
          </p:cNvSpPr>
          <p:nvPr>
            <p:ph type="title"/>
          </p:nvPr>
        </p:nvSpPr>
        <p:spPr/>
        <p:txBody>
          <a:bodyPr/>
          <a:lstStyle/>
          <a:p>
            <a:pPr eaLnBrk="1" hangingPunct="1">
              <a:defRPr/>
            </a:pPr>
            <a:r>
              <a:rPr lang="en-US">
                <a:solidFill>
                  <a:srgbClr val="006699"/>
                </a:solidFill>
              </a:rPr>
              <a:t>WHEN Should I report?</a:t>
            </a:r>
          </a:p>
        </p:txBody>
      </p:sp>
      <p:pic>
        <p:nvPicPr>
          <p:cNvPr id="72709" name="Picture 5" descr="MPj04006740000[1]">
            <a:extLst>
              <a:ext uri="{FF2B5EF4-FFF2-40B4-BE49-F238E27FC236}">
                <a16:creationId xmlns:a16="http://schemas.microsoft.com/office/drawing/2014/main" id="{CA028273-72B5-4067-85FD-B967380AB92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631378" y="1760884"/>
            <a:ext cx="3787875" cy="3802164"/>
          </a:xfrm>
          <a:noFill/>
          <a:extLst>
            <a:ext uri="{909E8E84-426E-40DD-AFC4-6F175D3DCCD1}">
              <a14:hiddenFill xmlns:a14="http://schemas.microsoft.com/office/drawing/2010/main">
                <a:solidFill>
                  <a:srgbClr val="FFFFFF"/>
                </a:solidFill>
              </a14:hiddenFill>
            </a:ext>
          </a:extLst>
        </p:spPr>
      </p:pic>
      <p:sp>
        <p:nvSpPr>
          <p:cNvPr id="186371" name="Rectangle 3">
            <a:extLst>
              <a:ext uri="{FF2B5EF4-FFF2-40B4-BE49-F238E27FC236}">
                <a16:creationId xmlns:a16="http://schemas.microsoft.com/office/drawing/2014/main" id="{BE3A1C01-5765-4D6B-9054-796720C14CEB}"/>
              </a:ext>
            </a:extLst>
          </p:cNvPr>
          <p:cNvSpPr>
            <a:spLocks noGrp="1" noRot="1" noChangeArrowheads="1"/>
          </p:cNvSpPr>
          <p:nvPr>
            <p:ph sz="half" idx="2"/>
          </p:nvPr>
        </p:nvSpPr>
        <p:spPr>
          <a:xfrm>
            <a:off x="4629150" y="1825625"/>
            <a:ext cx="3986212" cy="4351338"/>
          </a:xfrm>
        </p:spPr>
        <p:txBody>
          <a:bodyPr/>
          <a:lstStyle/>
          <a:p>
            <a:pPr marL="0" indent="0" eaLnBrk="1" hangingPunct="1">
              <a:lnSpc>
                <a:spcPct val="90000"/>
              </a:lnSpc>
              <a:buFont typeface="Wingdings" panose="05000000000000000000" pitchFamily="2" charset="2"/>
              <a:buNone/>
              <a:defRPr/>
            </a:pPr>
            <a:r>
              <a:rPr lang="en-US" sz="2800" b="1" dirty="0">
                <a:solidFill>
                  <a:srgbClr val="FF0000"/>
                </a:solidFill>
              </a:rPr>
              <a:t>IMMEDIATELY</a:t>
            </a:r>
            <a:r>
              <a:rPr lang="en-US" sz="2800" dirty="0"/>
              <a:t> after you see or suspect something!</a:t>
            </a:r>
          </a:p>
          <a:p>
            <a:pPr eaLnBrk="1" hangingPunct="1">
              <a:lnSpc>
                <a:spcPct val="90000"/>
              </a:lnSpc>
              <a:buFont typeface="Wingdings" panose="05000000000000000000" pitchFamily="2" charset="2"/>
              <a:buNone/>
              <a:defRPr/>
            </a:pPr>
            <a:endParaRPr lang="en-US" sz="2800" dirty="0"/>
          </a:p>
          <a:p>
            <a:pPr eaLnBrk="1" hangingPunct="1">
              <a:lnSpc>
                <a:spcPct val="90000"/>
              </a:lnSpc>
              <a:defRPr/>
            </a:pPr>
            <a:r>
              <a:rPr lang="en-US" sz="2800" dirty="0"/>
              <a:t>As soon as possible either internally or externally</a:t>
            </a:r>
            <a:endParaRPr lang="en-US" sz="2800" i="1" dirty="0"/>
          </a:p>
          <a:p>
            <a:pPr>
              <a:defRPr/>
            </a:pPr>
            <a:endParaRPr lang="en-US" sz="2800" dirty="0"/>
          </a:p>
          <a:p>
            <a:pPr eaLnBrk="1" hangingPunct="1">
              <a:lnSpc>
                <a:spcPct val="90000"/>
              </a:lnSpc>
              <a:defRPr/>
            </a:pPr>
            <a:r>
              <a:rPr lang="en-US" sz="2800" dirty="0"/>
              <a:t>When in doubt--report!</a:t>
            </a:r>
          </a:p>
        </p:txBody>
      </p:sp>
      <p:sp>
        <p:nvSpPr>
          <p:cNvPr id="2" name="Slide Number Placeholder 5">
            <a:extLst>
              <a:ext uri="{FF2B5EF4-FFF2-40B4-BE49-F238E27FC236}">
                <a16:creationId xmlns:a16="http://schemas.microsoft.com/office/drawing/2014/main" id="{6325EAF5-A097-4FAF-8918-DF9A55641722}"/>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68</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63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3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63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63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p:bldP spid="186371"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12975C2C-2168-4D02-B19E-B5E3BFB6BEA1}"/>
              </a:ext>
            </a:extLst>
          </p:cNvPr>
          <p:cNvSpPr>
            <a:spLocks noGrp="1" noRot="1" noChangeArrowheads="1"/>
          </p:cNvSpPr>
          <p:nvPr>
            <p:ph type="title"/>
          </p:nvPr>
        </p:nvSpPr>
        <p:spPr/>
        <p:txBody>
          <a:bodyPr/>
          <a:lstStyle/>
          <a:p>
            <a:pPr eaLnBrk="1" hangingPunct="1">
              <a:defRPr/>
            </a:pPr>
            <a:r>
              <a:rPr lang="en-US">
                <a:solidFill>
                  <a:srgbClr val="006699"/>
                </a:solidFill>
              </a:rPr>
              <a:t>WHERE Do I Report?</a:t>
            </a:r>
          </a:p>
        </p:txBody>
      </p:sp>
      <p:pic>
        <p:nvPicPr>
          <p:cNvPr id="73734" name="Picture 10" descr="MPj04221160000[1]">
            <a:extLst>
              <a:ext uri="{FF2B5EF4-FFF2-40B4-BE49-F238E27FC236}">
                <a16:creationId xmlns:a16="http://schemas.microsoft.com/office/drawing/2014/main" id="{587A2331-2802-44B2-AD8F-803A20D1611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876800" y="3840956"/>
            <a:ext cx="3204556" cy="2315095"/>
          </a:xfrm>
          <a:noFill/>
          <a:extLst>
            <a:ext uri="{909E8E84-426E-40DD-AFC4-6F175D3DCCD1}">
              <a14:hiddenFill xmlns:a14="http://schemas.microsoft.com/office/drawing/2010/main">
                <a:solidFill>
                  <a:srgbClr val="FFFFFF"/>
                </a:solidFill>
              </a14:hiddenFill>
            </a:ext>
          </a:extLst>
        </p:spPr>
      </p:pic>
      <p:pic>
        <p:nvPicPr>
          <p:cNvPr id="73733" name="Picture 9" descr="MPj03961390000[1]">
            <a:extLst>
              <a:ext uri="{FF2B5EF4-FFF2-40B4-BE49-F238E27FC236}">
                <a16:creationId xmlns:a16="http://schemas.microsoft.com/office/drawing/2014/main" id="{DD636553-C401-4528-8D28-19E647B4B917}"/>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880021" y="1586115"/>
            <a:ext cx="3133820" cy="2068829"/>
          </a:xfrm>
          <a:noFill/>
          <a:extLst>
            <a:ext uri="{909E8E84-426E-40DD-AFC4-6F175D3DCCD1}">
              <a14:hiddenFill xmlns:a14="http://schemas.microsoft.com/office/drawing/2010/main">
                <a:solidFill>
                  <a:srgbClr val="FFFFFF"/>
                </a:solidFill>
              </a14:hiddenFill>
            </a:ext>
          </a:extLst>
        </p:spPr>
      </p:pic>
      <p:sp>
        <p:nvSpPr>
          <p:cNvPr id="189443" name="Rectangle 3">
            <a:extLst>
              <a:ext uri="{FF2B5EF4-FFF2-40B4-BE49-F238E27FC236}">
                <a16:creationId xmlns:a16="http://schemas.microsoft.com/office/drawing/2014/main" id="{20F482C0-E255-43DD-AB67-F12178B00147}"/>
              </a:ext>
            </a:extLst>
          </p:cNvPr>
          <p:cNvSpPr>
            <a:spLocks noGrp="1" noRot="1" noChangeArrowheads="1"/>
          </p:cNvSpPr>
          <p:nvPr>
            <p:ph type="body" sz="half" idx="4294967295"/>
          </p:nvPr>
        </p:nvSpPr>
        <p:spPr>
          <a:xfrm>
            <a:off x="950119" y="1771650"/>
            <a:ext cx="3927475" cy="3886200"/>
          </a:xfrm>
        </p:spPr>
        <p:txBody>
          <a:bodyPr/>
          <a:lstStyle/>
          <a:p>
            <a:pPr eaLnBrk="1" hangingPunct="1">
              <a:lnSpc>
                <a:spcPct val="90000"/>
              </a:lnSpc>
              <a:buFont typeface="Wingdings" panose="05000000000000000000" pitchFamily="2" charset="2"/>
              <a:buNone/>
              <a:defRPr/>
            </a:pPr>
            <a:r>
              <a:rPr lang="en-US" sz="2800" b="1" dirty="0">
                <a:solidFill>
                  <a:srgbClr val="006699"/>
                </a:solidFill>
              </a:rPr>
              <a:t>Common Entry Point:</a:t>
            </a:r>
          </a:p>
          <a:p>
            <a:pPr eaLnBrk="1" hangingPunct="1">
              <a:lnSpc>
                <a:spcPct val="90000"/>
              </a:lnSpc>
              <a:defRPr/>
            </a:pPr>
            <a:r>
              <a:rPr lang="en-US" sz="2400" dirty="0"/>
              <a:t>By phone</a:t>
            </a:r>
          </a:p>
          <a:p>
            <a:pPr eaLnBrk="1" hangingPunct="1">
              <a:lnSpc>
                <a:spcPct val="90000"/>
              </a:lnSpc>
              <a:defRPr/>
            </a:pPr>
            <a:r>
              <a:rPr lang="en-US" sz="2400" dirty="0"/>
              <a:t>Available for each county</a:t>
            </a:r>
          </a:p>
          <a:p>
            <a:pPr eaLnBrk="1" hangingPunct="1">
              <a:lnSpc>
                <a:spcPct val="90000"/>
              </a:lnSpc>
              <a:defRPr/>
            </a:pPr>
            <a:r>
              <a:rPr lang="en-US" sz="2400"/>
              <a:t>Anonymous</a:t>
            </a:r>
            <a:endParaRPr lang="en-US" sz="2400">
              <a:cs typeface="Calibri"/>
            </a:endParaRPr>
          </a:p>
          <a:p>
            <a:pPr>
              <a:lnSpc>
                <a:spcPct val="90000"/>
              </a:lnSpc>
              <a:defRPr/>
            </a:pPr>
            <a:endParaRPr lang="en-US" sz="2800" dirty="0">
              <a:cs typeface="Calibri" panose="020F0502020204030204"/>
            </a:endParaRPr>
          </a:p>
          <a:p>
            <a:pPr eaLnBrk="1" hangingPunct="1">
              <a:lnSpc>
                <a:spcPct val="90000"/>
              </a:lnSpc>
              <a:buFont typeface="Wingdings" panose="05000000000000000000" pitchFamily="2" charset="2"/>
              <a:buNone/>
              <a:defRPr/>
            </a:pPr>
            <a:r>
              <a:rPr lang="en-US" sz="2800" b="1" dirty="0">
                <a:solidFill>
                  <a:srgbClr val="006699"/>
                </a:solidFill>
              </a:rPr>
              <a:t>Manager/Supervisor:</a:t>
            </a:r>
          </a:p>
          <a:p>
            <a:pPr eaLnBrk="1" hangingPunct="1">
              <a:lnSpc>
                <a:spcPct val="90000"/>
              </a:lnSpc>
              <a:defRPr/>
            </a:pPr>
            <a:r>
              <a:rPr lang="en-US" sz="2400" dirty="0"/>
              <a:t>Can assist you with reporting</a:t>
            </a:r>
          </a:p>
        </p:txBody>
      </p:sp>
      <p:sp>
        <p:nvSpPr>
          <p:cNvPr id="2" name="Slide Number Placeholder 5">
            <a:extLst>
              <a:ext uri="{FF2B5EF4-FFF2-40B4-BE49-F238E27FC236}">
                <a16:creationId xmlns:a16="http://schemas.microsoft.com/office/drawing/2014/main" id="{E937F685-77B2-43A1-A3D5-C759D60762C0}"/>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69</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94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944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944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944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944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944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94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2" grpId="0"/>
      <p:bldP spid="18944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443973A-6FE8-46BE-8DE3-D918FBE65E2D}"/>
              </a:ext>
            </a:extLst>
          </p:cNvPr>
          <p:cNvSpPr>
            <a:spLocks noGrp="1" noRot="1" noChangeArrowheads="1"/>
          </p:cNvSpPr>
          <p:nvPr>
            <p:ph type="title"/>
          </p:nvPr>
        </p:nvSpPr>
        <p:spPr/>
        <p:txBody>
          <a:bodyPr/>
          <a:lstStyle/>
          <a:p>
            <a:pPr eaLnBrk="1" hangingPunct="1">
              <a:defRPr/>
            </a:pPr>
            <a:r>
              <a:rPr lang="en-US" dirty="0">
                <a:solidFill>
                  <a:srgbClr val="006699"/>
                </a:solidFill>
              </a:rPr>
              <a:t>Learning Objectives	</a:t>
            </a:r>
            <a:r>
              <a:rPr lang="en-US" dirty="0">
                <a:solidFill>
                  <a:srgbClr val="FFC000"/>
                </a:solidFill>
              </a:rPr>
              <a:t>	</a:t>
            </a:r>
          </a:p>
        </p:txBody>
      </p:sp>
      <p:pic>
        <p:nvPicPr>
          <p:cNvPr id="10245" name="Picture 5" descr="MPj04306580000[1]">
            <a:extLst>
              <a:ext uri="{FF2B5EF4-FFF2-40B4-BE49-F238E27FC236}">
                <a16:creationId xmlns:a16="http://schemas.microsoft.com/office/drawing/2014/main" id="{1A875604-0EB0-4EE8-A4FC-D41BE877D52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905000"/>
            <a:ext cx="3599411" cy="3599411"/>
          </a:xfrm>
          <a:noFill/>
          <a:extLst>
            <a:ext uri="{909E8E84-426E-40DD-AFC4-6F175D3DCCD1}">
              <a14:hiddenFill xmlns:a14="http://schemas.microsoft.com/office/drawing/2010/main">
                <a:solidFill>
                  <a:srgbClr val="FFFFFF"/>
                </a:solidFill>
              </a14:hiddenFill>
            </a:ext>
          </a:extLst>
        </p:spPr>
      </p:pic>
      <p:sp>
        <p:nvSpPr>
          <p:cNvPr id="25603" name="Rectangle 3">
            <a:extLst>
              <a:ext uri="{FF2B5EF4-FFF2-40B4-BE49-F238E27FC236}">
                <a16:creationId xmlns:a16="http://schemas.microsoft.com/office/drawing/2014/main" id="{477954CA-2B66-43C0-9583-C93B0C706E59}"/>
              </a:ext>
            </a:extLst>
          </p:cNvPr>
          <p:cNvSpPr>
            <a:spLocks noGrp="1" noRot="1" noChangeArrowheads="1"/>
          </p:cNvSpPr>
          <p:nvPr>
            <p:ph sz="half" idx="2"/>
          </p:nvPr>
        </p:nvSpPr>
        <p:spPr/>
        <p:txBody>
          <a:bodyPr/>
          <a:lstStyle/>
          <a:p>
            <a:pPr eaLnBrk="1" hangingPunct="1">
              <a:defRPr/>
            </a:pPr>
            <a:r>
              <a:rPr lang="en-US" sz="2800" dirty="0"/>
              <a:t>The Vulnerable Adults Act (VAA) and Maltreatment of Minors Act (MMA)</a:t>
            </a:r>
          </a:p>
          <a:p>
            <a:pPr eaLnBrk="1" hangingPunct="1">
              <a:defRPr/>
            </a:pPr>
            <a:r>
              <a:rPr lang="en-US" sz="2800" dirty="0"/>
              <a:t>Determine vulnerability</a:t>
            </a:r>
          </a:p>
          <a:p>
            <a:pPr eaLnBrk="1" hangingPunct="1">
              <a:defRPr/>
            </a:pPr>
            <a:r>
              <a:rPr lang="en-US" sz="2800" dirty="0"/>
              <a:t>Recognize maltreatment</a:t>
            </a:r>
          </a:p>
        </p:txBody>
      </p:sp>
      <p:sp>
        <p:nvSpPr>
          <p:cNvPr id="2" name="Slide Number Placeholder 5">
            <a:extLst>
              <a:ext uri="{FF2B5EF4-FFF2-40B4-BE49-F238E27FC236}">
                <a16:creationId xmlns:a16="http://schemas.microsoft.com/office/drawing/2014/main" id="{9D7E6253-6FF7-4B75-9302-ADE6FAE78E20}"/>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7</a:t>
            </a:fld>
            <a:endParaRPr lang="en-US" altLang="en-US">
              <a:solidFill>
                <a:srgbClr val="003E6C"/>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DE15D79D-BC3B-401A-8299-F26B6B469DB5}"/>
              </a:ext>
            </a:extLst>
          </p:cNvPr>
          <p:cNvSpPr>
            <a:spLocks noGrp="1" noRot="1" noChangeArrowheads="1"/>
          </p:cNvSpPr>
          <p:nvPr>
            <p:ph type="title"/>
          </p:nvPr>
        </p:nvSpPr>
        <p:spPr/>
        <p:txBody>
          <a:bodyPr/>
          <a:lstStyle/>
          <a:p>
            <a:pPr eaLnBrk="1" hangingPunct="1">
              <a:defRPr/>
            </a:pPr>
            <a:r>
              <a:rPr lang="en-US">
                <a:solidFill>
                  <a:srgbClr val="006699"/>
                </a:solidFill>
              </a:rPr>
              <a:t>HOW Do I report?</a:t>
            </a:r>
          </a:p>
        </p:txBody>
      </p:sp>
      <p:pic>
        <p:nvPicPr>
          <p:cNvPr id="74757" name="Picture 11" descr="MPj04221490000[1]">
            <a:extLst>
              <a:ext uri="{FF2B5EF4-FFF2-40B4-BE49-F238E27FC236}">
                <a16:creationId xmlns:a16="http://schemas.microsoft.com/office/drawing/2014/main" id="{D21540E1-66E9-4F02-B78D-9D6B4AE4144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535782" y="1816189"/>
            <a:ext cx="3820087" cy="2532653"/>
          </a:xfrm>
          <a:noFill/>
          <a:extLst>
            <a:ext uri="{909E8E84-426E-40DD-AFC4-6F175D3DCCD1}">
              <a14:hiddenFill xmlns:a14="http://schemas.microsoft.com/office/drawing/2010/main">
                <a:solidFill>
                  <a:srgbClr val="FFFFFF"/>
                </a:solidFill>
              </a14:hiddenFill>
            </a:ext>
          </a:extLst>
        </p:spPr>
      </p:pic>
      <p:sp>
        <p:nvSpPr>
          <p:cNvPr id="193539" name="Rectangle 3">
            <a:extLst>
              <a:ext uri="{FF2B5EF4-FFF2-40B4-BE49-F238E27FC236}">
                <a16:creationId xmlns:a16="http://schemas.microsoft.com/office/drawing/2014/main" id="{9E898EBE-648B-4A46-B398-F5EE24C65024}"/>
              </a:ext>
            </a:extLst>
          </p:cNvPr>
          <p:cNvSpPr>
            <a:spLocks noGrp="1" noRot="1" noChangeArrowheads="1"/>
          </p:cNvSpPr>
          <p:nvPr>
            <p:ph sz="half" idx="2"/>
          </p:nvPr>
        </p:nvSpPr>
        <p:spPr/>
        <p:txBody>
          <a:bodyPr/>
          <a:lstStyle/>
          <a:p>
            <a:pPr eaLnBrk="1" hangingPunct="1">
              <a:defRPr/>
            </a:pPr>
            <a:r>
              <a:rPr lang="en-US" sz="2800" dirty="0"/>
              <a:t>What was reported OR what you witnessed</a:t>
            </a:r>
          </a:p>
          <a:p>
            <a:pPr eaLnBrk="1" hangingPunct="1">
              <a:defRPr/>
            </a:pPr>
            <a:r>
              <a:rPr lang="en-US" sz="2800" dirty="0"/>
              <a:t>Who is involved</a:t>
            </a:r>
          </a:p>
          <a:p>
            <a:pPr eaLnBrk="1" hangingPunct="1">
              <a:defRPr/>
            </a:pPr>
            <a:r>
              <a:rPr lang="en-US" sz="2800" dirty="0"/>
              <a:t>Where it happened</a:t>
            </a:r>
          </a:p>
          <a:p>
            <a:pPr eaLnBrk="1" hangingPunct="1">
              <a:defRPr/>
            </a:pPr>
            <a:r>
              <a:rPr lang="en-US" sz="2800" dirty="0"/>
              <a:t>When it happened</a:t>
            </a:r>
            <a:endParaRPr lang="en-US" sz="2800" b="1" dirty="0"/>
          </a:p>
        </p:txBody>
      </p:sp>
      <p:sp>
        <p:nvSpPr>
          <p:cNvPr id="193548" name="Rectangle 12">
            <a:extLst>
              <a:ext uri="{FF2B5EF4-FFF2-40B4-BE49-F238E27FC236}">
                <a16:creationId xmlns:a16="http://schemas.microsoft.com/office/drawing/2014/main" id="{A9A30095-94A6-4B83-932A-6A2E1A5B826A}"/>
              </a:ext>
            </a:extLst>
          </p:cNvPr>
          <p:cNvSpPr>
            <a:spLocks noRot="1" noChangeArrowheads="1"/>
          </p:cNvSpPr>
          <p:nvPr/>
        </p:nvSpPr>
        <p:spPr bwMode="auto">
          <a:xfrm>
            <a:off x="990600" y="5029200"/>
            <a:ext cx="7239000" cy="1524000"/>
          </a:xfrm>
          <a:prstGeom prst="rect">
            <a:avLst/>
          </a:prstGeom>
          <a:noFill/>
          <a:ln w="9525">
            <a:noFill/>
            <a:miter lim="800000"/>
            <a:headEnd/>
            <a:tailEnd/>
          </a:ln>
          <a:effectLst/>
        </p:spPr>
        <p:txBody>
          <a:bodyPr/>
          <a:lstStyle/>
          <a:p>
            <a:pPr marL="342900" indent="-342900" eaLnBrk="1" hangingPunct="1">
              <a:spcBef>
                <a:spcPct val="20000"/>
              </a:spcBef>
              <a:buClr>
                <a:schemeClr val="hlink"/>
              </a:buClr>
              <a:buFont typeface="Wingdings" pitchFamily="2" charset="2"/>
              <a:buChar char="§"/>
              <a:defRPr/>
            </a:pPr>
            <a:endParaRPr lang="en-US" sz="2800" b="1">
              <a:effectLst>
                <a:outerShdw blurRad="38100" dist="38100" dir="2700000" algn="tl">
                  <a:srgbClr val="000000"/>
                </a:outerShdw>
              </a:effectLst>
              <a:latin typeface="Arial" charset="0"/>
            </a:endParaRPr>
          </a:p>
        </p:txBody>
      </p:sp>
      <p:sp>
        <p:nvSpPr>
          <p:cNvPr id="193549" name="Rectangle 13">
            <a:extLst>
              <a:ext uri="{FF2B5EF4-FFF2-40B4-BE49-F238E27FC236}">
                <a16:creationId xmlns:a16="http://schemas.microsoft.com/office/drawing/2014/main" id="{88BAFE32-63BB-4713-BC28-10A2D29ED174}"/>
              </a:ext>
            </a:extLst>
          </p:cNvPr>
          <p:cNvSpPr>
            <a:spLocks noRot="1" noChangeArrowheads="1"/>
          </p:cNvSpPr>
          <p:nvPr/>
        </p:nvSpPr>
        <p:spPr bwMode="auto">
          <a:xfrm>
            <a:off x="819150" y="4633913"/>
            <a:ext cx="7620000" cy="1447800"/>
          </a:xfrm>
          <a:prstGeom prst="rect">
            <a:avLst/>
          </a:prstGeom>
          <a:solidFill>
            <a:schemeClr val="bg1"/>
          </a:solidFill>
          <a:ln w="9525">
            <a:noFill/>
            <a:miter lim="800000"/>
            <a:headEnd/>
            <a:tailEnd/>
          </a:ln>
          <a:effectLst/>
        </p:spPr>
        <p:txBody>
          <a:bodyPr lIns="91440" tIns="45720" rIns="91440" bIns="45720" anchor="t"/>
          <a:lstStyle/>
          <a:p>
            <a:pPr marL="342900" indent="-342900" algn="ctr" eaLnBrk="1" hangingPunct="1">
              <a:spcBef>
                <a:spcPct val="20000"/>
              </a:spcBef>
              <a:buClr>
                <a:schemeClr val="hlink"/>
              </a:buClr>
              <a:buFont typeface="Wingdings" pitchFamily="2" charset="2"/>
              <a:buNone/>
              <a:defRPr/>
            </a:pPr>
            <a:r>
              <a:rPr lang="en-US" sz="2800" b="1" dirty="0">
                <a:solidFill>
                  <a:srgbClr val="006699"/>
                </a:solidFill>
                <a:latin typeface="Arial" charset="0"/>
              </a:rPr>
              <a:t>MAKE A WRITTEN RECORD </a:t>
            </a:r>
            <a:br>
              <a:rPr lang="en-US" sz="2800" b="1" dirty="0">
                <a:solidFill>
                  <a:srgbClr val="006699"/>
                </a:solidFill>
                <a:latin typeface="Arial" charset="0"/>
              </a:rPr>
            </a:br>
            <a:r>
              <a:rPr lang="en-US" sz="2800" b="1" dirty="0">
                <a:solidFill>
                  <a:srgbClr val="006699"/>
                </a:solidFill>
                <a:latin typeface="Arial" charset="0"/>
              </a:rPr>
              <a:t>OF SOME KIND</a:t>
            </a:r>
          </a:p>
          <a:p>
            <a:pPr marL="342900" indent="-342900" eaLnBrk="1" hangingPunct="1">
              <a:spcBef>
                <a:spcPct val="20000"/>
              </a:spcBef>
              <a:buClr>
                <a:schemeClr val="hlink"/>
              </a:buClr>
              <a:defRPr/>
            </a:pPr>
            <a:r>
              <a:rPr lang="en-US" sz="2800" b="1">
                <a:solidFill>
                  <a:srgbClr val="006699"/>
                </a:solidFill>
                <a:latin typeface="Arial"/>
                <a:cs typeface="Arial"/>
              </a:rPr>
              <a:t>   -Driver’s Log      -Personal  Notebook         </a:t>
            </a:r>
            <a:endParaRPr lang="en-US" sz="2800" b="1">
              <a:solidFill>
                <a:srgbClr val="006699"/>
              </a:solidFill>
              <a:latin typeface="Arial" charset="0"/>
              <a:cs typeface="Arial"/>
            </a:endParaRPr>
          </a:p>
        </p:txBody>
      </p:sp>
      <p:sp>
        <p:nvSpPr>
          <p:cNvPr id="2" name="Slide Number Placeholder 5">
            <a:extLst>
              <a:ext uri="{FF2B5EF4-FFF2-40B4-BE49-F238E27FC236}">
                <a16:creationId xmlns:a16="http://schemas.microsoft.com/office/drawing/2014/main" id="{95AC8FC6-E7E1-446F-9D2D-B7A5A32DECBB}"/>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70</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35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35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353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353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3539">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3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8" grpId="0"/>
      <p:bldP spid="193539" grpId="0" build="p"/>
      <p:bldP spid="193549"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DD0741D6-CCE3-4B91-81EA-30E529BCECB2}"/>
              </a:ext>
            </a:extLst>
          </p:cNvPr>
          <p:cNvSpPr>
            <a:spLocks noGrp="1" noRot="1" noChangeArrowheads="1"/>
          </p:cNvSpPr>
          <p:nvPr>
            <p:ph type="title"/>
          </p:nvPr>
        </p:nvSpPr>
        <p:spPr>
          <a:xfrm>
            <a:off x="585788" y="279400"/>
            <a:ext cx="7886700" cy="1325563"/>
          </a:xfrm>
        </p:spPr>
        <p:txBody>
          <a:bodyPr/>
          <a:lstStyle/>
          <a:p>
            <a:pPr eaLnBrk="1" hangingPunct="1">
              <a:defRPr/>
            </a:pPr>
            <a:r>
              <a:rPr lang="en-US" sz="4000">
                <a:solidFill>
                  <a:srgbClr val="006699"/>
                </a:solidFill>
              </a:rPr>
              <a:t>What Happens After I Make a Report?</a:t>
            </a:r>
          </a:p>
        </p:txBody>
      </p:sp>
      <p:sp>
        <p:nvSpPr>
          <p:cNvPr id="75780" name="AutoShape 5">
            <a:extLst>
              <a:ext uri="{FF2B5EF4-FFF2-40B4-BE49-F238E27FC236}">
                <a16:creationId xmlns:a16="http://schemas.microsoft.com/office/drawing/2014/main" id="{61030D0D-1E7D-422D-9E42-508889F64896}"/>
              </a:ext>
            </a:extLst>
          </p:cNvPr>
          <p:cNvSpPr>
            <a:spLocks noChangeArrowheads="1"/>
          </p:cNvSpPr>
          <p:nvPr/>
        </p:nvSpPr>
        <p:spPr bwMode="auto">
          <a:xfrm>
            <a:off x="2514600" y="1493838"/>
            <a:ext cx="3638550" cy="554037"/>
          </a:xfrm>
          <a:prstGeom prst="flowChartProcess">
            <a:avLst/>
          </a:prstGeom>
          <a:solidFill>
            <a:srgbClr val="00ABCD"/>
          </a:solidFill>
          <a:ln w="9525">
            <a:solidFill>
              <a:schemeClr val="tx1"/>
            </a:solidFill>
            <a:miter lim="800000"/>
            <a:headEnd/>
            <a:tailEnd/>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2400" b="1" dirty="0">
                <a:solidFill>
                  <a:schemeClr val="bg1"/>
                </a:solidFill>
              </a:rPr>
              <a:t>Common Entry Point</a:t>
            </a:r>
          </a:p>
        </p:txBody>
      </p:sp>
      <p:sp>
        <p:nvSpPr>
          <p:cNvPr id="75782" name="Rectangle 7">
            <a:extLst>
              <a:ext uri="{FF2B5EF4-FFF2-40B4-BE49-F238E27FC236}">
                <a16:creationId xmlns:a16="http://schemas.microsoft.com/office/drawing/2014/main" id="{CF94E51D-68AB-456D-85C2-5EA4A8108596}"/>
              </a:ext>
            </a:extLst>
          </p:cNvPr>
          <p:cNvSpPr>
            <a:spLocks noChangeArrowheads="1"/>
          </p:cNvSpPr>
          <p:nvPr/>
        </p:nvSpPr>
        <p:spPr bwMode="auto">
          <a:xfrm>
            <a:off x="2695575" y="2332038"/>
            <a:ext cx="3319463" cy="631825"/>
          </a:xfrm>
          <a:prstGeom prst="rect">
            <a:avLst/>
          </a:prstGeom>
          <a:solidFill>
            <a:srgbClr val="00ABCD"/>
          </a:solidFill>
          <a:ln w="9525">
            <a:solidFill>
              <a:schemeClr val="tx1"/>
            </a:solidFill>
            <a:miter lim="800000"/>
            <a:headEnd/>
            <a:tailEnd/>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b="1" dirty="0">
                <a:solidFill>
                  <a:schemeClr val="bg1"/>
                </a:solidFill>
              </a:rPr>
              <a:t>Receives report of maltreatment </a:t>
            </a:r>
          </a:p>
          <a:p>
            <a:pPr algn="ctr" eaLnBrk="1" hangingPunct="1">
              <a:spcBef>
                <a:spcPct val="0"/>
              </a:spcBef>
              <a:buClrTx/>
              <a:buFontTx/>
              <a:buNone/>
            </a:pPr>
            <a:r>
              <a:rPr lang="en-US" altLang="en-US" sz="1600" b="1" dirty="0">
                <a:solidFill>
                  <a:schemeClr val="bg1"/>
                </a:solidFill>
              </a:rPr>
              <a:t>from individual or organization</a:t>
            </a:r>
          </a:p>
        </p:txBody>
      </p:sp>
      <p:sp>
        <p:nvSpPr>
          <p:cNvPr id="75783" name="Rectangle 8">
            <a:extLst>
              <a:ext uri="{FF2B5EF4-FFF2-40B4-BE49-F238E27FC236}">
                <a16:creationId xmlns:a16="http://schemas.microsoft.com/office/drawing/2014/main" id="{2D5B37E9-4505-42A4-B4ED-EEF39260140C}"/>
              </a:ext>
            </a:extLst>
          </p:cNvPr>
          <p:cNvSpPr>
            <a:spLocks noChangeArrowheads="1"/>
          </p:cNvSpPr>
          <p:nvPr/>
        </p:nvSpPr>
        <p:spPr bwMode="auto">
          <a:xfrm>
            <a:off x="76200" y="3565525"/>
            <a:ext cx="2667000" cy="838200"/>
          </a:xfrm>
          <a:prstGeom prst="rect">
            <a:avLst/>
          </a:prstGeom>
          <a:solidFill>
            <a:srgbClr val="00ABCD"/>
          </a:solidFill>
          <a:ln w="9525">
            <a:solidFill>
              <a:schemeClr val="tx1"/>
            </a:solidFill>
            <a:miter lim="800000"/>
            <a:headEnd/>
            <a:tailEnd/>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b="1" dirty="0">
                <a:solidFill>
                  <a:schemeClr val="bg1"/>
                </a:solidFill>
              </a:rPr>
              <a:t>Evidence indicates </a:t>
            </a:r>
            <a:br>
              <a:rPr lang="en-US" altLang="en-US" sz="1600" b="1" dirty="0">
                <a:solidFill>
                  <a:schemeClr val="bg1"/>
                </a:solidFill>
              </a:rPr>
            </a:br>
            <a:r>
              <a:rPr lang="en-US" altLang="en-US" sz="1600" b="1" dirty="0">
                <a:solidFill>
                  <a:schemeClr val="bg1"/>
                </a:solidFill>
              </a:rPr>
              <a:t>Investigation  is needed</a:t>
            </a:r>
          </a:p>
        </p:txBody>
      </p:sp>
      <p:sp>
        <p:nvSpPr>
          <p:cNvPr id="75784" name="AutoShape 9">
            <a:extLst>
              <a:ext uri="{FF2B5EF4-FFF2-40B4-BE49-F238E27FC236}">
                <a16:creationId xmlns:a16="http://schemas.microsoft.com/office/drawing/2014/main" id="{7E48E03C-0F2D-4C67-B2D1-BAE21BEC36F7}"/>
              </a:ext>
            </a:extLst>
          </p:cNvPr>
          <p:cNvSpPr>
            <a:spLocks noChangeArrowheads="1"/>
          </p:cNvSpPr>
          <p:nvPr/>
        </p:nvSpPr>
        <p:spPr bwMode="auto">
          <a:xfrm>
            <a:off x="6062663" y="3551238"/>
            <a:ext cx="3005137" cy="776287"/>
          </a:xfrm>
          <a:prstGeom prst="flowChartProcess">
            <a:avLst/>
          </a:prstGeom>
          <a:solidFill>
            <a:srgbClr val="00ABCD"/>
          </a:solidFill>
          <a:ln w="9525">
            <a:solidFill>
              <a:schemeClr val="tx1"/>
            </a:solidFill>
            <a:miter lim="800000"/>
            <a:headEnd/>
            <a:tailEnd/>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b="1" dirty="0">
                <a:solidFill>
                  <a:schemeClr val="bg1"/>
                </a:solidFill>
              </a:rPr>
              <a:t>Evidence indicates </a:t>
            </a:r>
            <a:r>
              <a:rPr lang="en-US" altLang="en-US" sz="1600" b="1" dirty="0">
                <a:solidFill>
                  <a:srgbClr val="FF0000"/>
                </a:solidFill>
              </a:rPr>
              <a:t>NO</a:t>
            </a:r>
            <a:r>
              <a:rPr lang="en-US" altLang="en-US" sz="1600" b="1" dirty="0">
                <a:solidFill>
                  <a:schemeClr val="bg1"/>
                </a:solidFill>
              </a:rPr>
              <a:t> </a:t>
            </a:r>
          </a:p>
          <a:p>
            <a:pPr algn="ctr" eaLnBrk="1" hangingPunct="1">
              <a:spcBef>
                <a:spcPct val="0"/>
              </a:spcBef>
              <a:buClrTx/>
              <a:buFontTx/>
              <a:buNone/>
            </a:pPr>
            <a:r>
              <a:rPr lang="en-US" altLang="en-US" sz="1600" b="1" dirty="0">
                <a:solidFill>
                  <a:schemeClr val="bg1"/>
                </a:solidFill>
              </a:rPr>
              <a:t>Investigation is needed</a:t>
            </a:r>
          </a:p>
        </p:txBody>
      </p:sp>
      <p:sp>
        <p:nvSpPr>
          <p:cNvPr id="75785" name="AutoShape 11">
            <a:extLst>
              <a:ext uri="{FF2B5EF4-FFF2-40B4-BE49-F238E27FC236}">
                <a16:creationId xmlns:a16="http://schemas.microsoft.com/office/drawing/2014/main" id="{9BC58589-DE79-4066-A4A5-60E3C4E292A5}"/>
              </a:ext>
            </a:extLst>
          </p:cNvPr>
          <p:cNvSpPr>
            <a:spLocks noChangeArrowheads="1"/>
          </p:cNvSpPr>
          <p:nvPr/>
        </p:nvSpPr>
        <p:spPr bwMode="auto">
          <a:xfrm>
            <a:off x="6172200" y="4999038"/>
            <a:ext cx="2895600" cy="717550"/>
          </a:xfrm>
          <a:prstGeom prst="flowChartProcess">
            <a:avLst/>
          </a:prstGeom>
          <a:solidFill>
            <a:srgbClr val="00ABCD"/>
          </a:solidFill>
          <a:ln w="9525">
            <a:solidFill>
              <a:schemeClr val="tx1"/>
            </a:solidFill>
            <a:miter lim="800000"/>
            <a:headEnd/>
            <a:tailEnd/>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b="1" dirty="0">
                <a:solidFill>
                  <a:schemeClr val="bg1"/>
                </a:solidFill>
              </a:rPr>
              <a:t>Determines no</a:t>
            </a:r>
          </a:p>
          <a:p>
            <a:pPr algn="ctr" eaLnBrk="1" hangingPunct="1">
              <a:spcBef>
                <a:spcPct val="0"/>
              </a:spcBef>
              <a:buClrTx/>
              <a:buFontTx/>
              <a:buNone/>
            </a:pPr>
            <a:r>
              <a:rPr lang="en-US" altLang="en-US" sz="1600" b="1" dirty="0">
                <a:solidFill>
                  <a:schemeClr val="bg1"/>
                </a:solidFill>
              </a:rPr>
              <a:t>maltreatment occurred</a:t>
            </a:r>
          </a:p>
          <a:p>
            <a:pPr algn="ctr" eaLnBrk="1" hangingPunct="1">
              <a:spcBef>
                <a:spcPct val="0"/>
              </a:spcBef>
              <a:buClrTx/>
              <a:buFontTx/>
              <a:buNone/>
            </a:pPr>
            <a:r>
              <a:rPr lang="en-US" altLang="en-US" sz="1600" b="1" dirty="0">
                <a:solidFill>
                  <a:schemeClr val="bg1"/>
                </a:solidFill>
              </a:rPr>
              <a:t>No further action</a:t>
            </a:r>
          </a:p>
        </p:txBody>
      </p:sp>
      <p:sp>
        <p:nvSpPr>
          <p:cNvPr id="75786" name="AutoShape 12">
            <a:extLst>
              <a:ext uri="{FF2B5EF4-FFF2-40B4-BE49-F238E27FC236}">
                <a16:creationId xmlns:a16="http://schemas.microsoft.com/office/drawing/2014/main" id="{9DDE82F2-E4DC-4E26-90B6-549C54AF5FA5}"/>
              </a:ext>
            </a:extLst>
          </p:cNvPr>
          <p:cNvSpPr>
            <a:spLocks noChangeArrowheads="1"/>
          </p:cNvSpPr>
          <p:nvPr/>
        </p:nvSpPr>
        <p:spPr bwMode="auto">
          <a:xfrm>
            <a:off x="3027363" y="3170238"/>
            <a:ext cx="2714625" cy="633412"/>
          </a:xfrm>
          <a:prstGeom prst="flowChartProcess">
            <a:avLst/>
          </a:prstGeom>
          <a:solidFill>
            <a:srgbClr val="00ABCD"/>
          </a:solidFill>
          <a:ln w="9525">
            <a:solidFill>
              <a:schemeClr val="tx1"/>
            </a:solidFill>
            <a:miter lim="800000"/>
            <a:headEnd/>
            <a:tailEnd/>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b="1" dirty="0">
                <a:solidFill>
                  <a:schemeClr val="bg1"/>
                </a:solidFill>
              </a:rPr>
              <a:t>Referred to appropriate </a:t>
            </a:r>
          </a:p>
          <a:p>
            <a:pPr algn="ctr" eaLnBrk="1" hangingPunct="1">
              <a:spcBef>
                <a:spcPct val="0"/>
              </a:spcBef>
              <a:buClrTx/>
              <a:buFontTx/>
              <a:buNone/>
            </a:pPr>
            <a:r>
              <a:rPr lang="en-US" altLang="en-US" sz="1600" b="1" dirty="0">
                <a:solidFill>
                  <a:schemeClr val="bg1"/>
                </a:solidFill>
              </a:rPr>
              <a:t>agency for investigation</a:t>
            </a:r>
          </a:p>
        </p:txBody>
      </p:sp>
      <p:sp>
        <p:nvSpPr>
          <p:cNvPr id="75787" name="Rectangle 14">
            <a:extLst>
              <a:ext uri="{FF2B5EF4-FFF2-40B4-BE49-F238E27FC236}">
                <a16:creationId xmlns:a16="http://schemas.microsoft.com/office/drawing/2014/main" id="{C14D96B1-574C-4948-BD18-C979C6910385}"/>
              </a:ext>
            </a:extLst>
          </p:cNvPr>
          <p:cNvSpPr>
            <a:spLocks noChangeArrowheads="1"/>
          </p:cNvSpPr>
          <p:nvPr/>
        </p:nvSpPr>
        <p:spPr bwMode="auto">
          <a:xfrm>
            <a:off x="23018" y="5032148"/>
            <a:ext cx="4370388" cy="660400"/>
          </a:xfrm>
          <a:prstGeom prst="rect">
            <a:avLst/>
          </a:prstGeom>
          <a:solidFill>
            <a:srgbClr val="00ABCD"/>
          </a:solidFill>
          <a:ln w="9525">
            <a:solidFill>
              <a:schemeClr val="tx1"/>
            </a:solidFill>
            <a:miter lim="800000"/>
            <a:headEnd/>
            <a:tailEnd/>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400" b="1" dirty="0">
                <a:solidFill>
                  <a:schemeClr val="bg1"/>
                </a:solidFill>
              </a:rPr>
              <a:t>Appropriate agency completes investigation:</a:t>
            </a:r>
            <a:br>
              <a:rPr lang="en-US" altLang="en-US" sz="1400" b="1" dirty="0">
                <a:solidFill>
                  <a:schemeClr val="bg1"/>
                </a:solidFill>
              </a:rPr>
            </a:br>
            <a:r>
              <a:rPr lang="en-US" altLang="en-US" sz="1400" b="1" dirty="0">
                <a:solidFill>
                  <a:schemeClr val="bg1"/>
                </a:solidFill>
              </a:rPr>
              <a:t>proper action is taken to assist</a:t>
            </a:r>
          </a:p>
        </p:txBody>
      </p:sp>
      <p:sp>
        <p:nvSpPr>
          <p:cNvPr id="75788" name="AutoShape 18">
            <a:extLst>
              <a:ext uri="{FF2B5EF4-FFF2-40B4-BE49-F238E27FC236}">
                <a16:creationId xmlns:a16="http://schemas.microsoft.com/office/drawing/2014/main" id="{A8EC6603-5886-4FB0-BC1E-E7A97423169A}"/>
              </a:ext>
            </a:extLst>
          </p:cNvPr>
          <p:cNvSpPr>
            <a:spLocks noChangeArrowheads="1"/>
          </p:cNvSpPr>
          <p:nvPr/>
        </p:nvSpPr>
        <p:spPr bwMode="auto">
          <a:xfrm>
            <a:off x="3121819" y="5910036"/>
            <a:ext cx="3657600" cy="533400"/>
          </a:xfrm>
          <a:prstGeom prst="flowChartProcess">
            <a:avLst/>
          </a:prstGeom>
          <a:solidFill>
            <a:srgbClr val="00ABCD"/>
          </a:solidFill>
          <a:ln w="9525">
            <a:solidFill>
              <a:schemeClr val="tx1"/>
            </a:solidFill>
            <a:miter lim="800000"/>
            <a:headEnd/>
            <a:tailEnd/>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b="1" dirty="0">
                <a:solidFill>
                  <a:schemeClr val="bg1"/>
                </a:solidFill>
              </a:rPr>
              <a:t>Final Disposition Report is issued</a:t>
            </a:r>
          </a:p>
        </p:txBody>
      </p:sp>
      <p:sp>
        <p:nvSpPr>
          <p:cNvPr id="75790" name="Rectangle 49">
            <a:extLst>
              <a:ext uri="{FF2B5EF4-FFF2-40B4-BE49-F238E27FC236}">
                <a16:creationId xmlns:a16="http://schemas.microsoft.com/office/drawing/2014/main" id="{EEE3B71D-34C9-440E-8788-E4B5CCF285B1}"/>
              </a:ext>
            </a:extLst>
          </p:cNvPr>
          <p:cNvSpPr>
            <a:spLocks noChangeArrowheads="1"/>
          </p:cNvSpPr>
          <p:nvPr/>
        </p:nvSpPr>
        <p:spPr bwMode="auto">
          <a:xfrm>
            <a:off x="3053219" y="4034405"/>
            <a:ext cx="2667000" cy="838200"/>
          </a:xfrm>
          <a:prstGeom prst="rect">
            <a:avLst/>
          </a:prstGeom>
          <a:solidFill>
            <a:srgbClr val="00ABCD"/>
          </a:solidFill>
          <a:ln w="9525">
            <a:solidFill>
              <a:schemeClr val="tx1"/>
            </a:solidFill>
            <a:miter lim="800000"/>
            <a:headEnd/>
            <a:tailEnd/>
          </a:ln>
        </p:spPr>
        <p:txBody>
          <a:bodyPr wrap="none" anchor="ct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2"/>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600" b="1" dirty="0">
                <a:solidFill>
                  <a:schemeClr val="bg1"/>
                </a:solidFill>
              </a:rPr>
              <a:t>Initial Disposition Report </a:t>
            </a:r>
            <a:br>
              <a:rPr lang="en-US" altLang="en-US" sz="1600" b="1" dirty="0">
                <a:solidFill>
                  <a:schemeClr val="bg1"/>
                </a:solidFill>
              </a:rPr>
            </a:br>
            <a:r>
              <a:rPr lang="en-US" altLang="en-US" sz="1600" b="1" dirty="0">
                <a:solidFill>
                  <a:schemeClr val="bg1"/>
                </a:solidFill>
              </a:rPr>
              <a:t>is issued</a:t>
            </a:r>
          </a:p>
        </p:txBody>
      </p:sp>
      <p:sp>
        <p:nvSpPr>
          <p:cNvPr id="75791" name="Line 50">
            <a:extLst>
              <a:ext uri="{FF2B5EF4-FFF2-40B4-BE49-F238E27FC236}">
                <a16:creationId xmlns:a16="http://schemas.microsoft.com/office/drawing/2014/main" id="{5C2411A7-9630-4756-887D-1F51717B3E56}"/>
              </a:ext>
            </a:extLst>
          </p:cNvPr>
          <p:cNvSpPr>
            <a:spLocks noChangeShapeType="1"/>
          </p:cNvSpPr>
          <p:nvPr/>
        </p:nvSpPr>
        <p:spPr bwMode="auto">
          <a:xfrm flipH="1">
            <a:off x="7532688" y="4327525"/>
            <a:ext cx="0" cy="671513"/>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75792" name="Group 19">
            <a:extLst>
              <a:ext uri="{FF2B5EF4-FFF2-40B4-BE49-F238E27FC236}">
                <a16:creationId xmlns:a16="http://schemas.microsoft.com/office/drawing/2014/main" id="{7888207E-D9C7-4678-B7A2-45C240C6E138}"/>
              </a:ext>
            </a:extLst>
          </p:cNvPr>
          <p:cNvGrpSpPr>
            <a:grpSpLocks/>
          </p:cNvGrpSpPr>
          <p:nvPr/>
        </p:nvGrpSpPr>
        <p:grpSpPr bwMode="auto">
          <a:xfrm>
            <a:off x="6015038" y="2632075"/>
            <a:ext cx="1528762" cy="919163"/>
            <a:chOff x="6015491" y="2647950"/>
            <a:chExt cx="1528309" cy="919162"/>
          </a:xfrm>
        </p:grpSpPr>
        <p:cxnSp>
          <p:nvCxnSpPr>
            <p:cNvPr id="75805" name="Straight Connector 13">
              <a:extLst>
                <a:ext uri="{FF2B5EF4-FFF2-40B4-BE49-F238E27FC236}">
                  <a16:creationId xmlns:a16="http://schemas.microsoft.com/office/drawing/2014/main" id="{79B01239-6234-4770-BCBA-B024188E2F6B}"/>
                </a:ext>
              </a:extLst>
            </p:cNvPr>
            <p:cNvCxnSpPr>
              <a:cxnSpLocks noChangeShapeType="1"/>
              <a:stCxn id="75782" idx="3"/>
            </p:cNvCxnSpPr>
            <p:nvPr/>
          </p:nvCxnSpPr>
          <p:spPr bwMode="auto">
            <a:xfrm flipV="1">
              <a:off x="6015491" y="2647950"/>
              <a:ext cx="1528309" cy="1"/>
            </a:xfrm>
            <a:prstGeom prst="line">
              <a:avLst/>
            </a:prstGeom>
            <a:noFill/>
            <a:ln w="34925" algn="ctr">
              <a:solidFill>
                <a:srgbClr val="FF0000"/>
              </a:solidFill>
              <a:round/>
              <a:headEnd/>
              <a:tailEnd/>
            </a:ln>
            <a:extLst>
              <a:ext uri="{909E8E84-426E-40DD-AFC4-6F175D3DCCD1}">
                <a14:hiddenFill xmlns:a14="http://schemas.microsoft.com/office/drawing/2010/main">
                  <a:noFill/>
                </a14:hiddenFill>
              </a:ext>
            </a:extLst>
          </p:spPr>
        </p:cxnSp>
        <p:sp>
          <p:nvSpPr>
            <p:cNvPr id="75806" name="Line 50">
              <a:extLst>
                <a:ext uri="{FF2B5EF4-FFF2-40B4-BE49-F238E27FC236}">
                  <a16:creationId xmlns:a16="http://schemas.microsoft.com/office/drawing/2014/main" id="{129D1075-F278-4A4D-9289-9867A12920FA}"/>
                </a:ext>
              </a:extLst>
            </p:cNvPr>
            <p:cNvSpPr>
              <a:spLocks noChangeShapeType="1"/>
            </p:cNvSpPr>
            <p:nvPr/>
          </p:nvSpPr>
          <p:spPr bwMode="auto">
            <a:xfrm>
              <a:off x="7532914" y="2666999"/>
              <a:ext cx="0" cy="900113"/>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5793" name="Group 17">
            <a:extLst>
              <a:ext uri="{FF2B5EF4-FFF2-40B4-BE49-F238E27FC236}">
                <a16:creationId xmlns:a16="http://schemas.microsoft.com/office/drawing/2014/main" id="{62E02E6D-95C9-4663-AB69-3451F2B88E7F}"/>
              </a:ext>
            </a:extLst>
          </p:cNvPr>
          <p:cNvGrpSpPr>
            <a:grpSpLocks/>
          </p:cNvGrpSpPr>
          <p:nvPr/>
        </p:nvGrpSpPr>
        <p:grpSpPr bwMode="auto">
          <a:xfrm>
            <a:off x="1435556" y="5668168"/>
            <a:ext cx="1686263" cy="484528"/>
            <a:chOff x="1676400" y="5867400"/>
            <a:chExt cx="638628" cy="545305"/>
          </a:xfrm>
        </p:grpSpPr>
        <p:cxnSp>
          <p:nvCxnSpPr>
            <p:cNvPr id="75803" name="Straight Connector 35">
              <a:extLst>
                <a:ext uri="{FF2B5EF4-FFF2-40B4-BE49-F238E27FC236}">
                  <a16:creationId xmlns:a16="http://schemas.microsoft.com/office/drawing/2014/main" id="{BD345BFD-7E3E-44AF-90FC-B83F30B14B12}"/>
                </a:ext>
              </a:extLst>
            </p:cNvPr>
            <p:cNvCxnSpPr>
              <a:cxnSpLocks noChangeShapeType="1"/>
            </p:cNvCxnSpPr>
            <p:nvPr/>
          </p:nvCxnSpPr>
          <p:spPr bwMode="auto">
            <a:xfrm>
              <a:off x="1676400" y="5867400"/>
              <a:ext cx="0" cy="545305"/>
            </a:xfrm>
            <a:prstGeom prst="line">
              <a:avLst/>
            </a:prstGeom>
            <a:noFill/>
            <a:ln w="34925" algn="ctr">
              <a:solidFill>
                <a:srgbClr val="00B050"/>
              </a:solidFill>
              <a:round/>
              <a:headEnd/>
              <a:tailEnd/>
            </a:ln>
            <a:extLst>
              <a:ext uri="{909E8E84-426E-40DD-AFC4-6F175D3DCCD1}">
                <a14:hiddenFill xmlns:a14="http://schemas.microsoft.com/office/drawing/2010/main">
                  <a:noFill/>
                </a14:hiddenFill>
              </a:ext>
            </a:extLst>
          </p:spPr>
        </p:cxnSp>
        <p:sp>
          <p:nvSpPr>
            <p:cNvPr id="75804" name="Line 53">
              <a:extLst>
                <a:ext uri="{FF2B5EF4-FFF2-40B4-BE49-F238E27FC236}">
                  <a16:creationId xmlns:a16="http://schemas.microsoft.com/office/drawing/2014/main" id="{7148A27D-0796-46C9-A7EC-5A89822AB3DF}"/>
                </a:ext>
              </a:extLst>
            </p:cNvPr>
            <p:cNvSpPr>
              <a:spLocks noChangeShapeType="1"/>
            </p:cNvSpPr>
            <p:nvPr/>
          </p:nvSpPr>
          <p:spPr bwMode="auto">
            <a:xfrm flipV="1">
              <a:off x="1676400" y="6412704"/>
              <a:ext cx="638628" cy="0"/>
            </a:xfrm>
            <a:prstGeom prst="line">
              <a:avLst/>
            </a:prstGeom>
            <a:noFill/>
            <a:ln w="254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5794" name="Group 41">
            <a:extLst>
              <a:ext uri="{FF2B5EF4-FFF2-40B4-BE49-F238E27FC236}">
                <a16:creationId xmlns:a16="http://schemas.microsoft.com/office/drawing/2014/main" id="{B3AB74B0-9562-4F2D-AEAD-B5A93EBE430C}"/>
              </a:ext>
            </a:extLst>
          </p:cNvPr>
          <p:cNvGrpSpPr>
            <a:grpSpLocks/>
          </p:cNvGrpSpPr>
          <p:nvPr/>
        </p:nvGrpSpPr>
        <p:grpSpPr bwMode="auto">
          <a:xfrm flipH="1">
            <a:off x="4376966" y="4882696"/>
            <a:ext cx="534987" cy="585788"/>
            <a:chOff x="1676400" y="5867400"/>
            <a:chExt cx="638628" cy="545305"/>
          </a:xfrm>
        </p:grpSpPr>
        <p:cxnSp>
          <p:nvCxnSpPr>
            <p:cNvPr id="75801" name="Straight Connector 42">
              <a:extLst>
                <a:ext uri="{FF2B5EF4-FFF2-40B4-BE49-F238E27FC236}">
                  <a16:creationId xmlns:a16="http://schemas.microsoft.com/office/drawing/2014/main" id="{97CFE82B-7D8F-47A4-9EB2-E4BE54DEBBF8}"/>
                </a:ext>
              </a:extLst>
            </p:cNvPr>
            <p:cNvCxnSpPr>
              <a:cxnSpLocks noChangeShapeType="1"/>
            </p:cNvCxnSpPr>
            <p:nvPr/>
          </p:nvCxnSpPr>
          <p:spPr bwMode="auto">
            <a:xfrm>
              <a:off x="1676400" y="5867400"/>
              <a:ext cx="0" cy="545305"/>
            </a:xfrm>
            <a:prstGeom prst="line">
              <a:avLst/>
            </a:prstGeom>
            <a:noFill/>
            <a:ln w="34925" algn="ctr">
              <a:solidFill>
                <a:srgbClr val="00B050"/>
              </a:solidFill>
              <a:round/>
              <a:headEnd/>
              <a:tailEnd/>
            </a:ln>
            <a:extLst>
              <a:ext uri="{909E8E84-426E-40DD-AFC4-6F175D3DCCD1}">
                <a14:hiddenFill xmlns:a14="http://schemas.microsoft.com/office/drawing/2010/main">
                  <a:noFill/>
                </a14:hiddenFill>
              </a:ext>
            </a:extLst>
          </p:spPr>
        </p:cxnSp>
        <p:sp>
          <p:nvSpPr>
            <p:cNvPr id="75802" name="Line 53">
              <a:extLst>
                <a:ext uri="{FF2B5EF4-FFF2-40B4-BE49-F238E27FC236}">
                  <a16:creationId xmlns:a16="http://schemas.microsoft.com/office/drawing/2014/main" id="{C3D9289C-4E55-441E-BB66-82F56D014783}"/>
                </a:ext>
              </a:extLst>
            </p:cNvPr>
            <p:cNvSpPr>
              <a:spLocks noChangeShapeType="1"/>
            </p:cNvSpPr>
            <p:nvPr/>
          </p:nvSpPr>
          <p:spPr bwMode="auto">
            <a:xfrm flipV="1">
              <a:off x="1676400" y="6412704"/>
              <a:ext cx="638628" cy="0"/>
            </a:xfrm>
            <a:prstGeom prst="line">
              <a:avLst/>
            </a:prstGeom>
            <a:noFill/>
            <a:ln w="254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5795" name="Group 18">
            <a:extLst>
              <a:ext uri="{FF2B5EF4-FFF2-40B4-BE49-F238E27FC236}">
                <a16:creationId xmlns:a16="http://schemas.microsoft.com/office/drawing/2014/main" id="{272C45DB-BC28-4D5D-B02D-57E7E2A1FEFE}"/>
              </a:ext>
            </a:extLst>
          </p:cNvPr>
          <p:cNvGrpSpPr>
            <a:grpSpLocks/>
          </p:cNvGrpSpPr>
          <p:nvPr/>
        </p:nvGrpSpPr>
        <p:grpSpPr bwMode="auto">
          <a:xfrm>
            <a:off x="1409700" y="3336925"/>
            <a:ext cx="1617663" cy="228600"/>
            <a:chOff x="1498829" y="3352800"/>
            <a:chExt cx="1528309" cy="228600"/>
          </a:xfrm>
        </p:grpSpPr>
        <p:sp>
          <p:nvSpPr>
            <p:cNvPr id="75799" name="Line 51">
              <a:extLst>
                <a:ext uri="{FF2B5EF4-FFF2-40B4-BE49-F238E27FC236}">
                  <a16:creationId xmlns:a16="http://schemas.microsoft.com/office/drawing/2014/main" id="{2F18FB2E-3B93-4904-909E-0CBAE48D75AD}"/>
                </a:ext>
              </a:extLst>
            </p:cNvPr>
            <p:cNvSpPr>
              <a:spLocks noChangeShapeType="1"/>
            </p:cNvSpPr>
            <p:nvPr/>
          </p:nvSpPr>
          <p:spPr bwMode="auto">
            <a:xfrm flipH="1">
              <a:off x="1509486" y="3352800"/>
              <a:ext cx="0" cy="228600"/>
            </a:xfrm>
            <a:prstGeom prst="line">
              <a:avLst/>
            </a:prstGeom>
            <a:noFill/>
            <a:ln w="254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75800" name="Straight Connector 44">
              <a:extLst>
                <a:ext uri="{FF2B5EF4-FFF2-40B4-BE49-F238E27FC236}">
                  <a16:creationId xmlns:a16="http://schemas.microsoft.com/office/drawing/2014/main" id="{8CF88484-BD15-4D19-83ED-24FA49C566A5}"/>
                </a:ext>
              </a:extLst>
            </p:cNvPr>
            <p:cNvCxnSpPr>
              <a:cxnSpLocks noChangeShapeType="1"/>
            </p:cNvCxnSpPr>
            <p:nvPr/>
          </p:nvCxnSpPr>
          <p:spPr bwMode="auto">
            <a:xfrm flipV="1">
              <a:off x="1498829" y="3352800"/>
              <a:ext cx="1528309" cy="1"/>
            </a:xfrm>
            <a:prstGeom prst="line">
              <a:avLst/>
            </a:prstGeom>
            <a:noFill/>
            <a:ln w="34925" algn="ctr">
              <a:solidFill>
                <a:srgbClr val="00B050"/>
              </a:solidFill>
              <a:round/>
              <a:headEnd/>
              <a:tailEnd/>
            </a:ln>
            <a:extLst>
              <a:ext uri="{909E8E84-426E-40DD-AFC4-6F175D3DCCD1}">
                <a14:hiddenFill xmlns:a14="http://schemas.microsoft.com/office/drawing/2010/main">
                  <a:noFill/>
                </a14:hiddenFill>
              </a:ext>
            </a:extLst>
          </p:spPr>
        </p:cxnSp>
      </p:grpSp>
      <p:grpSp>
        <p:nvGrpSpPr>
          <p:cNvPr id="75796" name="Group 46">
            <a:extLst>
              <a:ext uri="{FF2B5EF4-FFF2-40B4-BE49-F238E27FC236}">
                <a16:creationId xmlns:a16="http://schemas.microsoft.com/office/drawing/2014/main" id="{C1E94CAE-1FC1-4E14-A4CC-13021AA0C37D}"/>
              </a:ext>
            </a:extLst>
          </p:cNvPr>
          <p:cNvGrpSpPr>
            <a:grpSpLocks/>
          </p:cNvGrpSpPr>
          <p:nvPr/>
        </p:nvGrpSpPr>
        <p:grpSpPr bwMode="auto">
          <a:xfrm rot="-5400000">
            <a:off x="2170114" y="3686175"/>
            <a:ext cx="153987" cy="1617663"/>
            <a:chOff x="1498829" y="3352800"/>
            <a:chExt cx="1528309" cy="228600"/>
          </a:xfrm>
        </p:grpSpPr>
        <p:sp>
          <p:nvSpPr>
            <p:cNvPr id="75797" name="Line 51">
              <a:extLst>
                <a:ext uri="{FF2B5EF4-FFF2-40B4-BE49-F238E27FC236}">
                  <a16:creationId xmlns:a16="http://schemas.microsoft.com/office/drawing/2014/main" id="{90586526-CD04-4263-87DA-79A62CFB89DF}"/>
                </a:ext>
              </a:extLst>
            </p:cNvPr>
            <p:cNvSpPr>
              <a:spLocks noChangeShapeType="1"/>
            </p:cNvSpPr>
            <p:nvPr/>
          </p:nvSpPr>
          <p:spPr bwMode="auto">
            <a:xfrm flipH="1">
              <a:off x="1509486" y="3352800"/>
              <a:ext cx="0" cy="228600"/>
            </a:xfrm>
            <a:prstGeom prst="line">
              <a:avLst/>
            </a:prstGeom>
            <a:noFill/>
            <a:ln w="254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75798" name="Straight Connector 48">
              <a:extLst>
                <a:ext uri="{FF2B5EF4-FFF2-40B4-BE49-F238E27FC236}">
                  <a16:creationId xmlns:a16="http://schemas.microsoft.com/office/drawing/2014/main" id="{B7DB35E7-400B-44CE-B89C-FDB3DC764662}"/>
                </a:ext>
              </a:extLst>
            </p:cNvPr>
            <p:cNvCxnSpPr>
              <a:cxnSpLocks noChangeShapeType="1"/>
            </p:cNvCxnSpPr>
            <p:nvPr/>
          </p:nvCxnSpPr>
          <p:spPr bwMode="auto">
            <a:xfrm flipV="1">
              <a:off x="1498829" y="3352800"/>
              <a:ext cx="1528309" cy="1"/>
            </a:xfrm>
            <a:prstGeom prst="line">
              <a:avLst/>
            </a:prstGeom>
            <a:noFill/>
            <a:ln w="34925" algn="ctr">
              <a:solidFill>
                <a:srgbClr val="00B050"/>
              </a:solidFill>
              <a:round/>
              <a:headEnd/>
              <a:tailEnd/>
            </a:ln>
            <a:extLst>
              <a:ext uri="{909E8E84-426E-40DD-AFC4-6F175D3DCCD1}">
                <a14:hiddenFill xmlns:a14="http://schemas.microsoft.com/office/drawing/2010/main">
                  <a:noFill/>
                </a14:hiddenFill>
              </a:ext>
            </a:extLst>
          </p:spPr>
        </p:cxnSp>
      </p:grpSp>
      <p:sp>
        <p:nvSpPr>
          <p:cNvPr id="37" name="Line 50">
            <a:extLst>
              <a:ext uri="{FF2B5EF4-FFF2-40B4-BE49-F238E27FC236}">
                <a16:creationId xmlns:a16="http://schemas.microsoft.com/office/drawing/2014/main" id="{5C2411A7-9630-4756-887D-1F51717B3E56}"/>
              </a:ext>
            </a:extLst>
          </p:cNvPr>
          <p:cNvSpPr>
            <a:spLocks noChangeShapeType="1"/>
          </p:cNvSpPr>
          <p:nvPr/>
        </p:nvSpPr>
        <p:spPr bwMode="auto">
          <a:xfrm flipH="1">
            <a:off x="4331376" y="2047875"/>
            <a:ext cx="12023" cy="267664"/>
          </a:xfrm>
          <a:prstGeom prst="line">
            <a:avLst/>
          </a:prstGeom>
          <a:noFill/>
          <a:ln w="254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 name="Line 50">
            <a:extLst>
              <a:ext uri="{FF2B5EF4-FFF2-40B4-BE49-F238E27FC236}">
                <a16:creationId xmlns:a16="http://schemas.microsoft.com/office/drawing/2014/main" id="{5C2411A7-9630-4756-887D-1F51717B3E56}"/>
              </a:ext>
            </a:extLst>
          </p:cNvPr>
          <p:cNvSpPr>
            <a:spLocks noChangeShapeType="1"/>
          </p:cNvSpPr>
          <p:nvPr/>
        </p:nvSpPr>
        <p:spPr bwMode="auto">
          <a:xfrm flipH="1">
            <a:off x="4319352" y="2963863"/>
            <a:ext cx="12023" cy="213604"/>
          </a:xfrm>
          <a:prstGeom prst="line">
            <a:avLst/>
          </a:prstGeom>
          <a:noFill/>
          <a:ln w="254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5">
            <a:extLst>
              <a:ext uri="{FF2B5EF4-FFF2-40B4-BE49-F238E27FC236}">
                <a16:creationId xmlns:a16="http://schemas.microsoft.com/office/drawing/2014/main" id="{BB6FE306-B1CB-49BE-9122-7AB8655C8CAC}"/>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71</a:t>
            </a:fld>
            <a:endParaRPr lang="en-US" altLang="en-US">
              <a:solidFill>
                <a:srgbClr val="003E6C"/>
              </a:solidFill>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1565040F-ED8B-4E75-B5F5-1040A66167BF}"/>
              </a:ext>
            </a:extLst>
          </p:cNvPr>
          <p:cNvSpPr>
            <a:spLocks noGrp="1" noRot="1" noChangeArrowheads="1"/>
          </p:cNvSpPr>
          <p:nvPr>
            <p:ph type="title"/>
          </p:nvPr>
        </p:nvSpPr>
        <p:spPr/>
        <p:txBody>
          <a:bodyPr/>
          <a:lstStyle/>
          <a:p>
            <a:pPr eaLnBrk="1" hangingPunct="1">
              <a:defRPr/>
            </a:pPr>
            <a:r>
              <a:rPr lang="en-US" dirty="0">
                <a:solidFill>
                  <a:srgbClr val="006699"/>
                </a:solidFill>
              </a:rPr>
              <a:t>Initial and Final Disposition Reports</a:t>
            </a:r>
          </a:p>
        </p:txBody>
      </p:sp>
      <p:pic>
        <p:nvPicPr>
          <p:cNvPr id="76805" name="Picture 18" descr="MPj04090310000[1]">
            <a:extLst>
              <a:ext uri="{FF2B5EF4-FFF2-40B4-BE49-F238E27FC236}">
                <a16:creationId xmlns:a16="http://schemas.microsoft.com/office/drawing/2014/main" id="{4FC36A22-358E-4828-85DA-F15302785B5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688138" y="1696200"/>
            <a:ext cx="3624349" cy="3624349"/>
          </a:xfrm>
          <a:noFill/>
          <a:extLst>
            <a:ext uri="{909E8E84-426E-40DD-AFC4-6F175D3DCCD1}">
              <a14:hiddenFill xmlns:a14="http://schemas.microsoft.com/office/drawing/2010/main">
                <a:solidFill>
                  <a:srgbClr val="FFFFFF"/>
                </a:solidFill>
              </a14:hiddenFill>
            </a:ext>
          </a:extLst>
        </p:spPr>
      </p:pic>
      <p:sp>
        <p:nvSpPr>
          <p:cNvPr id="194563" name="Rectangle 3">
            <a:extLst>
              <a:ext uri="{FF2B5EF4-FFF2-40B4-BE49-F238E27FC236}">
                <a16:creationId xmlns:a16="http://schemas.microsoft.com/office/drawing/2014/main" id="{B809C37E-EA94-41DE-84CF-205AA67B359C}"/>
              </a:ext>
            </a:extLst>
          </p:cNvPr>
          <p:cNvSpPr>
            <a:spLocks noGrp="1" noRot="1" noChangeArrowheads="1"/>
          </p:cNvSpPr>
          <p:nvPr>
            <p:ph sz="half" idx="2"/>
          </p:nvPr>
        </p:nvSpPr>
        <p:spPr>
          <a:xfrm>
            <a:off x="4686300" y="1925638"/>
            <a:ext cx="3886200" cy="4351338"/>
          </a:xfrm>
        </p:spPr>
        <p:txBody>
          <a:bodyPr/>
          <a:lstStyle/>
          <a:p>
            <a:pPr eaLnBrk="1" hangingPunct="1">
              <a:defRPr/>
            </a:pPr>
            <a:r>
              <a:rPr lang="en-US" sz="2800" dirty="0"/>
              <a:t>The person you made </a:t>
            </a:r>
            <a:r>
              <a:rPr lang="en-US" sz="2800"/>
              <a:t>the report is entitled to </a:t>
            </a:r>
            <a:r>
              <a:rPr lang="en-US" sz="2800" dirty="0"/>
              <a:t>know the outcome.</a:t>
            </a:r>
          </a:p>
          <a:p>
            <a:pPr eaLnBrk="1" hangingPunct="1">
              <a:defRPr/>
            </a:pPr>
            <a:r>
              <a:rPr lang="en-US" sz="2800" dirty="0"/>
              <a:t>All reports are </a:t>
            </a:r>
            <a:r>
              <a:rPr lang="en-US" sz="2800"/>
              <a:t>confidential and should not</a:t>
            </a:r>
            <a:r>
              <a:rPr lang="en-US" sz="2800" dirty="0"/>
              <a:t> be shared with others.</a:t>
            </a:r>
          </a:p>
        </p:txBody>
      </p:sp>
      <p:sp>
        <p:nvSpPr>
          <p:cNvPr id="2" name="Slide Number Placeholder 5">
            <a:extLst>
              <a:ext uri="{FF2B5EF4-FFF2-40B4-BE49-F238E27FC236}">
                <a16:creationId xmlns:a16="http://schemas.microsoft.com/office/drawing/2014/main" id="{CC35EB46-8BF6-445D-BDD2-AA88C089D97E}"/>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72</a:t>
            </a:fld>
            <a:endParaRPr lang="en-US" altLang="en-US">
              <a:solidFill>
                <a:srgbClr val="003E6C"/>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7D009612-3574-46CA-BA94-896E155338BB}"/>
              </a:ext>
            </a:extLst>
          </p:cNvPr>
          <p:cNvSpPr>
            <a:spLocks noGrp="1" noChangeArrowheads="1"/>
          </p:cNvSpPr>
          <p:nvPr>
            <p:ph type="ctrTitle"/>
          </p:nvPr>
        </p:nvSpPr>
        <p:spPr/>
        <p:txBody>
          <a:bodyPr/>
          <a:lstStyle/>
          <a:p>
            <a:pPr algn="ctr" eaLnBrk="1" hangingPunct="1">
              <a:defRPr/>
            </a:pPr>
            <a:r>
              <a:rPr lang="en-US" sz="4800" b="1">
                <a:solidFill>
                  <a:srgbClr val="006699"/>
                </a:solidFill>
              </a:rPr>
              <a:t>Check Your Understanding</a:t>
            </a:r>
          </a:p>
        </p:txBody>
      </p:sp>
      <p:sp>
        <p:nvSpPr>
          <p:cNvPr id="217091" name="Rectangle 3">
            <a:extLst>
              <a:ext uri="{FF2B5EF4-FFF2-40B4-BE49-F238E27FC236}">
                <a16:creationId xmlns:a16="http://schemas.microsoft.com/office/drawing/2014/main" id="{47B8E664-4A89-4558-A4D1-EAD1A3D67A83}"/>
              </a:ext>
            </a:extLst>
          </p:cNvPr>
          <p:cNvSpPr>
            <a:spLocks noGrp="1" noChangeArrowheads="1"/>
          </p:cNvSpPr>
          <p:nvPr>
            <p:ph type="subTitle" idx="1"/>
          </p:nvPr>
        </p:nvSpPr>
        <p:spPr/>
        <p:txBody>
          <a:bodyPr/>
          <a:lstStyle/>
          <a:p>
            <a:pPr eaLnBrk="1" hangingPunct="1">
              <a:defRPr/>
            </a:pPr>
            <a:r>
              <a:rPr lang="en-US" sz="2800" dirty="0"/>
              <a:t>Maltreatment reporting requirements</a:t>
            </a:r>
          </a:p>
        </p:txBody>
      </p:sp>
      <p:sp>
        <p:nvSpPr>
          <p:cNvPr id="3" name="Slide Number Placeholder 5">
            <a:extLst>
              <a:ext uri="{FF2B5EF4-FFF2-40B4-BE49-F238E27FC236}">
                <a16:creationId xmlns:a16="http://schemas.microsoft.com/office/drawing/2014/main" id="{D0F81189-C8BA-4505-912C-F8DDC8A8D218}"/>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73</a:t>
            </a:fld>
            <a:endParaRPr lang="en-US" altLang="en-US">
              <a:solidFill>
                <a:srgbClr val="003E6C"/>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2" name="Rectangle 4">
            <a:extLst>
              <a:ext uri="{FF2B5EF4-FFF2-40B4-BE49-F238E27FC236}">
                <a16:creationId xmlns:a16="http://schemas.microsoft.com/office/drawing/2014/main" id="{45B382F3-44D0-4209-95D5-E2A242BC77DB}"/>
              </a:ext>
            </a:extLst>
          </p:cNvPr>
          <p:cNvSpPr>
            <a:spLocks noGrp="1" noRot="1" noChangeArrowheads="1"/>
          </p:cNvSpPr>
          <p:nvPr>
            <p:ph type="title"/>
          </p:nvPr>
        </p:nvSpPr>
        <p:spPr>
          <a:xfrm>
            <a:off x="250031" y="300832"/>
            <a:ext cx="8896350" cy="1325563"/>
          </a:xfrm>
        </p:spPr>
        <p:txBody>
          <a:bodyPr/>
          <a:lstStyle/>
          <a:p>
            <a:pPr eaLnBrk="1" hangingPunct="1">
              <a:defRPr/>
            </a:pPr>
            <a:r>
              <a:rPr lang="en-US">
                <a:solidFill>
                  <a:srgbClr val="006699"/>
                </a:solidFill>
              </a:rPr>
              <a:t>You Have a Mandatory or Ethical Responsibility To...</a:t>
            </a:r>
            <a:endParaRPr lang="en-US">
              <a:solidFill>
                <a:srgbClr val="006699"/>
              </a:solidFill>
              <a:cs typeface="Calibri Light"/>
            </a:endParaRPr>
          </a:p>
        </p:txBody>
      </p:sp>
      <p:pic>
        <p:nvPicPr>
          <p:cNvPr id="78853" name="Picture 7" descr="MPj04023860000[1]">
            <a:extLst>
              <a:ext uri="{FF2B5EF4-FFF2-40B4-BE49-F238E27FC236}">
                <a16:creationId xmlns:a16="http://schemas.microsoft.com/office/drawing/2014/main" id="{31990271-7D20-40C1-827D-B6C9E16B7203}"/>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693444" y="1853537"/>
            <a:ext cx="3986212" cy="3188233"/>
          </a:xfrm>
          <a:noFill/>
          <a:extLst>
            <a:ext uri="{909E8E84-426E-40DD-AFC4-6F175D3DCCD1}">
              <a14:hiddenFill xmlns:a14="http://schemas.microsoft.com/office/drawing/2010/main">
                <a:solidFill>
                  <a:srgbClr val="FFFFFF"/>
                </a:solidFill>
              </a14:hiddenFill>
            </a:ext>
          </a:extLst>
        </p:spPr>
      </p:pic>
      <p:sp>
        <p:nvSpPr>
          <p:cNvPr id="222213" name="Rectangle 5">
            <a:extLst>
              <a:ext uri="{FF2B5EF4-FFF2-40B4-BE49-F238E27FC236}">
                <a16:creationId xmlns:a16="http://schemas.microsoft.com/office/drawing/2014/main" id="{A2816DBA-2E55-4AC2-BBC2-1A5AF262F5BA}"/>
              </a:ext>
            </a:extLst>
          </p:cNvPr>
          <p:cNvSpPr>
            <a:spLocks noGrp="1" noRot="1" noChangeArrowheads="1"/>
          </p:cNvSpPr>
          <p:nvPr>
            <p:ph sz="half" idx="2"/>
          </p:nvPr>
        </p:nvSpPr>
        <p:spPr>
          <a:xfrm>
            <a:off x="628650" y="1854200"/>
            <a:ext cx="3886200" cy="4351338"/>
          </a:xfrm>
        </p:spPr>
        <p:txBody>
          <a:bodyPr/>
          <a:lstStyle/>
          <a:p>
            <a:pPr marL="533400" indent="-533400" eaLnBrk="1" hangingPunct="1">
              <a:buFont typeface="Wingdings" panose="05000000000000000000" pitchFamily="2" charset="2"/>
              <a:buAutoNum type="alphaUcPeriod"/>
              <a:defRPr/>
            </a:pPr>
            <a:r>
              <a:rPr lang="en-US" sz="2800" dirty="0"/>
              <a:t>Avoid</a:t>
            </a:r>
          </a:p>
          <a:p>
            <a:pPr marL="533400" indent="-533400" eaLnBrk="1" hangingPunct="1">
              <a:buFont typeface="Wingdings" panose="05000000000000000000" pitchFamily="2" charset="2"/>
              <a:buAutoNum type="alphaUcPeriod"/>
              <a:defRPr/>
            </a:pPr>
            <a:r>
              <a:rPr lang="en-US" sz="2800" dirty="0"/>
              <a:t>Discuss</a:t>
            </a:r>
          </a:p>
          <a:p>
            <a:pPr marL="533400" indent="-533400" eaLnBrk="1" hangingPunct="1">
              <a:buFont typeface="Wingdings" panose="05000000000000000000" pitchFamily="2" charset="2"/>
              <a:buAutoNum type="alphaUcPeriod"/>
              <a:defRPr/>
            </a:pPr>
            <a:r>
              <a:rPr lang="en-US" sz="2800" dirty="0"/>
              <a:t>Document</a:t>
            </a:r>
          </a:p>
          <a:p>
            <a:pPr marL="533400" indent="-533400" eaLnBrk="1" hangingPunct="1">
              <a:buFont typeface="Wingdings" panose="05000000000000000000" pitchFamily="2" charset="2"/>
              <a:buAutoNum type="alphaUcPeriod"/>
              <a:defRPr/>
            </a:pPr>
            <a:r>
              <a:rPr lang="en-US" sz="2800" dirty="0"/>
              <a:t>Report</a:t>
            </a:r>
            <a:br>
              <a:rPr lang="en-US" sz="2800" dirty="0"/>
            </a:br>
            <a:endParaRPr lang="en-US" sz="2800" dirty="0"/>
          </a:p>
          <a:p>
            <a:pPr marL="406400" indent="-406400" eaLnBrk="1" hangingPunct="1">
              <a:buFont typeface="Wingdings" panose="05000000000000000000" pitchFamily="2" charset="2"/>
              <a:buNone/>
              <a:defRPr/>
            </a:pPr>
            <a:r>
              <a:rPr lang="en-US" sz="2300" dirty="0"/>
              <a:t>…what you have witnessed or suspect.</a:t>
            </a:r>
            <a:endParaRPr lang="en-US" sz="2300" dirty="0">
              <a:cs typeface="Calibri"/>
            </a:endParaRPr>
          </a:p>
        </p:txBody>
      </p:sp>
      <p:sp>
        <p:nvSpPr>
          <p:cNvPr id="2" name="Slide Number Placeholder 5">
            <a:extLst>
              <a:ext uri="{FF2B5EF4-FFF2-40B4-BE49-F238E27FC236}">
                <a16:creationId xmlns:a16="http://schemas.microsoft.com/office/drawing/2014/main" id="{506BFB0E-F1F0-4A4A-B316-7C8FE8CC99D7}"/>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74</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22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221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221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221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221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22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2" grpId="0"/>
      <p:bldP spid="222213"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2A373381-5EFD-4CC7-B700-056893328597}"/>
              </a:ext>
            </a:extLst>
          </p:cNvPr>
          <p:cNvSpPr>
            <a:spLocks noGrp="1" noRot="1" noChangeArrowheads="1"/>
          </p:cNvSpPr>
          <p:nvPr>
            <p:ph type="title"/>
          </p:nvPr>
        </p:nvSpPr>
        <p:spPr/>
        <p:txBody>
          <a:bodyPr/>
          <a:lstStyle/>
          <a:p>
            <a:pPr eaLnBrk="1" hangingPunct="1">
              <a:defRPr/>
            </a:pPr>
            <a:r>
              <a:rPr lang="en-US">
                <a:solidFill>
                  <a:srgbClr val="006699"/>
                </a:solidFill>
              </a:rPr>
              <a:t>You Can Report Maltreatment To Either…</a:t>
            </a:r>
          </a:p>
        </p:txBody>
      </p:sp>
      <p:pic>
        <p:nvPicPr>
          <p:cNvPr id="79877" name="Picture 18" descr="MPj04221160000[1]">
            <a:extLst>
              <a:ext uri="{FF2B5EF4-FFF2-40B4-BE49-F238E27FC236}">
                <a16:creationId xmlns:a16="http://schemas.microsoft.com/office/drawing/2014/main" id="{2B21E1B6-1D08-4DBB-9EF0-6009028B7579}"/>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71500" y="2138363"/>
            <a:ext cx="4057650" cy="2944486"/>
          </a:xfrm>
          <a:noFill/>
          <a:extLst>
            <a:ext uri="{909E8E84-426E-40DD-AFC4-6F175D3DCCD1}">
              <a14:hiddenFill xmlns:a14="http://schemas.microsoft.com/office/drawing/2010/main">
                <a:solidFill>
                  <a:srgbClr val="FFFFFF"/>
                </a:solidFill>
              </a14:hiddenFill>
            </a:ext>
          </a:extLst>
        </p:spPr>
      </p:pic>
      <p:sp>
        <p:nvSpPr>
          <p:cNvPr id="224259" name="Rectangle 3">
            <a:extLst>
              <a:ext uri="{FF2B5EF4-FFF2-40B4-BE49-F238E27FC236}">
                <a16:creationId xmlns:a16="http://schemas.microsoft.com/office/drawing/2014/main" id="{911AD75F-4B27-4D79-80BC-785B7658121C}"/>
              </a:ext>
            </a:extLst>
          </p:cNvPr>
          <p:cNvSpPr>
            <a:spLocks noGrp="1" noRot="1" noChangeArrowheads="1"/>
          </p:cNvSpPr>
          <p:nvPr>
            <p:ph sz="half" idx="2"/>
          </p:nvPr>
        </p:nvSpPr>
        <p:spPr>
          <a:xfrm>
            <a:off x="4829175" y="2139950"/>
            <a:ext cx="3886200" cy="4351338"/>
          </a:xfrm>
        </p:spPr>
        <p:txBody>
          <a:bodyPr/>
          <a:lstStyle/>
          <a:p>
            <a:pPr marL="533400" indent="-533400" eaLnBrk="1" hangingPunct="1">
              <a:buFont typeface="Wingdings" panose="05000000000000000000" pitchFamily="2" charset="2"/>
              <a:buAutoNum type="alphaUcPeriod"/>
              <a:defRPr/>
            </a:pPr>
            <a:r>
              <a:rPr lang="en-US" sz="2800" dirty="0"/>
              <a:t>Minor’s parents / grandparents</a:t>
            </a:r>
          </a:p>
          <a:p>
            <a:pPr marL="533400" indent="-533400" eaLnBrk="1" hangingPunct="1">
              <a:buFont typeface="Wingdings" panose="05000000000000000000" pitchFamily="2" charset="2"/>
              <a:buAutoNum type="alphaUcPeriod"/>
              <a:defRPr/>
            </a:pPr>
            <a:r>
              <a:rPr lang="en-US" sz="2800" dirty="0"/>
              <a:t>Care facility / home health aide</a:t>
            </a:r>
          </a:p>
          <a:p>
            <a:pPr marL="533400" indent="-533400" eaLnBrk="1" hangingPunct="1">
              <a:buFont typeface="Wingdings" panose="05000000000000000000" pitchFamily="2" charset="2"/>
              <a:buAutoNum type="alphaUcPeriod"/>
              <a:defRPr/>
            </a:pPr>
            <a:r>
              <a:rPr lang="en-US" sz="2800" dirty="0"/>
              <a:t>Your transit manager / Common Entry Point for your county</a:t>
            </a:r>
            <a:endParaRPr lang="en-US" dirty="0">
              <a:solidFill>
                <a:schemeClr val="tx2"/>
              </a:solidFill>
            </a:endParaRPr>
          </a:p>
        </p:txBody>
      </p:sp>
      <p:sp>
        <p:nvSpPr>
          <p:cNvPr id="2" name="Slide Number Placeholder 5">
            <a:extLst>
              <a:ext uri="{FF2B5EF4-FFF2-40B4-BE49-F238E27FC236}">
                <a16:creationId xmlns:a16="http://schemas.microsoft.com/office/drawing/2014/main" id="{51C0CBE7-9518-4980-B983-D27F0FEDAB55}"/>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75</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42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425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4259">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42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8" grpId="0"/>
      <p:bldP spid="224259" grpId="0" build="p"/>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426BC5C2-5483-4843-9075-FB8AC3F78958}"/>
              </a:ext>
            </a:extLst>
          </p:cNvPr>
          <p:cNvSpPr>
            <a:spLocks noGrp="1" noRot="1" noChangeArrowheads="1"/>
          </p:cNvSpPr>
          <p:nvPr>
            <p:ph type="title"/>
          </p:nvPr>
        </p:nvSpPr>
        <p:spPr/>
        <p:txBody>
          <a:bodyPr/>
          <a:lstStyle/>
          <a:p>
            <a:pPr eaLnBrk="1" hangingPunct="1">
              <a:defRPr/>
            </a:pPr>
            <a:r>
              <a:rPr lang="en-US">
                <a:solidFill>
                  <a:srgbClr val="006699"/>
                </a:solidFill>
              </a:rPr>
              <a:t>It is Best to Report Maltreatment…</a:t>
            </a:r>
          </a:p>
        </p:txBody>
      </p:sp>
      <p:pic>
        <p:nvPicPr>
          <p:cNvPr id="80901" name="Picture 5" descr="MPj04266260000[1]">
            <a:extLst>
              <a:ext uri="{FF2B5EF4-FFF2-40B4-BE49-F238E27FC236}">
                <a16:creationId xmlns:a16="http://schemas.microsoft.com/office/drawing/2014/main" id="{4513CABA-B1CB-4B19-81B6-CA426B42C0E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5334000" y="1825625"/>
            <a:ext cx="2893809" cy="4351338"/>
          </a:xfrm>
          <a:noFill/>
          <a:extLst>
            <a:ext uri="{909E8E84-426E-40DD-AFC4-6F175D3DCCD1}">
              <a14:hiddenFill xmlns:a14="http://schemas.microsoft.com/office/drawing/2010/main">
                <a:solidFill>
                  <a:srgbClr val="FFFFFF"/>
                </a:solidFill>
              </a14:hiddenFill>
            </a:ext>
          </a:extLst>
        </p:spPr>
      </p:pic>
      <p:sp>
        <p:nvSpPr>
          <p:cNvPr id="230403" name="Rectangle 3">
            <a:extLst>
              <a:ext uri="{FF2B5EF4-FFF2-40B4-BE49-F238E27FC236}">
                <a16:creationId xmlns:a16="http://schemas.microsoft.com/office/drawing/2014/main" id="{79D4CE0B-2ACB-4E27-B078-CDCB148819FF}"/>
              </a:ext>
            </a:extLst>
          </p:cNvPr>
          <p:cNvSpPr>
            <a:spLocks noGrp="1" noRot="1" noChangeArrowheads="1"/>
          </p:cNvSpPr>
          <p:nvPr>
            <p:ph sz="half" idx="2"/>
          </p:nvPr>
        </p:nvSpPr>
        <p:spPr>
          <a:xfrm>
            <a:off x="628650" y="1825625"/>
            <a:ext cx="3886200" cy="4351338"/>
          </a:xfrm>
        </p:spPr>
        <p:txBody>
          <a:bodyPr/>
          <a:lstStyle/>
          <a:p>
            <a:pPr marL="533400" indent="-533400" eaLnBrk="1" hangingPunct="1">
              <a:buFont typeface="Wingdings" panose="05000000000000000000" pitchFamily="2" charset="2"/>
              <a:buAutoNum type="alphaUcPeriod"/>
              <a:defRPr/>
            </a:pPr>
            <a:r>
              <a:rPr lang="en-US" sz="2800" dirty="0"/>
              <a:t>As soon as possible</a:t>
            </a:r>
          </a:p>
          <a:p>
            <a:pPr marL="533400" indent="-533400" eaLnBrk="1" hangingPunct="1">
              <a:buFont typeface="Wingdings" panose="05000000000000000000" pitchFamily="2" charset="2"/>
              <a:buAutoNum type="alphaUcPeriod"/>
              <a:defRPr/>
            </a:pPr>
            <a:r>
              <a:rPr lang="en-US" sz="2800" dirty="0"/>
              <a:t>Within 1 week</a:t>
            </a:r>
          </a:p>
          <a:p>
            <a:pPr marL="533400" indent="-533400" eaLnBrk="1" hangingPunct="1">
              <a:buFont typeface="Wingdings" panose="05000000000000000000" pitchFamily="2" charset="2"/>
              <a:buAutoNum type="alphaUcPeriod"/>
              <a:defRPr/>
            </a:pPr>
            <a:r>
              <a:rPr lang="en-US" sz="2800" dirty="0"/>
              <a:t>After waiting 24 hours</a:t>
            </a:r>
          </a:p>
          <a:p>
            <a:pPr marL="533400" indent="-533400" eaLnBrk="1" hangingPunct="1">
              <a:buFont typeface="Wingdings" panose="05000000000000000000" pitchFamily="2" charset="2"/>
              <a:buAutoNum type="alphaUcPeriod"/>
              <a:defRPr/>
            </a:pPr>
            <a:r>
              <a:rPr lang="en-US" sz="2800" dirty="0"/>
              <a:t>Any of the above</a:t>
            </a:r>
          </a:p>
        </p:txBody>
      </p:sp>
      <p:sp>
        <p:nvSpPr>
          <p:cNvPr id="2" name="Slide Number Placeholder 5">
            <a:extLst>
              <a:ext uri="{FF2B5EF4-FFF2-40B4-BE49-F238E27FC236}">
                <a16:creationId xmlns:a16="http://schemas.microsoft.com/office/drawing/2014/main" id="{62D601F8-2EE1-4B26-8094-07D32E40AA31}"/>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76</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04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40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040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040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04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2" grpId="0"/>
      <p:bldP spid="23040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11D1243C-4412-47D3-8B5A-AC4A2E3377D6}"/>
              </a:ext>
            </a:extLst>
          </p:cNvPr>
          <p:cNvSpPr>
            <a:spLocks noGrp="1" noChangeArrowheads="1"/>
          </p:cNvSpPr>
          <p:nvPr>
            <p:ph type="ctrTitle"/>
          </p:nvPr>
        </p:nvSpPr>
        <p:spPr/>
        <p:txBody>
          <a:bodyPr/>
          <a:lstStyle/>
          <a:p>
            <a:pPr algn="ctr" eaLnBrk="1" hangingPunct="1">
              <a:defRPr/>
            </a:pPr>
            <a:r>
              <a:rPr lang="en-US" sz="4800" b="1" dirty="0">
                <a:solidFill>
                  <a:srgbClr val="006699"/>
                </a:solidFill>
              </a:rPr>
              <a:t>The Impacts of Reporting</a:t>
            </a:r>
          </a:p>
        </p:txBody>
      </p:sp>
      <p:sp>
        <p:nvSpPr>
          <p:cNvPr id="197635" name="Rectangle 3">
            <a:extLst>
              <a:ext uri="{FF2B5EF4-FFF2-40B4-BE49-F238E27FC236}">
                <a16:creationId xmlns:a16="http://schemas.microsoft.com/office/drawing/2014/main" id="{7BE76134-7E0E-48AD-8E1E-4353D3E6FB97}"/>
              </a:ext>
            </a:extLst>
          </p:cNvPr>
          <p:cNvSpPr>
            <a:spLocks noGrp="1" noChangeArrowheads="1"/>
          </p:cNvSpPr>
          <p:nvPr>
            <p:ph type="subTitle" idx="1"/>
          </p:nvPr>
        </p:nvSpPr>
        <p:spPr>
          <a:xfrm>
            <a:off x="1250156" y="3573463"/>
            <a:ext cx="6643688" cy="1655762"/>
          </a:xfrm>
        </p:spPr>
        <p:txBody>
          <a:bodyPr/>
          <a:lstStyle/>
          <a:p>
            <a:pPr eaLnBrk="1" hangingPunct="1">
              <a:defRPr/>
            </a:pPr>
            <a:r>
              <a:rPr lang="en-US" sz="2800" dirty="0"/>
              <a:t>Let’s discuss what can happen after you make a report</a:t>
            </a:r>
          </a:p>
        </p:txBody>
      </p:sp>
      <p:sp>
        <p:nvSpPr>
          <p:cNvPr id="3" name="Slide Number Placeholder 5">
            <a:extLst>
              <a:ext uri="{FF2B5EF4-FFF2-40B4-BE49-F238E27FC236}">
                <a16:creationId xmlns:a16="http://schemas.microsoft.com/office/drawing/2014/main" id="{76E188C8-3CCC-4767-A55A-8E7EE9AE1DCA}"/>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77</a:t>
            </a:fld>
            <a:endParaRPr lang="en-US" altLang="en-US">
              <a:solidFill>
                <a:srgbClr val="003E6C"/>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0" name="Rectangle 4">
            <a:extLst>
              <a:ext uri="{FF2B5EF4-FFF2-40B4-BE49-F238E27FC236}">
                <a16:creationId xmlns:a16="http://schemas.microsoft.com/office/drawing/2014/main" id="{FBA833F2-5642-4D55-9E8B-61B0ED4F02DF}"/>
              </a:ext>
            </a:extLst>
          </p:cNvPr>
          <p:cNvSpPr>
            <a:spLocks noGrp="1" noRot="1" noChangeArrowheads="1"/>
          </p:cNvSpPr>
          <p:nvPr>
            <p:ph type="title"/>
          </p:nvPr>
        </p:nvSpPr>
        <p:spPr/>
        <p:txBody>
          <a:bodyPr/>
          <a:lstStyle/>
          <a:p>
            <a:pPr eaLnBrk="1" hangingPunct="1">
              <a:defRPr/>
            </a:pPr>
            <a:r>
              <a:rPr lang="en-US">
                <a:solidFill>
                  <a:srgbClr val="006699"/>
                </a:solidFill>
              </a:rPr>
              <a:t>Your Rights As A Reporter</a:t>
            </a:r>
          </a:p>
        </p:txBody>
      </p:sp>
      <p:pic>
        <p:nvPicPr>
          <p:cNvPr id="82949" name="Picture 9" descr="Rodeo 015">
            <a:extLst>
              <a:ext uri="{FF2B5EF4-FFF2-40B4-BE49-F238E27FC236}">
                <a16:creationId xmlns:a16="http://schemas.microsoft.com/office/drawing/2014/main" id="{38BC6618-9FC7-4658-B104-EEA72FE7C946}"/>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048126" y="2001838"/>
            <a:ext cx="4714875" cy="3536155"/>
          </a:xfrm>
          <a:noFill/>
          <a:extLst>
            <a:ext uri="{909E8E84-426E-40DD-AFC4-6F175D3DCCD1}">
              <a14:hiddenFill xmlns:a14="http://schemas.microsoft.com/office/drawing/2010/main">
                <a:solidFill>
                  <a:srgbClr val="FFFFFF"/>
                </a:solidFill>
              </a14:hiddenFill>
            </a:ext>
          </a:extLst>
        </p:spPr>
      </p:pic>
      <p:sp>
        <p:nvSpPr>
          <p:cNvPr id="198661" name="Rectangle 5">
            <a:extLst>
              <a:ext uri="{FF2B5EF4-FFF2-40B4-BE49-F238E27FC236}">
                <a16:creationId xmlns:a16="http://schemas.microsoft.com/office/drawing/2014/main" id="{2F9E5A85-0B4E-41D1-BFE2-B8909A05D103}"/>
              </a:ext>
            </a:extLst>
          </p:cNvPr>
          <p:cNvSpPr>
            <a:spLocks noGrp="1" noRot="1" noChangeArrowheads="1"/>
          </p:cNvSpPr>
          <p:nvPr>
            <p:ph sz="half" idx="2"/>
          </p:nvPr>
        </p:nvSpPr>
        <p:spPr>
          <a:xfrm>
            <a:off x="404813" y="1847850"/>
            <a:ext cx="3886200" cy="4351338"/>
          </a:xfrm>
        </p:spPr>
        <p:txBody>
          <a:bodyPr/>
          <a:lstStyle/>
          <a:p>
            <a:pPr marL="0" indent="0" eaLnBrk="1" hangingPunct="1">
              <a:lnSpc>
                <a:spcPct val="90000"/>
              </a:lnSpc>
              <a:buFont typeface="Wingdings" panose="05000000000000000000" pitchFamily="2" charset="2"/>
              <a:buNone/>
              <a:defRPr/>
            </a:pPr>
            <a:r>
              <a:rPr lang="en-US" sz="2800" dirty="0"/>
              <a:t>You have the right to remain ANONYMOUS</a:t>
            </a:r>
          </a:p>
          <a:p>
            <a:pPr marL="0" indent="0" eaLnBrk="1" hangingPunct="1">
              <a:lnSpc>
                <a:spcPct val="90000"/>
              </a:lnSpc>
              <a:buFont typeface="Wingdings" panose="05000000000000000000" pitchFamily="2" charset="2"/>
              <a:buNone/>
              <a:defRPr/>
            </a:pPr>
            <a:endParaRPr lang="en-US" sz="1000" dirty="0"/>
          </a:p>
          <a:p>
            <a:pPr marL="0" indent="0" eaLnBrk="1" hangingPunct="1">
              <a:lnSpc>
                <a:spcPct val="90000"/>
              </a:lnSpc>
              <a:buFont typeface="Wingdings" panose="05000000000000000000" pitchFamily="2" charset="2"/>
              <a:buNone/>
              <a:defRPr/>
            </a:pPr>
            <a:r>
              <a:rPr lang="en-US" sz="2800" dirty="0"/>
              <a:t>Minnesota law protects </a:t>
            </a:r>
            <a:r>
              <a:rPr lang="en-US" sz="2800" u="sng" dirty="0"/>
              <a:t>you</a:t>
            </a:r>
            <a:r>
              <a:rPr lang="en-US" sz="2800" dirty="0"/>
              <a:t> and your </a:t>
            </a:r>
            <a:r>
              <a:rPr lang="en-US" sz="2800" u="sng" dirty="0"/>
              <a:t>transit organization</a:t>
            </a:r>
            <a:r>
              <a:rPr lang="en-US" sz="2800" dirty="0"/>
              <a:t> from:</a:t>
            </a:r>
          </a:p>
          <a:p>
            <a:pPr marL="0" indent="0" eaLnBrk="1" hangingPunct="1">
              <a:lnSpc>
                <a:spcPct val="90000"/>
              </a:lnSpc>
              <a:buFont typeface="Wingdings" panose="05000000000000000000" pitchFamily="2" charset="2"/>
              <a:buNone/>
              <a:defRPr/>
            </a:pPr>
            <a:endParaRPr lang="en-US" sz="1000" dirty="0"/>
          </a:p>
          <a:p>
            <a:pPr eaLnBrk="1" hangingPunct="1">
              <a:lnSpc>
                <a:spcPct val="90000"/>
              </a:lnSpc>
              <a:defRPr/>
            </a:pPr>
            <a:r>
              <a:rPr lang="en-US" sz="2800" dirty="0"/>
              <a:t>Prosecution</a:t>
            </a:r>
          </a:p>
          <a:p>
            <a:pPr eaLnBrk="1" hangingPunct="1">
              <a:lnSpc>
                <a:spcPct val="90000"/>
              </a:lnSpc>
              <a:defRPr/>
            </a:pPr>
            <a:r>
              <a:rPr lang="en-US" sz="2800" dirty="0"/>
              <a:t>Retaliation</a:t>
            </a:r>
          </a:p>
        </p:txBody>
      </p:sp>
      <p:sp>
        <p:nvSpPr>
          <p:cNvPr id="2" name="Slide Number Placeholder 5">
            <a:extLst>
              <a:ext uri="{FF2B5EF4-FFF2-40B4-BE49-F238E27FC236}">
                <a16:creationId xmlns:a16="http://schemas.microsoft.com/office/drawing/2014/main" id="{7EB466E0-29BB-47EA-85A5-5361254F0E21}"/>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78</a:t>
            </a:fld>
            <a:endParaRPr lang="en-US" altLang="en-US">
              <a:solidFill>
                <a:srgbClr val="003E6C"/>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8" name="Rectangle 4">
            <a:extLst>
              <a:ext uri="{FF2B5EF4-FFF2-40B4-BE49-F238E27FC236}">
                <a16:creationId xmlns:a16="http://schemas.microsoft.com/office/drawing/2014/main" id="{BEBF66CE-CCF5-40E6-AB49-A16AF92E99A6}"/>
              </a:ext>
            </a:extLst>
          </p:cNvPr>
          <p:cNvSpPr>
            <a:spLocks noGrp="1" noChangeArrowheads="1"/>
          </p:cNvSpPr>
          <p:nvPr>
            <p:ph type="ctrTitle"/>
          </p:nvPr>
        </p:nvSpPr>
        <p:spPr>
          <a:xfrm>
            <a:off x="800100" y="1143000"/>
            <a:ext cx="7900987" cy="2387600"/>
          </a:xfrm>
        </p:spPr>
        <p:txBody>
          <a:bodyPr/>
          <a:lstStyle/>
          <a:p>
            <a:pPr eaLnBrk="1" hangingPunct="1">
              <a:defRPr/>
            </a:pPr>
            <a:r>
              <a:rPr lang="en-US" sz="4800" b="1" dirty="0">
                <a:solidFill>
                  <a:srgbClr val="006699"/>
                </a:solidFill>
              </a:rPr>
              <a:t>How Can Reporting </a:t>
            </a:r>
            <a:r>
              <a:rPr lang="en-US" sz="4800" b="1">
                <a:solidFill>
                  <a:srgbClr val="006699"/>
                </a:solidFill>
              </a:rPr>
              <a:t>Maltreatment Impact My Job?</a:t>
            </a:r>
          </a:p>
        </p:txBody>
      </p:sp>
      <p:sp>
        <p:nvSpPr>
          <p:cNvPr id="200709" name="Rectangle 5">
            <a:extLst>
              <a:ext uri="{FF2B5EF4-FFF2-40B4-BE49-F238E27FC236}">
                <a16:creationId xmlns:a16="http://schemas.microsoft.com/office/drawing/2014/main" id="{B99A2B17-95E9-4659-A484-DA0833E30EAF}"/>
              </a:ext>
            </a:extLst>
          </p:cNvPr>
          <p:cNvSpPr>
            <a:spLocks noGrp="1" noChangeArrowheads="1"/>
          </p:cNvSpPr>
          <p:nvPr>
            <p:ph type="subTitle" idx="1"/>
          </p:nvPr>
        </p:nvSpPr>
        <p:spPr>
          <a:xfrm>
            <a:off x="1428750" y="3616324"/>
            <a:ext cx="6286500" cy="1655762"/>
          </a:xfrm>
        </p:spPr>
        <p:txBody>
          <a:bodyPr/>
          <a:lstStyle/>
          <a:p>
            <a:pPr eaLnBrk="1" hangingPunct="1">
              <a:defRPr/>
            </a:pPr>
            <a:r>
              <a:rPr lang="en-US" sz="2800" dirty="0"/>
              <a:t>Let’s talk about what could happen and how to handle it</a:t>
            </a:r>
            <a:endParaRPr lang="en-US" sz="2800" dirty="0">
              <a:cs typeface="Calibri"/>
            </a:endParaRPr>
          </a:p>
        </p:txBody>
      </p:sp>
      <p:sp>
        <p:nvSpPr>
          <p:cNvPr id="3" name="Slide Number Placeholder 5">
            <a:extLst>
              <a:ext uri="{FF2B5EF4-FFF2-40B4-BE49-F238E27FC236}">
                <a16:creationId xmlns:a16="http://schemas.microsoft.com/office/drawing/2014/main" id="{5E1F8A52-C68B-4713-9C4B-2B04DB3F25B3}"/>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79</a:t>
            </a:fld>
            <a:endParaRPr lang="en-US" altLang="en-US">
              <a:solidFill>
                <a:srgbClr val="003E6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7" name="Rectangle 9">
            <a:extLst>
              <a:ext uri="{FF2B5EF4-FFF2-40B4-BE49-F238E27FC236}">
                <a16:creationId xmlns:a16="http://schemas.microsoft.com/office/drawing/2014/main" id="{2B2B2DFC-C78F-4C46-A2FC-CA4DA245D366}"/>
              </a:ext>
            </a:extLst>
          </p:cNvPr>
          <p:cNvSpPr>
            <a:spLocks noGrp="1" noRot="1" noChangeArrowheads="1"/>
          </p:cNvSpPr>
          <p:nvPr>
            <p:ph type="title"/>
          </p:nvPr>
        </p:nvSpPr>
        <p:spPr/>
        <p:txBody>
          <a:bodyPr/>
          <a:lstStyle/>
          <a:p>
            <a:pPr eaLnBrk="1" hangingPunct="1">
              <a:defRPr/>
            </a:pPr>
            <a:r>
              <a:rPr lang="en-US" dirty="0">
                <a:solidFill>
                  <a:srgbClr val="006699"/>
                </a:solidFill>
              </a:rPr>
              <a:t>Learning Objectives </a:t>
            </a:r>
            <a:r>
              <a:rPr lang="en-US" sz="3600" dirty="0">
                <a:solidFill>
                  <a:srgbClr val="006699"/>
                </a:solidFill>
              </a:rPr>
              <a:t>(continued)</a:t>
            </a:r>
          </a:p>
        </p:txBody>
      </p:sp>
      <p:sp>
        <p:nvSpPr>
          <p:cNvPr id="27653" name="Rectangle 5">
            <a:extLst>
              <a:ext uri="{FF2B5EF4-FFF2-40B4-BE49-F238E27FC236}">
                <a16:creationId xmlns:a16="http://schemas.microsoft.com/office/drawing/2014/main" id="{826E6352-41F6-42CF-943A-9CF5AE2C52B5}"/>
              </a:ext>
            </a:extLst>
          </p:cNvPr>
          <p:cNvSpPr>
            <a:spLocks noGrp="1" noRot="1" noChangeArrowheads="1"/>
          </p:cNvSpPr>
          <p:nvPr>
            <p:ph sz="half" idx="1"/>
          </p:nvPr>
        </p:nvSpPr>
        <p:spPr>
          <a:xfrm>
            <a:off x="628650" y="1712581"/>
            <a:ext cx="3886200" cy="4351338"/>
          </a:xfrm>
        </p:spPr>
        <p:txBody>
          <a:bodyPr/>
          <a:lstStyle/>
          <a:p>
            <a:pPr eaLnBrk="1" hangingPunct="1">
              <a:lnSpc>
                <a:spcPct val="90000"/>
              </a:lnSpc>
              <a:defRPr/>
            </a:pPr>
            <a:r>
              <a:rPr lang="en-US" sz="2800" dirty="0"/>
              <a:t>Identify reporting requirements and processes</a:t>
            </a:r>
          </a:p>
          <a:p>
            <a:pPr eaLnBrk="1" hangingPunct="1">
              <a:lnSpc>
                <a:spcPct val="90000"/>
              </a:lnSpc>
              <a:defRPr/>
            </a:pPr>
            <a:r>
              <a:rPr lang="en-US" sz="2800" dirty="0"/>
              <a:t>Potential impacts of reporting</a:t>
            </a:r>
          </a:p>
          <a:p>
            <a:pPr eaLnBrk="1" hangingPunct="1">
              <a:lnSpc>
                <a:spcPct val="90000"/>
              </a:lnSpc>
              <a:defRPr/>
            </a:pPr>
            <a:r>
              <a:rPr lang="en-US" sz="2800" dirty="0"/>
              <a:t>Professional boundaries: avoiding accusations</a:t>
            </a:r>
          </a:p>
          <a:p>
            <a:pPr eaLnBrk="1" hangingPunct="1">
              <a:lnSpc>
                <a:spcPct val="90000"/>
              </a:lnSpc>
              <a:defRPr/>
            </a:pPr>
            <a:r>
              <a:rPr lang="en-US" sz="2800" dirty="0"/>
              <a:t>Defusing emotionally charged situations</a:t>
            </a:r>
          </a:p>
          <a:p>
            <a:pPr eaLnBrk="1" hangingPunct="1">
              <a:lnSpc>
                <a:spcPct val="90000"/>
              </a:lnSpc>
              <a:buFont typeface="Wingdings" panose="05000000000000000000" pitchFamily="2" charset="2"/>
              <a:buNone/>
              <a:defRPr/>
            </a:pPr>
            <a:endParaRPr lang="en-US" sz="2800" dirty="0"/>
          </a:p>
        </p:txBody>
      </p:sp>
      <p:pic>
        <p:nvPicPr>
          <p:cNvPr id="11269" name="Picture 9">
            <a:extLst>
              <a:ext uri="{FF2B5EF4-FFF2-40B4-BE49-F238E27FC236}">
                <a16:creationId xmlns:a16="http://schemas.microsoft.com/office/drawing/2014/main" id="{E982759F-D149-4F82-819C-83A544C831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282" r="10268"/>
          <a:stretch>
            <a:fillRect/>
          </a:stretch>
        </p:blipFill>
        <p:spPr bwMode="auto">
          <a:xfrm>
            <a:off x="4647659" y="2505537"/>
            <a:ext cx="3868738" cy="276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5">
            <a:extLst>
              <a:ext uri="{FF2B5EF4-FFF2-40B4-BE49-F238E27FC236}">
                <a16:creationId xmlns:a16="http://schemas.microsoft.com/office/drawing/2014/main" id="{6E76D2B1-2C8D-4E83-B31B-7434FBB1C3F8}"/>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8</a:t>
            </a:fld>
            <a:endParaRPr lang="en-US" altLang="en-US">
              <a:solidFill>
                <a:srgbClr val="003E6C"/>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66E1D64D-27B8-4483-AA2F-520C531A732F}"/>
              </a:ext>
            </a:extLst>
          </p:cNvPr>
          <p:cNvSpPr>
            <a:spLocks noGrp="1" noRot="1" noChangeArrowheads="1"/>
          </p:cNvSpPr>
          <p:nvPr>
            <p:ph type="title"/>
          </p:nvPr>
        </p:nvSpPr>
        <p:spPr/>
        <p:txBody>
          <a:bodyPr/>
          <a:lstStyle/>
          <a:p>
            <a:pPr eaLnBrk="1" hangingPunct="1">
              <a:defRPr/>
            </a:pPr>
            <a:r>
              <a:rPr lang="en-US">
                <a:solidFill>
                  <a:srgbClr val="006699"/>
                </a:solidFill>
              </a:rPr>
              <a:t>Jimmy Has Me Worried…</a:t>
            </a:r>
          </a:p>
        </p:txBody>
      </p:sp>
      <p:pic>
        <p:nvPicPr>
          <p:cNvPr id="84997" name="Picture 5" descr="MPj04395370000[1]">
            <a:extLst>
              <a:ext uri="{FF2B5EF4-FFF2-40B4-BE49-F238E27FC236}">
                <a16:creationId xmlns:a16="http://schemas.microsoft.com/office/drawing/2014/main" id="{3D35CD9D-635D-4D7C-AFFC-D8709E8AAA4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143000" y="1825625"/>
            <a:ext cx="2826327" cy="4231178"/>
          </a:xfrm>
          <a:noFill/>
          <a:extLst>
            <a:ext uri="{909E8E84-426E-40DD-AFC4-6F175D3DCCD1}">
              <a14:hiddenFill xmlns:a14="http://schemas.microsoft.com/office/drawing/2010/main">
                <a:solidFill>
                  <a:srgbClr val="FFFFFF"/>
                </a:solidFill>
              </a14:hiddenFill>
            </a:ext>
          </a:extLst>
        </p:spPr>
      </p:pic>
      <p:sp>
        <p:nvSpPr>
          <p:cNvPr id="209923" name="Rectangle 3">
            <a:extLst>
              <a:ext uri="{FF2B5EF4-FFF2-40B4-BE49-F238E27FC236}">
                <a16:creationId xmlns:a16="http://schemas.microsoft.com/office/drawing/2014/main" id="{7D02D606-D08B-4F3C-A205-A92C45E78F6C}"/>
              </a:ext>
            </a:extLst>
          </p:cNvPr>
          <p:cNvSpPr>
            <a:spLocks noGrp="1" noRot="1" noChangeArrowheads="1"/>
          </p:cNvSpPr>
          <p:nvPr>
            <p:ph sz="half" idx="2"/>
          </p:nvPr>
        </p:nvSpPr>
        <p:spPr>
          <a:xfrm>
            <a:off x="4629150" y="1911350"/>
            <a:ext cx="3886200" cy="4351338"/>
          </a:xfrm>
        </p:spPr>
        <p:txBody>
          <a:bodyPr/>
          <a:lstStyle/>
          <a:p>
            <a:pPr eaLnBrk="1" hangingPunct="1">
              <a:lnSpc>
                <a:spcPct val="90000"/>
              </a:lnSpc>
              <a:defRPr/>
            </a:pPr>
            <a:r>
              <a:rPr lang="en-US" sz="2800"/>
              <a:t>Discussed what you saw with manager: reported to CEP</a:t>
            </a:r>
          </a:p>
          <a:p>
            <a:pPr eaLnBrk="1" hangingPunct="1">
              <a:lnSpc>
                <a:spcPct val="90000"/>
              </a:lnSpc>
              <a:defRPr/>
            </a:pPr>
            <a:r>
              <a:rPr lang="en-US" sz="2800"/>
              <a:t>No maltreatment determined</a:t>
            </a:r>
          </a:p>
          <a:p>
            <a:pPr eaLnBrk="1" hangingPunct="1">
              <a:lnSpc>
                <a:spcPct val="90000"/>
              </a:lnSpc>
              <a:defRPr/>
            </a:pPr>
            <a:r>
              <a:rPr lang="en-US" sz="2800"/>
              <a:t>Parents guess who made the report</a:t>
            </a:r>
          </a:p>
          <a:p>
            <a:pPr eaLnBrk="1" hangingPunct="1">
              <a:lnSpc>
                <a:spcPct val="90000"/>
              </a:lnSpc>
              <a:defRPr/>
            </a:pPr>
            <a:r>
              <a:rPr lang="en-US" sz="2800"/>
              <a:t>Insist that </a:t>
            </a:r>
            <a:r>
              <a:rPr lang="en-US" sz="2800" i="1"/>
              <a:t>“false report”</a:t>
            </a:r>
            <a:r>
              <a:rPr lang="en-US" sz="2800"/>
              <a:t> has been made</a:t>
            </a:r>
          </a:p>
        </p:txBody>
      </p:sp>
      <p:sp>
        <p:nvSpPr>
          <p:cNvPr id="2" name="Slide Number Placeholder 5">
            <a:extLst>
              <a:ext uri="{FF2B5EF4-FFF2-40B4-BE49-F238E27FC236}">
                <a16:creationId xmlns:a16="http://schemas.microsoft.com/office/drawing/2014/main" id="{A17E2C86-58AC-4B4F-A259-A11FE61AE37D}"/>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80</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99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992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992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992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99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p:bldP spid="209923" grpId="0" build="p"/>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FE7D6D64-B094-45EA-BA8D-630EEEC95E9E}"/>
              </a:ext>
            </a:extLst>
          </p:cNvPr>
          <p:cNvSpPr>
            <a:spLocks noGrp="1" noRot="1" noChangeArrowheads="1"/>
          </p:cNvSpPr>
          <p:nvPr>
            <p:ph type="title"/>
          </p:nvPr>
        </p:nvSpPr>
        <p:spPr>
          <a:xfrm>
            <a:off x="242888" y="207962"/>
            <a:ext cx="8839200" cy="1325563"/>
          </a:xfrm>
        </p:spPr>
        <p:txBody>
          <a:bodyPr/>
          <a:lstStyle/>
          <a:p>
            <a:pPr eaLnBrk="1" hangingPunct="1">
              <a:defRPr/>
            </a:pPr>
            <a:r>
              <a:rPr lang="en-US">
                <a:solidFill>
                  <a:srgbClr val="006699"/>
                </a:solidFill>
              </a:rPr>
              <a:t>Questions of Abuse Can Create a Strong Reaction…</a:t>
            </a:r>
          </a:p>
        </p:txBody>
      </p:sp>
      <p:pic>
        <p:nvPicPr>
          <p:cNvPr id="86021" name="Picture 4" descr="MPj04227330000[1]">
            <a:extLst>
              <a:ext uri="{FF2B5EF4-FFF2-40B4-BE49-F238E27FC236}">
                <a16:creationId xmlns:a16="http://schemas.microsoft.com/office/drawing/2014/main" id="{B8EDC5C9-C063-4CE4-A746-2574CB4DA6AF}"/>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407694" y="1537494"/>
            <a:ext cx="4479131" cy="4500562"/>
          </a:xfrm>
          <a:noFill/>
          <a:extLst>
            <a:ext uri="{909E8E84-426E-40DD-AFC4-6F175D3DCCD1}">
              <a14:hiddenFill xmlns:a14="http://schemas.microsoft.com/office/drawing/2010/main">
                <a:solidFill>
                  <a:srgbClr val="FFFFFF"/>
                </a:solidFill>
              </a14:hiddenFill>
            </a:ext>
          </a:extLst>
        </p:spPr>
      </p:pic>
      <p:sp>
        <p:nvSpPr>
          <p:cNvPr id="212995" name="Rectangle 3">
            <a:extLst>
              <a:ext uri="{FF2B5EF4-FFF2-40B4-BE49-F238E27FC236}">
                <a16:creationId xmlns:a16="http://schemas.microsoft.com/office/drawing/2014/main" id="{F36DD641-9376-4D0A-ACD8-94CFCD0F30D6}"/>
              </a:ext>
            </a:extLst>
          </p:cNvPr>
          <p:cNvSpPr>
            <a:spLocks noGrp="1" noRot="1" noChangeArrowheads="1"/>
          </p:cNvSpPr>
          <p:nvPr>
            <p:ph sz="half" idx="2"/>
          </p:nvPr>
        </p:nvSpPr>
        <p:spPr>
          <a:xfrm>
            <a:off x="578644" y="1425575"/>
            <a:ext cx="3886200" cy="4351338"/>
          </a:xfrm>
        </p:spPr>
        <p:txBody>
          <a:bodyPr/>
          <a:lstStyle/>
          <a:p>
            <a:pPr eaLnBrk="1" hangingPunct="1">
              <a:defRPr/>
            </a:pPr>
            <a:r>
              <a:rPr lang="en-US" sz="2600" dirty="0"/>
              <a:t>What protection does the driver, and transit organization have, in this situation?</a:t>
            </a:r>
            <a:endParaRPr lang="en-US" sz="2600" dirty="0">
              <a:cs typeface="Calibri"/>
            </a:endParaRPr>
          </a:p>
          <a:p>
            <a:pPr eaLnBrk="1" hangingPunct="1">
              <a:buFont typeface="Wingdings" panose="05000000000000000000" pitchFamily="2" charset="2"/>
              <a:buNone/>
              <a:defRPr/>
            </a:pPr>
            <a:endParaRPr lang="en-US" sz="2600" dirty="0">
              <a:cs typeface="Calibri"/>
            </a:endParaRPr>
          </a:p>
          <a:p>
            <a:pPr eaLnBrk="1" hangingPunct="1">
              <a:defRPr/>
            </a:pPr>
            <a:r>
              <a:rPr lang="en-US" sz="2600" dirty="0"/>
              <a:t>How might a driver handle this kind of situation?</a:t>
            </a:r>
            <a:endParaRPr lang="en-US" sz="2600" dirty="0">
              <a:cs typeface="Calibri"/>
            </a:endParaRPr>
          </a:p>
          <a:p>
            <a:pPr eaLnBrk="1" hangingPunct="1">
              <a:buFont typeface="Wingdings" panose="05000000000000000000" pitchFamily="2" charset="2"/>
              <a:buNone/>
              <a:defRPr/>
            </a:pPr>
            <a:endParaRPr lang="en-US" sz="2600" dirty="0">
              <a:cs typeface="Calibri"/>
            </a:endParaRPr>
          </a:p>
          <a:p>
            <a:pPr eaLnBrk="1" hangingPunct="1">
              <a:defRPr/>
            </a:pPr>
            <a:r>
              <a:rPr lang="en-US" sz="2600" dirty="0"/>
              <a:t>If you knew this would happen, would you still make the report?</a:t>
            </a:r>
            <a:endParaRPr lang="en-US" sz="2600" dirty="0">
              <a:cs typeface="Calibri"/>
            </a:endParaRPr>
          </a:p>
        </p:txBody>
      </p:sp>
      <p:sp>
        <p:nvSpPr>
          <p:cNvPr id="2" name="Slide Number Placeholder 5">
            <a:extLst>
              <a:ext uri="{FF2B5EF4-FFF2-40B4-BE49-F238E27FC236}">
                <a16:creationId xmlns:a16="http://schemas.microsoft.com/office/drawing/2014/main" id="{FFF4197D-9B96-4CD5-8641-F09EA274D9EF}"/>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81</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29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299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29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29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4" grpId="0"/>
      <p:bldP spid="212995" grpId="0" build="p"/>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2759" name="Rectangle 7">
            <a:extLst>
              <a:ext uri="{FF2B5EF4-FFF2-40B4-BE49-F238E27FC236}">
                <a16:creationId xmlns:a16="http://schemas.microsoft.com/office/drawing/2014/main" id="{12297B8E-719E-41D9-A209-9CA799A7570D}"/>
              </a:ext>
            </a:extLst>
          </p:cNvPr>
          <p:cNvSpPr>
            <a:spLocks noGrp="1" noRot="1" noChangeArrowheads="1"/>
          </p:cNvSpPr>
          <p:nvPr>
            <p:ph type="title"/>
          </p:nvPr>
        </p:nvSpPr>
        <p:spPr/>
        <p:txBody>
          <a:bodyPr/>
          <a:lstStyle/>
          <a:p>
            <a:pPr eaLnBrk="1" hangingPunct="1">
              <a:defRPr/>
            </a:pPr>
            <a:r>
              <a:rPr lang="en-US">
                <a:solidFill>
                  <a:srgbClr val="006699"/>
                </a:solidFill>
              </a:rPr>
              <a:t>You Report Your Concerns about Ruth…</a:t>
            </a:r>
          </a:p>
        </p:txBody>
      </p:sp>
      <p:pic>
        <p:nvPicPr>
          <p:cNvPr id="87045" name="Picture 10" descr="MPj04388150000[1]">
            <a:extLst>
              <a:ext uri="{FF2B5EF4-FFF2-40B4-BE49-F238E27FC236}">
                <a16:creationId xmlns:a16="http://schemas.microsoft.com/office/drawing/2014/main" id="{EE32F275-CF28-445A-9E57-6E6488EB3C17}"/>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00039" y="1884363"/>
            <a:ext cx="4471987" cy="2969418"/>
          </a:xfrm>
          <a:noFill/>
          <a:extLst>
            <a:ext uri="{909E8E84-426E-40DD-AFC4-6F175D3DCCD1}">
              <a14:hiddenFill xmlns:a14="http://schemas.microsoft.com/office/drawing/2010/main">
                <a:solidFill>
                  <a:srgbClr val="FFFFFF"/>
                </a:solidFill>
              </a14:hiddenFill>
            </a:ext>
          </a:extLst>
        </p:spPr>
      </p:pic>
      <p:sp>
        <p:nvSpPr>
          <p:cNvPr id="202761" name="Rectangle 9">
            <a:extLst>
              <a:ext uri="{FF2B5EF4-FFF2-40B4-BE49-F238E27FC236}">
                <a16:creationId xmlns:a16="http://schemas.microsoft.com/office/drawing/2014/main" id="{0BED1637-6CF9-4FD5-9A01-4CBCBCF597E0}"/>
              </a:ext>
            </a:extLst>
          </p:cNvPr>
          <p:cNvSpPr>
            <a:spLocks noGrp="1" noRot="1" noChangeArrowheads="1"/>
          </p:cNvSpPr>
          <p:nvPr>
            <p:ph sz="half" idx="2"/>
          </p:nvPr>
        </p:nvSpPr>
        <p:spPr>
          <a:xfrm>
            <a:off x="4857751" y="1825625"/>
            <a:ext cx="3886200" cy="4351338"/>
          </a:xfrm>
        </p:spPr>
        <p:txBody>
          <a:bodyPr/>
          <a:lstStyle/>
          <a:p>
            <a:pPr eaLnBrk="1" hangingPunct="1">
              <a:defRPr/>
            </a:pPr>
            <a:r>
              <a:rPr lang="en-US" sz="2800" dirty="0"/>
              <a:t>You notice Ruth is losing weight</a:t>
            </a:r>
          </a:p>
          <a:p>
            <a:pPr eaLnBrk="1" hangingPunct="1">
              <a:defRPr/>
            </a:pPr>
            <a:r>
              <a:rPr lang="en-US" sz="2800" dirty="0"/>
              <a:t>Neglect is determined</a:t>
            </a:r>
          </a:p>
          <a:p>
            <a:pPr eaLnBrk="1" hangingPunct="1">
              <a:defRPr/>
            </a:pPr>
            <a:r>
              <a:rPr lang="en-US" sz="2800" dirty="0"/>
              <a:t>Ruth’s family moves her to another facility</a:t>
            </a:r>
          </a:p>
          <a:p>
            <a:pPr eaLnBrk="1" hangingPunct="1">
              <a:defRPr/>
            </a:pPr>
            <a:r>
              <a:rPr lang="en-US" sz="2800" dirty="0"/>
              <a:t>Ruth isn’t happy about the move</a:t>
            </a:r>
          </a:p>
          <a:p>
            <a:pPr eaLnBrk="1" hangingPunct="1">
              <a:defRPr/>
            </a:pPr>
            <a:endParaRPr lang="en-US" sz="2800" dirty="0"/>
          </a:p>
          <a:p>
            <a:pPr eaLnBrk="1" hangingPunct="1">
              <a:buFont typeface="Wingdings" panose="05000000000000000000" pitchFamily="2" charset="2"/>
              <a:buNone/>
              <a:defRPr/>
            </a:pPr>
            <a:endParaRPr lang="en-US" sz="2800" dirty="0"/>
          </a:p>
          <a:p>
            <a:pPr eaLnBrk="1" hangingPunct="1">
              <a:defRPr/>
            </a:pPr>
            <a:endParaRPr lang="en-US" sz="2800" dirty="0"/>
          </a:p>
          <a:p>
            <a:pPr eaLnBrk="1" hangingPunct="1">
              <a:defRPr/>
            </a:pPr>
            <a:endParaRPr lang="en-US" sz="2800" dirty="0"/>
          </a:p>
        </p:txBody>
      </p:sp>
      <p:sp>
        <p:nvSpPr>
          <p:cNvPr id="2" name="Slide Number Placeholder 5">
            <a:extLst>
              <a:ext uri="{FF2B5EF4-FFF2-40B4-BE49-F238E27FC236}">
                <a16:creationId xmlns:a16="http://schemas.microsoft.com/office/drawing/2014/main" id="{359376B7-530E-47D2-9D20-D18F4CD49A0F}"/>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82</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27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276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76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276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27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9" grpId="0"/>
      <p:bldP spid="202761" grpId="0" build="p"/>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FB9A7EB-51CD-4866-96CE-18FAEAE38540}"/>
              </a:ext>
            </a:extLst>
          </p:cNvPr>
          <p:cNvSpPr>
            <a:spLocks noGrp="1" noRot="1" noChangeArrowheads="1"/>
          </p:cNvSpPr>
          <p:nvPr>
            <p:ph type="title"/>
          </p:nvPr>
        </p:nvSpPr>
        <p:spPr/>
        <p:txBody>
          <a:bodyPr/>
          <a:lstStyle/>
          <a:p>
            <a:pPr eaLnBrk="1" hangingPunct="1">
              <a:defRPr/>
            </a:pPr>
            <a:r>
              <a:rPr lang="en-US">
                <a:solidFill>
                  <a:srgbClr val="006699"/>
                </a:solidFill>
              </a:rPr>
              <a:t>But I Liked Where I Was…</a:t>
            </a:r>
          </a:p>
        </p:txBody>
      </p:sp>
      <p:pic>
        <p:nvPicPr>
          <p:cNvPr id="88069" name="Picture 4" descr="MPj04088520000[1]">
            <a:extLst>
              <a:ext uri="{FF2B5EF4-FFF2-40B4-BE49-F238E27FC236}">
                <a16:creationId xmlns:a16="http://schemas.microsoft.com/office/drawing/2014/main" id="{8006580E-EAB9-4DD3-B4B6-37B0B4777D88}"/>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85750" y="2103763"/>
            <a:ext cx="4214812" cy="2816367"/>
          </a:xfrm>
          <a:noFill/>
          <a:extLst>
            <a:ext uri="{909E8E84-426E-40DD-AFC4-6F175D3DCCD1}">
              <a14:hiddenFill xmlns:a14="http://schemas.microsoft.com/office/drawing/2010/main">
                <a:solidFill>
                  <a:srgbClr val="FFFFFF"/>
                </a:solidFill>
              </a14:hiddenFill>
            </a:ext>
          </a:extLst>
        </p:spPr>
      </p:pic>
      <p:sp>
        <p:nvSpPr>
          <p:cNvPr id="205827" name="Rectangle 3">
            <a:extLst>
              <a:ext uri="{FF2B5EF4-FFF2-40B4-BE49-F238E27FC236}">
                <a16:creationId xmlns:a16="http://schemas.microsoft.com/office/drawing/2014/main" id="{16DFCB9A-00EE-48B2-B1BF-E10A39510527}"/>
              </a:ext>
            </a:extLst>
          </p:cNvPr>
          <p:cNvSpPr>
            <a:spLocks noGrp="1" noRot="1" noChangeArrowheads="1"/>
          </p:cNvSpPr>
          <p:nvPr>
            <p:ph sz="half" idx="2"/>
          </p:nvPr>
        </p:nvSpPr>
        <p:spPr>
          <a:xfrm>
            <a:off x="4629150" y="1825625"/>
            <a:ext cx="4029075" cy="4351338"/>
          </a:xfrm>
        </p:spPr>
        <p:txBody>
          <a:bodyPr/>
          <a:lstStyle/>
          <a:p>
            <a:pPr eaLnBrk="1" hangingPunct="1">
              <a:defRPr/>
            </a:pPr>
            <a:r>
              <a:rPr lang="en-US" sz="2800"/>
              <a:t>How might Ruth feel if she learns your organization made the report?</a:t>
            </a:r>
          </a:p>
          <a:p>
            <a:pPr eaLnBrk="1" hangingPunct="1">
              <a:defRPr/>
            </a:pPr>
            <a:r>
              <a:rPr lang="en-US" sz="2800"/>
              <a:t>What would be the best way to interact with Ruth?</a:t>
            </a:r>
          </a:p>
          <a:p>
            <a:pPr eaLnBrk="1" hangingPunct="1">
              <a:defRPr/>
            </a:pPr>
            <a:r>
              <a:rPr lang="en-US" sz="2800"/>
              <a:t>How might this situation impact you?</a:t>
            </a:r>
          </a:p>
        </p:txBody>
      </p:sp>
      <p:sp>
        <p:nvSpPr>
          <p:cNvPr id="2" name="Slide Number Placeholder 5">
            <a:extLst>
              <a:ext uri="{FF2B5EF4-FFF2-40B4-BE49-F238E27FC236}">
                <a16:creationId xmlns:a16="http://schemas.microsoft.com/office/drawing/2014/main" id="{ADA946C9-F91D-4494-AB0A-79B537987EFE}"/>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83</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58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82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82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58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p:bldP spid="205827" grpId="0" build="p"/>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52" name="Rectangle 4">
            <a:extLst>
              <a:ext uri="{FF2B5EF4-FFF2-40B4-BE49-F238E27FC236}">
                <a16:creationId xmlns:a16="http://schemas.microsoft.com/office/drawing/2014/main" id="{98BF1A6A-62C9-4217-B4BF-88D376628725}"/>
              </a:ext>
            </a:extLst>
          </p:cNvPr>
          <p:cNvSpPr>
            <a:spLocks noGrp="1" noRot="1" noChangeArrowheads="1"/>
          </p:cNvSpPr>
          <p:nvPr>
            <p:ph type="title"/>
          </p:nvPr>
        </p:nvSpPr>
        <p:spPr/>
        <p:txBody>
          <a:bodyPr/>
          <a:lstStyle/>
          <a:p>
            <a:pPr eaLnBrk="1" hangingPunct="1">
              <a:defRPr/>
            </a:pPr>
            <a:r>
              <a:rPr lang="en-US">
                <a:solidFill>
                  <a:srgbClr val="006699"/>
                </a:solidFill>
              </a:rPr>
              <a:t>You Begin to Notice Changes in Emma…</a:t>
            </a:r>
          </a:p>
        </p:txBody>
      </p:sp>
      <p:pic>
        <p:nvPicPr>
          <p:cNvPr id="89093" name="Picture 7" descr="MPj04026730000[1]">
            <a:extLst>
              <a:ext uri="{FF2B5EF4-FFF2-40B4-BE49-F238E27FC236}">
                <a16:creationId xmlns:a16="http://schemas.microsoft.com/office/drawing/2014/main" id="{44DEA875-49B0-4F9A-AE8E-2AC5CFB7A0DC}"/>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257800" y="1847850"/>
            <a:ext cx="2902308" cy="4351338"/>
          </a:xfrm>
        </p:spPr>
      </p:pic>
      <p:sp>
        <p:nvSpPr>
          <p:cNvPr id="206853" name="Rectangle 5">
            <a:extLst>
              <a:ext uri="{FF2B5EF4-FFF2-40B4-BE49-F238E27FC236}">
                <a16:creationId xmlns:a16="http://schemas.microsoft.com/office/drawing/2014/main" id="{DB35A363-D63B-4A0E-9E48-A360A555B139}"/>
              </a:ext>
            </a:extLst>
          </p:cNvPr>
          <p:cNvSpPr>
            <a:spLocks noGrp="1" noRot="1" noChangeArrowheads="1"/>
          </p:cNvSpPr>
          <p:nvPr>
            <p:ph sz="half" idx="2"/>
          </p:nvPr>
        </p:nvSpPr>
        <p:spPr>
          <a:xfrm>
            <a:off x="828675" y="2004219"/>
            <a:ext cx="3886200" cy="4351338"/>
          </a:xfrm>
        </p:spPr>
        <p:txBody>
          <a:bodyPr/>
          <a:lstStyle/>
          <a:p>
            <a:pPr eaLnBrk="1" hangingPunct="1">
              <a:defRPr/>
            </a:pPr>
            <a:r>
              <a:rPr lang="en-US" sz="2800" dirty="0"/>
              <a:t>Emma becomes withdrawn and loses weight</a:t>
            </a:r>
          </a:p>
          <a:p>
            <a:pPr eaLnBrk="1" hangingPunct="1">
              <a:defRPr/>
            </a:pPr>
            <a:r>
              <a:rPr lang="en-US" sz="2800" dirty="0"/>
              <a:t>It is determined that Emma needs more help</a:t>
            </a:r>
          </a:p>
          <a:p>
            <a:pPr eaLnBrk="1" hangingPunct="1">
              <a:defRPr/>
            </a:pPr>
            <a:r>
              <a:rPr lang="en-US" sz="2800" dirty="0"/>
              <a:t>She is moved from her home of 50 years to assisted living</a:t>
            </a:r>
          </a:p>
        </p:txBody>
      </p:sp>
      <p:sp>
        <p:nvSpPr>
          <p:cNvPr id="2" name="Slide Number Placeholder 5">
            <a:extLst>
              <a:ext uri="{FF2B5EF4-FFF2-40B4-BE49-F238E27FC236}">
                <a16:creationId xmlns:a16="http://schemas.microsoft.com/office/drawing/2014/main" id="{C5BF7554-2DA6-43FA-92C6-8DBCC244E1A1}"/>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84</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68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685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685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2" grpId="0"/>
      <p:bldP spid="206853" grpId="0" build="p"/>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09AE5CDE-62A8-4E97-B0CD-1A62DEB782E3}"/>
              </a:ext>
            </a:extLst>
          </p:cNvPr>
          <p:cNvSpPr>
            <a:spLocks noGrp="1" noRot="1" noChangeArrowheads="1"/>
          </p:cNvSpPr>
          <p:nvPr>
            <p:ph type="title"/>
          </p:nvPr>
        </p:nvSpPr>
        <p:spPr>
          <a:xfrm>
            <a:off x="142876" y="307975"/>
            <a:ext cx="8853487" cy="1332706"/>
          </a:xfrm>
        </p:spPr>
        <p:txBody>
          <a:bodyPr/>
          <a:lstStyle/>
          <a:p>
            <a:pPr eaLnBrk="1" hangingPunct="1">
              <a:defRPr/>
            </a:pPr>
            <a:r>
              <a:rPr lang="en-US">
                <a:solidFill>
                  <a:srgbClr val="006699"/>
                </a:solidFill>
              </a:rPr>
              <a:t>Moving From a Long-Time Home To a Care </a:t>
            </a:r>
            <a:r>
              <a:rPr lang="en-US" dirty="0">
                <a:solidFill>
                  <a:srgbClr val="006699"/>
                </a:solidFill>
              </a:rPr>
              <a:t>Facility…</a:t>
            </a:r>
          </a:p>
        </p:txBody>
      </p:sp>
      <p:pic>
        <p:nvPicPr>
          <p:cNvPr id="90117" name="Picture 4" descr="MPj04305380000[1]">
            <a:extLst>
              <a:ext uri="{FF2B5EF4-FFF2-40B4-BE49-F238E27FC236}">
                <a16:creationId xmlns:a16="http://schemas.microsoft.com/office/drawing/2014/main" id="{21DDC75A-7457-482F-A0A8-F08CCD85C36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517231" y="1924815"/>
            <a:ext cx="3925165" cy="3854507"/>
          </a:xfrm>
          <a:noFill/>
          <a:extLst>
            <a:ext uri="{909E8E84-426E-40DD-AFC4-6F175D3DCCD1}">
              <a14:hiddenFill xmlns:a14="http://schemas.microsoft.com/office/drawing/2010/main">
                <a:solidFill>
                  <a:srgbClr val="FFFFFF"/>
                </a:solidFill>
              </a14:hiddenFill>
            </a:ext>
          </a:extLst>
        </p:spPr>
      </p:pic>
      <p:sp>
        <p:nvSpPr>
          <p:cNvPr id="208899" name="Rectangle 3">
            <a:extLst>
              <a:ext uri="{FF2B5EF4-FFF2-40B4-BE49-F238E27FC236}">
                <a16:creationId xmlns:a16="http://schemas.microsoft.com/office/drawing/2014/main" id="{42F33203-B27E-4A00-91FF-ECF21B10D46F}"/>
              </a:ext>
            </a:extLst>
          </p:cNvPr>
          <p:cNvSpPr>
            <a:spLocks noGrp="1" noRot="1" noChangeArrowheads="1"/>
          </p:cNvSpPr>
          <p:nvPr>
            <p:ph sz="half" idx="2"/>
          </p:nvPr>
        </p:nvSpPr>
        <p:spPr>
          <a:xfrm>
            <a:off x="628650" y="1822450"/>
            <a:ext cx="3886200" cy="4351338"/>
          </a:xfrm>
        </p:spPr>
        <p:txBody>
          <a:bodyPr/>
          <a:lstStyle/>
          <a:p>
            <a:pPr eaLnBrk="1" hangingPunct="1">
              <a:defRPr/>
            </a:pPr>
            <a:r>
              <a:rPr lang="en-US" sz="2600" dirty="0"/>
              <a:t>Have you observed a situation where this has happened?</a:t>
            </a:r>
          </a:p>
          <a:p>
            <a:pPr eaLnBrk="1" hangingPunct="1">
              <a:defRPr/>
            </a:pPr>
            <a:r>
              <a:rPr lang="en-US" sz="2600" dirty="0"/>
              <a:t>How might Emma feel about this situation?</a:t>
            </a:r>
          </a:p>
          <a:p>
            <a:pPr eaLnBrk="1" hangingPunct="1">
              <a:defRPr/>
            </a:pPr>
            <a:r>
              <a:rPr lang="en-US" sz="2600" dirty="0"/>
              <a:t>How might she feel about you if she learns you reported her situation?</a:t>
            </a:r>
          </a:p>
          <a:p>
            <a:pPr eaLnBrk="1" hangingPunct="1">
              <a:defRPr/>
            </a:pPr>
            <a:r>
              <a:rPr lang="en-US" sz="2600" dirty="0"/>
              <a:t>How would you handle it if Emma confronted you?</a:t>
            </a:r>
          </a:p>
        </p:txBody>
      </p:sp>
      <p:sp>
        <p:nvSpPr>
          <p:cNvPr id="2" name="Slide Number Placeholder 5">
            <a:extLst>
              <a:ext uri="{FF2B5EF4-FFF2-40B4-BE49-F238E27FC236}">
                <a16:creationId xmlns:a16="http://schemas.microsoft.com/office/drawing/2014/main" id="{B36CB8D5-A24B-43B0-9B72-D6F6822188E5}"/>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85</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8898"/>
                                        </p:tgtEl>
                                        <p:attrNameLst>
                                          <p:attrName>style.visibility</p:attrName>
                                        </p:attrNameLst>
                                      </p:cBhvr>
                                      <p:to>
                                        <p:strVal val="visible"/>
                                      </p:to>
                                    </p:set>
                                    <p:animEffect transition="in" filter="fade">
                                      <p:cBhvr>
                                        <p:cTn id="7" dur="2000"/>
                                        <p:tgtEl>
                                          <p:spTgt spid="208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8899">
                                            <p:txEl>
                                              <p:pRg st="0" end="0"/>
                                            </p:txEl>
                                          </p:spTgt>
                                        </p:tgtEl>
                                        <p:attrNameLst>
                                          <p:attrName>style.visibility</p:attrName>
                                        </p:attrNameLst>
                                      </p:cBhvr>
                                      <p:to>
                                        <p:strVal val="visible"/>
                                      </p:to>
                                    </p:set>
                                    <p:animEffect transition="in" filter="fade">
                                      <p:cBhvr>
                                        <p:cTn id="12" dur="2000"/>
                                        <p:tgtEl>
                                          <p:spTgt spid="2088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8899">
                                            <p:txEl>
                                              <p:pRg st="1" end="1"/>
                                            </p:txEl>
                                          </p:spTgt>
                                        </p:tgtEl>
                                        <p:attrNameLst>
                                          <p:attrName>style.visibility</p:attrName>
                                        </p:attrNameLst>
                                      </p:cBhvr>
                                      <p:to>
                                        <p:strVal val="visible"/>
                                      </p:to>
                                    </p:set>
                                    <p:animEffect transition="in" filter="fade">
                                      <p:cBhvr>
                                        <p:cTn id="17" dur="2000"/>
                                        <p:tgtEl>
                                          <p:spTgt spid="208899">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8899">
                                            <p:txEl>
                                              <p:pRg st="2" end="2"/>
                                            </p:txEl>
                                          </p:spTgt>
                                        </p:tgtEl>
                                        <p:attrNameLst>
                                          <p:attrName>style.visibility</p:attrName>
                                        </p:attrNameLst>
                                      </p:cBhvr>
                                      <p:to>
                                        <p:strVal val="visible"/>
                                      </p:to>
                                    </p:set>
                                    <p:animEffect transition="in" filter="fade">
                                      <p:cBhvr>
                                        <p:cTn id="22" dur="2000"/>
                                        <p:tgtEl>
                                          <p:spTgt spid="208899">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8899">
                                            <p:txEl>
                                              <p:pRg st="3" end="3"/>
                                            </p:txEl>
                                          </p:spTgt>
                                        </p:tgtEl>
                                        <p:attrNameLst>
                                          <p:attrName>style.visibility</p:attrName>
                                        </p:attrNameLst>
                                      </p:cBhvr>
                                      <p:to>
                                        <p:strVal val="visible"/>
                                      </p:to>
                                    </p:set>
                                    <p:animEffect transition="in" filter="fade">
                                      <p:cBhvr>
                                        <p:cTn id="27" dur="2000"/>
                                        <p:tgtEl>
                                          <p:spTgt spid="2088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p:bldP spid="208899"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4" name="Rectangle 4">
            <a:extLst>
              <a:ext uri="{FF2B5EF4-FFF2-40B4-BE49-F238E27FC236}">
                <a16:creationId xmlns:a16="http://schemas.microsoft.com/office/drawing/2014/main" id="{FA5D3099-3881-410E-BAA0-A1A5585EA615}"/>
              </a:ext>
            </a:extLst>
          </p:cNvPr>
          <p:cNvSpPr>
            <a:spLocks noGrp="1" noChangeArrowheads="1"/>
          </p:cNvSpPr>
          <p:nvPr>
            <p:ph type="ctrTitle"/>
          </p:nvPr>
        </p:nvSpPr>
        <p:spPr/>
        <p:txBody>
          <a:bodyPr/>
          <a:lstStyle/>
          <a:p>
            <a:pPr eaLnBrk="1" hangingPunct="1">
              <a:defRPr/>
            </a:pPr>
            <a:r>
              <a:rPr lang="en-US" sz="4800" b="1">
                <a:solidFill>
                  <a:srgbClr val="006699"/>
                </a:solidFill>
                <a:cs typeface="Calibri Light"/>
              </a:rPr>
              <a:t>Check Your Understanding</a:t>
            </a:r>
            <a:endParaRPr lang="en-US"/>
          </a:p>
        </p:txBody>
      </p:sp>
      <p:sp>
        <p:nvSpPr>
          <p:cNvPr id="240645" name="Rectangle 5">
            <a:extLst>
              <a:ext uri="{FF2B5EF4-FFF2-40B4-BE49-F238E27FC236}">
                <a16:creationId xmlns:a16="http://schemas.microsoft.com/office/drawing/2014/main" id="{8FBE5EE0-3D2E-496C-81CA-74022D838DA7}"/>
              </a:ext>
            </a:extLst>
          </p:cNvPr>
          <p:cNvSpPr>
            <a:spLocks noGrp="1" noChangeArrowheads="1"/>
          </p:cNvSpPr>
          <p:nvPr>
            <p:ph type="subTitle" idx="1"/>
          </p:nvPr>
        </p:nvSpPr>
        <p:spPr/>
        <p:txBody>
          <a:bodyPr/>
          <a:lstStyle/>
          <a:p>
            <a:pPr eaLnBrk="1" hangingPunct="1">
              <a:defRPr/>
            </a:pPr>
            <a:r>
              <a:rPr lang="en-US" sz="2800" dirty="0"/>
              <a:t>Potential Impacts of Reporting</a:t>
            </a:r>
          </a:p>
        </p:txBody>
      </p:sp>
      <p:sp>
        <p:nvSpPr>
          <p:cNvPr id="3" name="Slide Number Placeholder 5">
            <a:extLst>
              <a:ext uri="{FF2B5EF4-FFF2-40B4-BE49-F238E27FC236}">
                <a16:creationId xmlns:a16="http://schemas.microsoft.com/office/drawing/2014/main" id="{9AE4BE19-8300-4BDD-BC0D-CD86306AE3E7}"/>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86</a:t>
            </a:fld>
            <a:endParaRPr lang="en-US" altLang="en-US">
              <a:solidFill>
                <a:srgbClr val="003E6C"/>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5F8D055A-A27A-4883-98D9-C773691E13FC}"/>
              </a:ext>
            </a:extLst>
          </p:cNvPr>
          <p:cNvSpPr>
            <a:spLocks noGrp="1" noRot="1" noChangeArrowheads="1"/>
          </p:cNvSpPr>
          <p:nvPr>
            <p:ph type="title"/>
          </p:nvPr>
        </p:nvSpPr>
        <p:spPr>
          <a:xfrm>
            <a:off x="485775" y="386556"/>
            <a:ext cx="8743950" cy="1325563"/>
          </a:xfrm>
        </p:spPr>
        <p:txBody>
          <a:bodyPr/>
          <a:lstStyle/>
          <a:p>
            <a:pPr eaLnBrk="1" hangingPunct="1">
              <a:defRPr/>
            </a:pPr>
            <a:r>
              <a:rPr lang="en-US">
                <a:solidFill>
                  <a:srgbClr val="006699"/>
                </a:solidFill>
              </a:rPr>
              <a:t>Select Which Are Potential Reporting Impacts…</a:t>
            </a:r>
          </a:p>
        </p:txBody>
      </p:sp>
      <p:sp>
        <p:nvSpPr>
          <p:cNvPr id="242691" name="Rectangle 3">
            <a:extLst>
              <a:ext uri="{FF2B5EF4-FFF2-40B4-BE49-F238E27FC236}">
                <a16:creationId xmlns:a16="http://schemas.microsoft.com/office/drawing/2014/main" id="{2B264615-C6AB-4169-A7E2-8909D56D9391}"/>
              </a:ext>
            </a:extLst>
          </p:cNvPr>
          <p:cNvSpPr>
            <a:spLocks noGrp="1" noRot="1" noChangeArrowheads="1"/>
          </p:cNvSpPr>
          <p:nvPr>
            <p:ph idx="1"/>
          </p:nvPr>
        </p:nvSpPr>
        <p:spPr>
          <a:xfrm>
            <a:off x="571500" y="1582738"/>
            <a:ext cx="7886700" cy="4351338"/>
          </a:xfrm>
        </p:spPr>
        <p:txBody>
          <a:bodyPr/>
          <a:lstStyle/>
          <a:p>
            <a:pPr marL="514350" indent="-514350" eaLnBrk="1" hangingPunct="1">
              <a:lnSpc>
                <a:spcPct val="90000"/>
              </a:lnSpc>
              <a:buFont typeface="+mj-lt"/>
              <a:buAutoNum type="alphaUcPeriod"/>
              <a:defRPr/>
            </a:pPr>
            <a:r>
              <a:rPr lang="en-US" sz="2400" dirty="0"/>
              <a:t>An upset passenger who feels embarrassed or angry because a report was made</a:t>
            </a:r>
          </a:p>
          <a:p>
            <a:pPr marL="0" indent="0" eaLnBrk="1" hangingPunct="1">
              <a:lnSpc>
                <a:spcPct val="90000"/>
              </a:lnSpc>
              <a:buFont typeface="Wingdings" panose="05000000000000000000" pitchFamily="2" charset="2"/>
              <a:buNone/>
              <a:defRPr/>
            </a:pPr>
            <a:endParaRPr lang="en-US" sz="2400" dirty="0"/>
          </a:p>
          <a:p>
            <a:pPr marL="514350" indent="-514350" eaLnBrk="1" hangingPunct="1">
              <a:lnSpc>
                <a:spcPct val="90000"/>
              </a:lnSpc>
              <a:buFont typeface="+mj-lt"/>
              <a:buAutoNum type="alphaUcPeriod" startAt="2"/>
              <a:defRPr/>
            </a:pPr>
            <a:r>
              <a:rPr lang="en-US" sz="2400" dirty="0"/>
              <a:t>A lawsuit against the driver for reporting the maltreatment</a:t>
            </a:r>
          </a:p>
          <a:p>
            <a:pPr marL="0" indent="0" eaLnBrk="1" hangingPunct="1">
              <a:lnSpc>
                <a:spcPct val="90000"/>
              </a:lnSpc>
              <a:buFont typeface="Wingdings" panose="05000000000000000000" pitchFamily="2" charset="2"/>
              <a:buNone/>
              <a:defRPr/>
            </a:pPr>
            <a:endParaRPr lang="en-US" sz="2400" dirty="0"/>
          </a:p>
          <a:p>
            <a:pPr marL="514350" indent="-514350" eaLnBrk="1" hangingPunct="1">
              <a:lnSpc>
                <a:spcPct val="90000"/>
              </a:lnSpc>
              <a:buFont typeface="+mj-lt"/>
              <a:buAutoNum type="alphaUcPeriod" startAt="3"/>
              <a:defRPr/>
            </a:pPr>
            <a:r>
              <a:rPr lang="en-US" sz="2400" dirty="0"/>
              <a:t>Retaliation against the driver by the facility where maltreatment occurred</a:t>
            </a:r>
          </a:p>
          <a:p>
            <a:pPr marL="0" indent="0" eaLnBrk="1" hangingPunct="1">
              <a:lnSpc>
                <a:spcPct val="90000"/>
              </a:lnSpc>
              <a:buFont typeface="Wingdings" panose="05000000000000000000" pitchFamily="2" charset="2"/>
              <a:buNone/>
              <a:defRPr/>
            </a:pPr>
            <a:endParaRPr lang="en-US" sz="2400" dirty="0"/>
          </a:p>
          <a:p>
            <a:pPr marL="514350" indent="-514350" eaLnBrk="1" hangingPunct="1">
              <a:lnSpc>
                <a:spcPct val="90000"/>
              </a:lnSpc>
              <a:buFont typeface="+mj-lt"/>
              <a:buAutoNum type="alphaUcPeriod" startAt="4"/>
              <a:defRPr/>
            </a:pPr>
            <a:r>
              <a:rPr lang="en-US" sz="2400" dirty="0"/>
              <a:t>Feelings of awkwardness between the driver and passenger after a report of maltreatment has been made </a:t>
            </a:r>
          </a:p>
        </p:txBody>
      </p:sp>
      <p:sp>
        <p:nvSpPr>
          <p:cNvPr id="2" name="Slide Number Placeholder 5">
            <a:extLst>
              <a:ext uri="{FF2B5EF4-FFF2-40B4-BE49-F238E27FC236}">
                <a16:creationId xmlns:a16="http://schemas.microsoft.com/office/drawing/2014/main" id="{092C5941-1122-42ED-AB85-CDB7E592145F}"/>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87</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26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26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269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26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53800642-E982-4076-A2F6-8FF9BA45663E}"/>
              </a:ext>
            </a:extLst>
          </p:cNvPr>
          <p:cNvSpPr>
            <a:spLocks noGrp="1" noRot="1" noChangeArrowheads="1"/>
          </p:cNvSpPr>
          <p:nvPr>
            <p:ph type="title"/>
          </p:nvPr>
        </p:nvSpPr>
        <p:spPr/>
        <p:txBody>
          <a:bodyPr/>
          <a:lstStyle/>
          <a:p>
            <a:pPr eaLnBrk="1" hangingPunct="1">
              <a:defRPr/>
            </a:pPr>
            <a:r>
              <a:rPr lang="en-US" dirty="0">
                <a:solidFill>
                  <a:srgbClr val="006699"/>
                </a:solidFill>
              </a:rPr>
              <a:t>Summary</a:t>
            </a:r>
          </a:p>
        </p:txBody>
      </p:sp>
      <p:sp>
        <p:nvSpPr>
          <p:cNvPr id="243715" name="Rectangle 3">
            <a:extLst>
              <a:ext uri="{FF2B5EF4-FFF2-40B4-BE49-F238E27FC236}">
                <a16:creationId xmlns:a16="http://schemas.microsoft.com/office/drawing/2014/main" id="{32E82756-E231-4238-A573-FF5254508252}"/>
              </a:ext>
            </a:extLst>
          </p:cNvPr>
          <p:cNvSpPr>
            <a:spLocks noGrp="1" noRot="1" noChangeArrowheads="1"/>
          </p:cNvSpPr>
          <p:nvPr>
            <p:ph idx="1"/>
          </p:nvPr>
        </p:nvSpPr>
        <p:spPr>
          <a:xfrm>
            <a:off x="628650" y="1711325"/>
            <a:ext cx="7886700" cy="4351338"/>
          </a:xfrm>
        </p:spPr>
        <p:txBody>
          <a:bodyPr/>
          <a:lstStyle/>
          <a:p>
            <a:pPr eaLnBrk="1" hangingPunct="1">
              <a:lnSpc>
                <a:spcPct val="80000"/>
              </a:lnSpc>
              <a:defRPr/>
            </a:pPr>
            <a:r>
              <a:rPr lang="en-US" sz="2400" dirty="0"/>
              <a:t>Be aware of the signs of maltreatment</a:t>
            </a:r>
          </a:p>
          <a:p>
            <a:pPr marL="0" indent="0" eaLnBrk="1" hangingPunct="1">
              <a:lnSpc>
                <a:spcPct val="80000"/>
              </a:lnSpc>
              <a:buFont typeface="Wingdings" panose="05000000000000000000" pitchFamily="2" charset="2"/>
              <a:buNone/>
              <a:defRPr/>
            </a:pPr>
            <a:endParaRPr lang="en-US" sz="900" dirty="0"/>
          </a:p>
          <a:p>
            <a:pPr eaLnBrk="1" hangingPunct="1">
              <a:lnSpc>
                <a:spcPct val="80000"/>
              </a:lnSpc>
              <a:defRPr/>
            </a:pPr>
            <a:r>
              <a:rPr lang="en-US" sz="2400" dirty="0"/>
              <a:t>Report anything you witness or suspect </a:t>
            </a:r>
          </a:p>
          <a:p>
            <a:pPr marL="0" indent="0" eaLnBrk="1" hangingPunct="1">
              <a:lnSpc>
                <a:spcPct val="80000"/>
              </a:lnSpc>
              <a:buFont typeface="Wingdings" panose="05000000000000000000" pitchFamily="2" charset="2"/>
              <a:buNone/>
              <a:defRPr/>
            </a:pPr>
            <a:endParaRPr lang="en-US" sz="900" dirty="0"/>
          </a:p>
          <a:p>
            <a:pPr eaLnBrk="1" hangingPunct="1">
              <a:lnSpc>
                <a:spcPct val="80000"/>
              </a:lnSpc>
              <a:defRPr/>
            </a:pPr>
            <a:r>
              <a:rPr lang="en-US" sz="2400" dirty="0"/>
              <a:t>Ask your supervisor if you are a mandated or voluntary reporter</a:t>
            </a:r>
          </a:p>
          <a:p>
            <a:pPr marL="0" indent="0" eaLnBrk="1" hangingPunct="1">
              <a:lnSpc>
                <a:spcPct val="80000"/>
              </a:lnSpc>
              <a:buFont typeface="Wingdings" panose="05000000000000000000" pitchFamily="2" charset="2"/>
              <a:buNone/>
              <a:defRPr/>
            </a:pPr>
            <a:endParaRPr lang="en-US" sz="900" dirty="0"/>
          </a:p>
          <a:p>
            <a:pPr eaLnBrk="1" hangingPunct="1">
              <a:lnSpc>
                <a:spcPct val="80000"/>
              </a:lnSpc>
              <a:defRPr/>
            </a:pPr>
            <a:r>
              <a:rPr lang="en-US" sz="2400" dirty="0"/>
              <a:t>Reporters are protected by the law</a:t>
            </a:r>
          </a:p>
          <a:p>
            <a:pPr marL="0" indent="0" eaLnBrk="1" hangingPunct="1">
              <a:lnSpc>
                <a:spcPct val="80000"/>
              </a:lnSpc>
              <a:buFont typeface="Wingdings" panose="05000000000000000000" pitchFamily="2" charset="2"/>
              <a:buNone/>
              <a:defRPr/>
            </a:pPr>
            <a:endParaRPr lang="en-US" sz="900" dirty="0"/>
          </a:p>
          <a:p>
            <a:pPr eaLnBrk="1" hangingPunct="1">
              <a:lnSpc>
                <a:spcPct val="80000"/>
              </a:lnSpc>
              <a:defRPr/>
            </a:pPr>
            <a:r>
              <a:rPr lang="en-US" sz="2400" dirty="0"/>
              <a:t>Reporting can arouse emotions in people</a:t>
            </a:r>
          </a:p>
          <a:p>
            <a:pPr marL="0" indent="0" eaLnBrk="1" hangingPunct="1">
              <a:lnSpc>
                <a:spcPct val="80000"/>
              </a:lnSpc>
              <a:buFont typeface="Wingdings" panose="05000000000000000000" pitchFamily="2" charset="2"/>
              <a:buNone/>
              <a:defRPr/>
            </a:pPr>
            <a:endParaRPr lang="en-US" sz="900" dirty="0"/>
          </a:p>
          <a:p>
            <a:pPr eaLnBrk="1" hangingPunct="1">
              <a:lnSpc>
                <a:spcPct val="80000"/>
              </a:lnSpc>
              <a:defRPr/>
            </a:pPr>
            <a:r>
              <a:rPr lang="en-US" sz="2400" dirty="0"/>
              <a:t>It is possible to work through negative feelings with passengers…</a:t>
            </a:r>
          </a:p>
          <a:p>
            <a:pPr eaLnBrk="1" hangingPunct="1">
              <a:lnSpc>
                <a:spcPct val="80000"/>
              </a:lnSpc>
              <a:defRPr/>
            </a:pPr>
            <a:endParaRPr lang="en-US" sz="2400" dirty="0"/>
          </a:p>
        </p:txBody>
      </p:sp>
      <p:sp>
        <p:nvSpPr>
          <p:cNvPr id="2" name="Slide Number Placeholder 5">
            <a:extLst>
              <a:ext uri="{FF2B5EF4-FFF2-40B4-BE49-F238E27FC236}">
                <a16:creationId xmlns:a16="http://schemas.microsoft.com/office/drawing/2014/main" id="{59FEB2F8-2D3C-4A41-9508-FEF4BA0F8F86}"/>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88</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371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37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371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371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3715">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371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4" grpId="0"/>
      <p:bldP spid="24371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Rectangle 4">
            <a:extLst>
              <a:ext uri="{FF2B5EF4-FFF2-40B4-BE49-F238E27FC236}">
                <a16:creationId xmlns:a16="http://schemas.microsoft.com/office/drawing/2014/main" id="{8DD9410E-9F18-44BB-903E-30F7806AFDAD}"/>
              </a:ext>
            </a:extLst>
          </p:cNvPr>
          <p:cNvSpPr>
            <a:spLocks noGrp="1" noChangeArrowheads="1"/>
          </p:cNvSpPr>
          <p:nvPr>
            <p:ph type="title"/>
          </p:nvPr>
        </p:nvSpPr>
        <p:spPr>
          <a:xfrm>
            <a:off x="628650" y="365125"/>
            <a:ext cx="8820150" cy="1325563"/>
          </a:xfrm>
        </p:spPr>
        <p:txBody>
          <a:bodyPr/>
          <a:lstStyle/>
          <a:p>
            <a:pPr eaLnBrk="1" hangingPunct="1">
              <a:defRPr/>
            </a:pPr>
            <a:r>
              <a:rPr lang="en-US" sz="3000" dirty="0">
                <a:solidFill>
                  <a:srgbClr val="006699"/>
                </a:solidFill>
              </a:rPr>
              <a:t>TOPIC 4: </a:t>
            </a:r>
            <a:r>
              <a:rPr lang="en-US" sz="3000" dirty="0">
                <a:solidFill>
                  <a:schemeClr val="tx1"/>
                </a:solidFill>
              </a:rPr>
              <a:t>Preventing Accusations &amp; Defusing Situations</a:t>
            </a:r>
          </a:p>
        </p:txBody>
      </p:sp>
      <p:sp>
        <p:nvSpPr>
          <p:cNvPr id="245765" name="Rectangle 5">
            <a:extLst>
              <a:ext uri="{FF2B5EF4-FFF2-40B4-BE49-F238E27FC236}">
                <a16:creationId xmlns:a16="http://schemas.microsoft.com/office/drawing/2014/main" id="{F3C0BAA1-A5CC-4343-9694-361F4A09A3BA}"/>
              </a:ext>
            </a:extLst>
          </p:cNvPr>
          <p:cNvSpPr>
            <a:spLocks noGrp="1" noChangeArrowheads="1"/>
          </p:cNvSpPr>
          <p:nvPr>
            <p:ph idx="1"/>
          </p:nvPr>
        </p:nvSpPr>
        <p:spPr>
          <a:xfrm>
            <a:off x="628650" y="1911350"/>
            <a:ext cx="7886700" cy="4351338"/>
          </a:xfrm>
        </p:spPr>
        <p:txBody>
          <a:bodyPr/>
          <a:lstStyle/>
          <a:p>
            <a:pPr eaLnBrk="1" hangingPunct="1">
              <a:defRPr/>
            </a:pPr>
            <a:r>
              <a:rPr lang="en-US" sz="2800" dirty="0"/>
              <a:t>Keeping good professional boundaries</a:t>
            </a:r>
          </a:p>
          <a:p>
            <a:pPr eaLnBrk="1" hangingPunct="1">
              <a:defRPr/>
            </a:pPr>
            <a:endParaRPr lang="en-US" sz="2800" dirty="0"/>
          </a:p>
          <a:p>
            <a:pPr eaLnBrk="1" hangingPunct="1">
              <a:defRPr/>
            </a:pPr>
            <a:r>
              <a:rPr lang="en-US" sz="2800" dirty="0"/>
              <a:t>De-escalation techniques to reduce risk</a:t>
            </a:r>
          </a:p>
        </p:txBody>
      </p:sp>
      <p:sp>
        <p:nvSpPr>
          <p:cNvPr id="2" name="Slide Number Placeholder 5">
            <a:extLst>
              <a:ext uri="{FF2B5EF4-FFF2-40B4-BE49-F238E27FC236}">
                <a16:creationId xmlns:a16="http://schemas.microsoft.com/office/drawing/2014/main" id="{FACE8D34-0E12-4E49-A4DC-9BB69125E853}"/>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89</a:t>
            </a:fld>
            <a:endParaRPr lang="en-US" altLang="en-US">
              <a:solidFill>
                <a:srgbClr val="003E6C"/>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a:extLst>
              <a:ext uri="{FF2B5EF4-FFF2-40B4-BE49-F238E27FC236}">
                <a16:creationId xmlns:a16="http://schemas.microsoft.com/office/drawing/2014/main" id="{CA1F7CAD-CA81-4ACD-A739-CB63A779A2D5}"/>
              </a:ext>
            </a:extLst>
          </p:cNvPr>
          <p:cNvSpPr>
            <a:spLocks noGrp="1" noRot="1" noChangeArrowheads="1"/>
          </p:cNvSpPr>
          <p:nvPr>
            <p:ph type="title"/>
          </p:nvPr>
        </p:nvSpPr>
        <p:spPr/>
        <p:txBody>
          <a:bodyPr/>
          <a:lstStyle/>
          <a:p>
            <a:pPr eaLnBrk="1" hangingPunct="1">
              <a:defRPr/>
            </a:pPr>
            <a:r>
              <a:rPr lang="en-US" dirty="0">
                <a:solidFill>
                  <a:srgbClr val="006699"/>
                </a:solidFill>
              </a:rPr>
              <a:t>TOPIC 1: </a:t>
            </a:r>
            <a:r>
              <a:rPr lang="en-US" dirty="0">
                <a:solidFill>
                  <a:schemeClr val="tx1"/>
                </a:solidFill>
              </a:rPr>
              <a:t>Determining Vulnerability</a:t>
            </a:r>
          </a:p>
        </p:txBody>
      </p:sp>
      <p:pic>
        <p:nvPicPr>
          <p:cNvPr id="12293" name="Picture 6">
            <a:extLst>
              <a:ext uri="{FF2B5EF4-FFF2-40B4-BE49-F238E27FC236}">
                <a16:creationId xmlns:a16="http://schemas.microsoft.com/office/drawing/2014/main" id="{0A0C9112-5C27-4247-BBE7-3861DEA4EBB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954511"/>
            <a:ext cx="3886200" cy="4093566"/>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6" name="Rectangle 6">
            <a:extLst>
              <a:ext uri="{FF2B5EF4-FFF2-40B4-BE49-F238E27FC236}">
                <a16:creationId xmlns:a16="http://schemas.microsoft.com/office/drawing/2014/main" id="{1A3BCDD5-A9E4-48C5-B850-ED7A24C98479}"/>
              </a:ext>
            </a:extLst>
          </p:cNvPr>
          <p:cNvSpPr>
            <a:spLocks noGrp="1" noRot="1" noChangeArrowheads="1"/>
          </p:cNvSpPr>
          <p:nvPr>
            <p:ph sz="half" idx="2"/>
          </p:nvPr>
        </p:nvSpPr>
        <p:spPr/>
        <p:txBody>
          <a:bodyPr/>
          <a:lstStyle/>
          <a:p>
            <a:pPr marL="0" indent="0" eaLnBrk="1" hangingPunct="1">
              <a:spcBef>
                <a:spcPts val="0"/>
              </a:spcBef>
              <a:buFont typeface="Wingdings" panose="05000000000000000000" pitchFamily="2" charset="2"/>
              <a:buNone/>
              <a:defRPr/>
            </a:pPr>
            <a:endParaRPr lang="en-US" sz="3600" b="1" dirty="0"/>
          </a:p>
          <a:p>
            <a:pPr marL="0" indent="0" eaLnBrk="1" hangingPunct="1">
              <a:spcBef>
                <a:spcPts val="0"/>
              </a:spcBef>
              <a:buFont typeface="Wingdings" panose="05000000000000000000" pitchFamily="2" charset="2"/>
              <a:buNone/>
              <a:defRPr/>
            </a:pPr>
            <a:endParaRPr lang="en-US" sz="3600" b="1" dirty="0"/>
          </a:p>
          <a:p>
            <a:pPr marL="0" indent="0" eaLnBrk="1" hangingPunct="1">
              <a:spcBef>
                <a:spcPts val="0"/>
              </a:spcBef>
              <a:buFont typeface="Wingdings" panose="05000000000000000000" pitchFamily="2" charset="2"/>
              <a:buNone/>
              <a:defRPr/>
            </a:pPr>
            <a:r>
              <a:rPr lang="en-US" sz="3600" b="1" dirty="0"/>
              <a:t>How do I know if </a:t>
            </a:r>
          </a:p>
          <a:p>
            <a:pPr marL="0" indent="0" eaLnBrk="1" hangingPunct="1">
              <a:spcBef>
                <a:spcPts val="0"/>
              </a:spcBef>
              <a:buFont typeface="Wingdings" panose="05000000000000000000" pitchFamily="2" charset="2"/>
              <a:buNone/>
              <a:defRPr/>
            </a:pPr>
            <a:r>
              <a:rPr lang="en-US" sz="3600" b="1" dirty="0"/>
              <a:t>someone is vulnerable?</a:t>
            </a:r>
            <a:br>
              <a:rPr lang="en-US" sz="3600" dirty="0"/>
            </a:br>
            <a:endParaRPr lang="en-US" sz="3600" dirty="0"/>
          </a:p>
        </p:txBody>
      </p:sp>
      <p:sp>
        <p:nvSpPr>
          <p:cNvPr id="2" name="Slide Number Placeholder 5">
            <a:extLst>
              <a:ext uri="{FF2B5EF4-FFF2-40B4-BE49-F238E27FC236}">
                <a16:creationId xmlns:a16="http://schemas.microsoft.com/office/drawing/2014/main" id="{162EDB69-F81D-4D89-8A91-93C74AFC8D61}"/>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9</a:t>
            </a:fld>
            <a:endParaRPr lang="en-US" altLang="en-US">
              <a:solidFill>
                <a:srgbClr val="003E6C"/>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7812" name="Rectangle 4">
            <a:extLst>
              <a:ext uri="{FF2B5EF4-FFF2-40B4-BE49-F238E27FC236}">
                <a16:creationId xmlns:a16="http://schemas.microsoft.com/office/drawing/2014/main" id="{0FC8DE26-F374-47E4-838D-1F97D911DB6F}"/>
              </a:ext>
            </a:extLst>
          </p:cNvPr>
          <p:cNvSpPr>
            <a:spLocks noGrp="1" noRot="1" noChangeArrowheads="1"/>
          </p:cNvSpPr>
          <p:nvPr>
            <p:ph type="title"/>
          </p:nvPr>
        </p:nvSpPr>
        <p:spPr/>
        <p:txBody>
          <a:bodyPr/>
          <a:lstStyle/>
          <a:p>
            <a:pPr eaLnBrk="1" hangingPunct="1">
              <a:defRPr/>
            </a:pPr>
            <a:r>
              <a:rPr lang="en-US" dirty="0">
                <a:solidFill>
                  <a:srgbClr val="006699"/>
                </a:solidFill>
              </a:rPr>
              <a:t>Avoiding Accusations &amp; Defusing Situations</a:t>
            </a:r>
          </a:p>
        </p:txBody>
      </p:sp>
      <p:pic>
        <p:nvPicPr>
          <p:cNvPr id="95237" name="Picture 7" descr="MPj04227870000[1]">
            <a:extLst>
              <a:ext uri="{FF2B5EF4-FFF2-40B4-BE49-F238E27FC236}">
                <a16:creationId xmlns:a16="http://schemas.microsoft.com/office/drawing/2014/main" id="{15116BF5-2AC5-405E-B638-E9683C95970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629299" y="1758806"/>
            <a:ext cx="3656301" cy="3649158"/>
          </a:xfrm>
          <a:noFill/>
          <a:extLst>
            <a:ext uri="{909E8E84-426E-40DD-AFC4-6F175D3DCCD1}">
              <a14:hiddenFill xmlns:a14="http://schemas.microsoft.com/office/drawing/2010/main">
                <a:solidFill>
                  <a:srgbClr val="FFFFFF"/>
                </a:solidFill>
              </a14:hiddenFill>
            </a:ext>
          </a:extLst>
        </p:spPr>
      </p:pic>
      <p:sp>
        <p:nvSpPr>
          <p:cNvPr id="247814" name="Rectangle 6">
            <a:extLst>
              <a:ext uri="{FF2B5EF4-FFF2-40B4-BE49-F238E27FC236}">
                <a16:creationId xmlns:a16="http://schemas.microsoft.com/office/drawing/2014/main" id="{568ECCCF-B98C-44FF-8DB8-494DE74DC363}"/>
              </a:ext>
            </a:extLst>
          </p:cNvPr>
          <p:cNvSpPr>
            <a:spLocks noGrp="1" noRot="1" noChangeArrowheads="1"/>
          </p:cNvSpPr>
          <p:nvPr>
            <p:ph sz="half" idx="2"/>
          </p:nvPr>
        </p:nvSpPr>
        <p:spPr/>
        <p:txBody>
          <a:bodyPr/>
          <a:lstStyle/>
          <a:p>
            <a:pPr eaLnBrk="1" hangingPunct="1">
              <a:lnSpc>
                <a:spcPct val="90000"/>
              </a:lnSpc>
              <a:defRPr/>
            </a:pPr>
            <a:r>
              <a:rPr lang="en-US" sz="2800" dirty="0"/>
              <a:t>What is a professional boundary?</a:t>
            </a:r>
          </a:p>
          <a:p>
            <a:pPr marL="0" indent="0" eaLnBrk="1" hangingPunct="1">
              <a:lnSpc>
                <a:spcPct val="90000"/>
              </a:lnSpc>
              <a:buFont typeface="Wingdings" panose="05000000000000000000" pitchFamily="2" charset="2"/>
              <a:buNone/>
              <a:defRPr/>
            </a:pPr>
            <a:endParaRPr lang="en-US" sz="1000" dirty="0"/>
          </a:p>
          <a:p>
            <a:pPr eaLnBrk="1" hangingPunct="1">
              <a:lnSpc>
                <a:spcPct val="90000"/>
              </a:lnSpc>
              <a:defRPr/>
            </a:pPr>
            <a:r>
              <a:rPr lang="en-US" sz="2800" dirty="0"/>
              <a:t>How can they help me avoid accusations?</a:t>
            </a:r>
          </a:p>
          <a:p>
            <a:pPr marL="0" indent="0" eaLnBrk="1" hangingPunct="1">
              <a:lnSpc>
                <a:spcPct val="90000"/>
              </a:lnSpc>
              <a:buFont typeface="Wingdings" panose="05000000000000000000" pitchFamily="2" charset="2"/>
              <a:buNone/>
              <a:defRPr/>
            </a:pPr>
            <a:endParaRPr lang="en-US" sz="1000" dirty="0"/>
          </a:p>
          <a:p>
            <a:pPr eaLnBrk="1" hangingPunct="1">
              <a:lnSpc>
                <a:spcPct val="90000"/>
              </a:lnSpc>
              <a:defRPr/>
            </a:pPr>
            <a:r>
              <a:rPr lang="en-US" sz="2800" dirty="0"/>
              <a:t>How can I keep myself and others safe in a heated situation?</a:t>
            </a:r>
          </a:p>
        </p:txBody>
      </p:sp>
      <p:sp>
        <p:nvSpPr>
          <p:cNvPr id="2" name="Slide Number Placeholder 5">
            <a:extLst>
              <a:ext uri="{FF2B5EF4-FFF2-40B4-BE49-F238E27FC236}">
                <a16:creationId xmlns:a16="http://schemas.microsoft.com/office/drawing/2014/main" id="{E3538027-C769-4C0E-9628-CF2D8B938FCA}"/>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90</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7812"/>
                                        </p:tgtEl>
                                        <p:attrNameLst>
                                          <p:attrName>style.visibility</p:attrName>
                                        </p:attrNameLst>
                                      </p:cBhvr>
                                      <p:to>
                                        <p:strVal val="visible"/>
                                      </p:to>
                                    </p:set>
                                    <p:animEffect transition="in" filter="fade">
                                      <p:cBhvr>
                                        <p:cTn id="7" dur="2000"/>
                                        <p:tgtEl>
                                          <p:spTgt spid="2478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7814">
                                            <p:txEl>
                                              <p:pRg st="0" end="0"/>
                                            </p:txEl>
                                          </p:spTgt>
                                        </p:tgtEl>
                                        <p:attrNameLst>
                                          <p:attrName>style.visibility</p:attrName>
                                        </p:attrNameLst>
                                      </p:cBhvr>
                                      <p:to>
                                        <p:strVal val="visible"/>
                                      </p:to>
                                    </p:set>
                                    <p:animEffect transition="in" filter="fade">
                                      <p:cBhvr>
                                        <p:cTn id="12" dur="2000"/>
                                        <p:tgtEl>
                                          <p:spTgt spid="24781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7814">
                                            <p:txEl>
                                              <p:pRg st="2" end="2"/>
                                            </p:txEl>
                                          </p:spTgt>
                                        </p:tgtEl>
                                        <p:attrNameLst>
                                          <p:attrName>style.visibility</p:attrName>
                                        </p:attrNameLst>
                                      </p:cBhvr>
                                      <p:to>
                                        <p:strVal val="visible"/>
                                      </p:to>
                                    </p:set>
                                    <p:animEffect transition="in" filter="fade">
                                      <p:cBhvr>
                                        <p:cTn id="17" dur="2000"/>
                                        <p:tgtEl>
                                          <p:spTgt spid="2478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7814">
                                            <p:txEl>
                                              <p:pRg st="4" end="4"/>
                                            </p:txEl>
                                          </p:spTgt>
                                        </p:tgtEl>
                                        <p:attrNameLst>
                                          <p:attrName>style.visibility</p:attrName>
                                        </p:attrNameLst>
                                      </p:cBhvr>
                                      <p:to>
                                        <p:strVal val="visible"/>
                                      </p:to>
                                    </p:set>
                                    <p:animEffect transition="in" filter="fade">
                                      <p:cBhvr>
                                        <p:cTn id="22" dur="2000"/>
                                        <p:tgtEl>
                                          <p:spTgt spid="2478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p:bldP spid="247814" grpId="0" build="p"/>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15CE77CD-9016-47DA-95A8-C69569D7F615}"/>
              </a:ext>
            </a:extLst>
          </p:cNvPr>
          <p:cNvSpPr>
            <a:spLocks noGrp="1" noRot="1" noChangeArrowheads="1"/>
          </p:cNvSpPr>
          <p:nvPr>
            <p:ph type="title"/>
          </p:nvPr>
        </p:nvSpPr>
        <p:spPr/>
        <p:txBody>
          <a:bodyPr/>
          <a:lstStyle/>
          <a:p>
            <a:pPr eaLnBrk="1" hangingPunct="1">
              <a:defRPr/>
            </a:pPr>
            <a:r>
              <a:rPr lang="en-US">
                <a:solidFill>
                  <a:srgbClr val="006699"/>
                </a:solidFill>
              </a:rPr>
              <a:t>How Your Passengers View You Is Important…</a:t>
            </a:r>
          </a:p>
        </p:txBody>
      </p:sp>
      <p:pic>
        <p:nvPicPr>
          <p:cNvPr id="96261" name="Picture 13" descr="P1010029">
            <a:extLst>
              <a:ext uri="{FF2B5EF4-FFF2-40B4-BE49-F238E27FC236}">
                <a16:creationId xmlns:a16="http://schemas.microsoft.com/office/drawing/2014/main" id="{2F18372D-883D-4281-82B8-F7FAC02964E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5153025" y="1602178"/>
            <a:ext cx="3124806" cy="4171170"/>
          </a:xfrm>
          <a:noFill/>
          <a:extLst>
            <a:ext uri="{909E8E84-426E-40DD-AFC4-6F175D3DCCD1}">
              <a14:hiddenFill xmlns:a14="http://schemas.microsoft.com/office/drawing/2010/main">
                <a:solidFill>
                  <a:srgbClr val="FFFFFF"/>
                </a:solidFill>
              </a14:hiddenFill>
            </a:ext>
          </a:extLst>
        </p:spPr>
      </p:pic>
      <p:sp>
        <p:nvSpPr>
          <p:cNvPr id="101381" name="Rectangle 5">
            <a:extLst>
              <a:ext uri="{FF2B5EF4-FFF2-40B4-BE49-F238E27FC236}">
                <a16:creationId xmlns:a16="http://schemas.microsoft.com/office/drawing/2014/main" id="{2D537409-4649-4FD7-AE65-A9F76382C009}"/>
              </a:ext>
            </a:extLst>
          </p:cNvPr>
          <p:cNvSpPr>
            <a:spLocks noGrp="1" noRot="1" noChangeArrowheads="1"/>
          </p:cNvSpPr>
          <p:nvPr>
            <p:ph sz="half" idx="2"/>
          </p:nvPr>
        </p:nvSpPr>
        <p:spPr>
          <a:xfrm>
            <a:off x="628650" y="1697038"/>
            <a:ext cx="3886200" cy="4351338"/>
          </a:xfrm>
        </p:spPr>
        <p:txBody>
          <a:bodyPr/>
          <a:lstStyle/>
          <a:p>
            <a:pPr eaLnBrk="1" hangingPunct="1">
              <a:lnSpc>
                <a:spcPts val="2900"/>
              </a:lnSpc>
              <a:defRPr/>
            </a:pPr>
            <a:r>
              <a:rPr lang="en-US" sz="2600" dirty="0"/>
              <a:t>Did a passenger hear you?</a:t>
            </a:r>
          </a:p>
          <a:p>
            <a:pPr eaLnBrk="1" hangingPunct="1">
              <a:lnSpc>
                <a:spcPts val="2900"/>
              </a:lnSpc>
              <a:defRPr/>
            </a:pPr>
            <a:r>
              <a:rPr lang="en-US" sz="2600" dirty="0"/>
              <a:t>Body language and voice tone</a:t>
            </a:r>
          </a:p>
          <a:p>
            <a:pPr eaLnBrk="1" hangingPunct="1">
              <a:lnSpc>
                <a:spcPts val="2900"/>
              </a:lnSpc>
              <a:defRPr/>
            </a:pPr>
            <a:r>
              <a:rPr lang="en-US" sz="2600" dirty="0"/>
              <a:t>Jokes and topics that might offend others</a:t>
            </a:r>
          </a:p>
          <a:p>
            <a:pPr eaLnBrk="1" hangingPunct="1">
              <a:lnSpc>
                <a:spcPts val="2900"/>
              </a:lnSpc>
              <a:defRPr/>
            </a:pPr>
            <a:r>
              <a:rPr lang="en-US" sz="2600" dirty="0"/>
              <a:t>Physical affection can be misunderstood</a:t>
            </a:r>
          </a:p>
          <a:p>
            <a:pPr eaLnBrk="1" hangingPunct="1">
              <a:lnSpc>
                <a:spcPts val="2900"/>
              </a:lnSpc>
              <a:defRPr/>
            </a:pPr>
            <a:r>
              <a:rPr lang="en-US" sz="2600" dirty="0"/>
              <a:t>Teasing can be misunderstood</a:t>
            </a:r>
          </a:p>
        </p:txBody>
      </p:sp>
      <p:sp>
        <p:nvSpPr>
          <p:cNvPr id="2" name="Slide Number Placeholder 5">
            <a:extLst>
              <a:ext uri="{FF2B5EF4-FFF2-40B4-BE49-F238E27FC236}">
                <a16:creationId xmlns:a16="http://schemas.microsoft.com/office/drawing/2014/main" id="{63282475-E041-4843-AFE2-4D47189E51B6}"/>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91</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1381">
                                            <p:txEl>
                                              <p:pRg st="0" end="0"/>
                                            </p:txEl>
                                          </p:spTgt>
                                        </p:tgtEl>
                                        <p:attrNameLst>
                                          <p:attrName>style.visibility</p:attrName>
                                        </p:attrNameLst>
                                      </p:cBhvr>
                                      <p:to>
                                        <p:strVal val="visible"/>
                                      </p:to>
                                    </p:set>
                                    <p:animEffect transition="in" filter="fade">
                                      <p:cBhvr>
                                        <p:cTn id="12" dur="2000"/>
                                        <p:tgtEl>
                                          <p:spTgt spid="10138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1381">
                                            <p:txEl>
                                              <p:pRg st="1" end="1"/>
                                            </p:txEl>
                                          </p:spTgt>
                                        </p:tgtEl>
                                        <p:attrNameLst>
                                          <p:attrName>style.visibility</p:attrName>
                                        </p:attrNameLst>
                                      </p:cBhvr>
                                      <p:to>
                                        <p:strVal val="visible"/>
                                      </p:to>
                                    </p:set>
                                    <p:animEffect transition="in" filter="fade">
                                      <p:cBhvr>
                                        <p:cTn id="17" dur="2000"/>
                                        <p:tgtEl>
                                          <p:spTgt spid="10138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1381">
                                            <p:txEl>
                                              <p:pRg st="2" end="2"/>
                                            </p:txEl>
                                          </p:spTgt>
                                        </p:tgtEl>
                                        <p:attrNameLst>
                                          <p:attrName>style.visibility</p:attrName>
                                        </p:attrNameLst>
                                      </p:cBhvr>
                                      <p:to>
                                        <p:strVal val="visible"/>
                                      </p:to>
                                    </p:set>
                                    <p:animEffect transition="in" filter="fade">
                                      <p:cBhvr>
                                        <p:cTn id="22" dur="2000"/>
                                        <p:tgtEl>
                                          <p:spTgt spid="10138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1381">
                                            <p:txEl>
                                              <p:pRg st="3" end="3"/>
                                            </p:txEl>
                                          </p:spTgt>
                                        </p:tgtEl>
                                        <p:attrNameLst>
                                          <p:attrName>style.visibility</p:attrName>
                                        </p:attrNameLst>
                                      </p:cBhvr>
                                      <p:to>
                                        <p:strVal val="visible"/>
                                      </p:to>
                                    </p:set>
                                    <p:animEffect transition="in" filter="fade">
                                      <p:cBhvr>
                                        <p:cTn id="27" dur="2000"/>
                                        <p:tgtEl>
                                          <p:spTgt spid="10138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1381">
                                            <p:txEl>
                                              <p:pRg st="4" end="4"/>
                                            </p:txEl>
                                          </p:spTgt>
                                        </p:tgtEl>
                                        <p:attrNameLst>
                                          <p:attrName>style.visibility</p:attrName>
                                        </p:attrNameLst>
                                      </p:cBhvr>
                                      <p:to>
                                        <p:strVal val="visible"/>
                                      </p:to>
                                    </p:set>
                                    <p:animEffect transition="in" filter="fade">
                                      <p:cBhvr>
                                        <p:cTn id="32" dur="2000"/>
                                        <p:tgtEl>
                                          <p:spTgt spid="1013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p:bldP spid="101381"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024C76B6-083C-460F-AE7C-6E1505902BF5}"/>
              </a:ext>
            </a:extLst>
          </p:cNvPr>
          <p:cNvSpPr>
            <a:spLocks noGrp="1" noRot="1" noChangeArrowheads="1"/>
          </p:cNvSpPr>
          <p:nvPr>
            <p:ph type="title"/>
          </p:nvPr>
        </p:nvSpPr>
        <p:spPr/>
        <p:txBody>
          <a:bodyPr/>
          <a:lstStyle/>
          <a:p>
            <a:pPr eaLnBrk="1" hangingPunct="1">
              <a:defRPr/>
            </a:pPr>
            <a:r>
              <a:rPr lang="en-US" dirty="0">
                <a:solidFill>
                  <a:srgbClr val="006699"/>
                </a:solidFill>
              </a:rPr>
              <a:t>Misunderstandings: </a:t>
            </a:r>
            <a:r>
              <a:rPr lang="en-US" dirty="0">
                <a:solidFill>
                  <a:schemeClr val="tx1"/>
                </a:solidFill>
              </a:rPr>
              <a:t>GIFTS</a:t>
            </a:r>
          </a:p>
        </p:txBody>
      </p:sp>
      <p:pic>
        <p:nvPicPr>
          <p:cNvPr id="97285" name="Picture 6" descr="MPj04392980000[1]">
            <a:extLst>
              <a:ext uri="{FF2B5EF4-FFF2-40B4-BE49-F238E27FC236}">
                <a16:creationId xmlns:a16="http://schemas.microsoft.com/office/drawing/2014/main" id="{DF0FB61A-FFF9-4988-8985-442906EA9E5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1684435"/>
            <a:ext cx="3300153" cy="2211185"/>
          </a:xfrm>
          <a:noFill/>
          <a:extLst>
            <a:ext uri="{909E8E84-426E-40DD-AFC4-6F175D3DCCD1}">
              <a14:hiddenFill xmlns:a14="http://schemas.microsoft.com/office/drawing/2010/main">
                <a:solidFill>
                  <a:srgbClr val="FFFFFF"/>
                </a:solidFill>
              </a14:hiddenFill>
            </a:ext>
          </a:extLst>
        </p:spPr>
      </p:pic>
      <p:pic>
        <p:nvPicPr>
          <p:cNvPr id="97283" name="Picture 7" descr="MPj04366160000[1]">
            <a:extLst>
              <a:ext uri="{FF2B5EF4-FFF2-40B4-BE49-F238E27FC236}">
                <a16:creationId xmlns:a16="http://schemas.microsoft.com/office/drawing/2014/main" id="{6D9F4B52-3E1E-4A79-823B-15F0206B9C02}"/>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8650" y="3889366"/>
            <a:ext cx="3300152" cy="2206634"/>
          </a:xfrm>
          <a:noFill/>
          <a:extLst>
            <a:ext uri="{909E8E84-426E-40DD-AFC4-6F175D3DCCD1}">
              <a14:hiddenFill xmlns:a14="http://schemas.microsoft.com/office/drawing/2010/main">
                <a:solidFill>
                  <a:srgbClr val="FFFFFF"/>
                </a:solidFill>
              </a14:hiddenFill>
            </a:ext>
          </a:extLst>
        </p:spPr>
      </p:pic>
      <p:sp>
        <p:nvSpPr>
          <p:cNvPr id="250885" name="Rectangle 5">
            <a:extLst>
              <a:ext uri="{FF2B5EF4-FFF2-40B4-BE49-F238E27FC236}">
                <a16:creationId xmlns:a16="http://schemas.microsoft.com/office/drawing/2014/main" id="{E5CA7712-0C90-4068-BB23-69FF41B462D5}"/>
              </a:ext>
            </a:extLst>
          </p:cNvPr>
          <p:cNvSpPr>
            <a:spLocks noGrp="1" noRot="1" noChangeArrowheads="1"/>
          </p:cNvSpPr>
          <p:nvPr>
            <p:ph type="body" sz="half" idx="4294967295"/>
          </p:nvPr>
        </p:nvSpPr>
        <p:spPr>
          <a:xfrm>
            <a:off x="5022850" y="1905000"/>
            <a:ext cx="4121150" cy="4191000"/>
          </a:xfrm>
        </p:spPr>
        <p:txBody>
          <a:bodyPr/>
          <a:lstStyle/>
          <a:p>
            <a:pPr eaLnBrk="1" hangingPunct="1">
              <a:lnSpc>
                <a:spcPct val="90000"/>
              </a:lnSpc>
              <a:defRPr/>
            </a:pPr>
            <a:r>
              <a:rPr lang="en-US" sz="2800" dirty="0"/>
              <a:t>DO NOT accept gifts or tips</a:t>
            </a:r>
          </a:p>
          <a:p>
            <a:pPr eaLnBrk="1" hangingPunct="1">
              <a:lnSpc>
                <a:spcPct val="90000"/>
              </a:lnSpc>
              <a:defRPr/>
            </a:pPr>
            <a:r>
              <a:rPr lang="en-US" sz="2800" dirty="0"/>
              <a:t>May be viewed as financial exploitation</a:t>
            </a:r>
          </a:p>
          <a:p>
            <a:pPr eaLnBrk="1" hangingPunct="1">
              <a:lnSpc>
                <a:spcPct val="90000"/>
              </a:lnSpc>
              <a:defRPr/>
            </a:pPr>
            <a:r>
              <a:rPr lang="en-US" sz="2800" dirty="0"/>
              <a:t>Treat every passenger alike</a:t>
            </a:r>
          </a:p>
          <a:p>
            <a:pPr marL="0" indent="0" algn="r" eaLnBrk="1" hangingPunct="1">
              <a:lnSpc>
                <a:spcPct val="90000"/>
              </a:lnSpc>
              <a:buFont typeface="Wingdings" panose="05000000000000000000" pitchFamily="2" charset="2"/>
              <a:buNone/>
              <a:defRPr/>
            </a:pPr>
            <a:endParaRPr lang="en-US" sz="2800" dirty="0"/>
          </a:p>
          <a:p>
            <a:pPr marL="0" indent="0" eaLnBrk="1" hangingPunct="1">
              <a:lnSpc>
                <a:spcPct val="90000"/>
              </a:lnSpc>
              <a:buFont typeface="Wingdings" panose="05000000000000000000" pitchFamily="2" charset="2"/>
              <a:buNone/>
              <a:defRPr/>
            </a:pPr>
            <a:r>
              <a:rPr lang="en-US" sz="2800" b="1" i="1" dirty="0"/>
              <a:t>What about cookies and cards?</a:t>
            </a:r>
          </a:p>
        </p:txBody>
      </p:sp>
      <p:sp>
        <p:nvSpPr>
          <p:cNvPr id="2" name="Slide Number Placeholder 5">
            <a:extLst>
              <a:ext uri="{FF2B5EF4-FFF2-40B4-BE49-F238E27FC236}">
                <a16:creationId xmlns:a16="http://schemas.microsoft.com/office/drawing/2014/main" id="{23C666BD-D137-45CE-8EC8-3157FAA26574}"/>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92</a:t>
            </a:fld>
            <a:endParaRPr lang="en-US" altLang="en-US">
              <a:solidFill>
                <a:srgbClr val="003E6C"/>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6">
            <a:extLst>
              <a:ext uri="{FF2B5EF4-FFF2-40B4-BE49-F238E27FC236}">
                <a16:creationId xmlns:a16="http://schemas.microsoft.com/office/drawing/2014/main" id="{45815475-E436-4B28-B9E6-7584E6D4DA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227" y="1443264"/>
            <a:ext cx="1957387" cy="246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6" name="Rectangle 4">
            <a:extLst>
              <a:ext uri="{FF2B5EF4-FFF2-40B4-BE49-F238E27FC236}">
                <a16:creationId xmlns:a16="http://schemas.microsoft.com/office/drawing/2014/main" id="{82ACAE34-A762-4A0A-A05B-808BAB99D1E4}"/>
              </a:ext>
            </a:extLst>
          </p:cNvPr>
          <p:cNvSpPr>
            <a:spLocks noGrp="1" noRot="1" noChangeArrowheads="1"/>
          </p:cNvSpPr>
          <p:nvPr>
            <p:ph type="title"/>
          </p:nvPr>
        </p:nvSpPr>
        <p:spPr/>
        <p:txBody>
          <a:bodyPr/>
          <a:lstStyle/>
          <a:p>
            <a:pPr eaLnBrk="1" hangingPunct="1">
              <a:defRPr/>
            </a:pPr>
            <a:r>
              <a:rPr lang="en-US" dirty="0">
                <a:solidFill>
                  <a:srgbClr val="006699"/>
                </a:solidFill>
              </a:rPr>
              <a:t>Misunderstandings: </a:t>
            </a:r>
            <a:r>
              <a:rPr lang="en-US" dirty="0">
                <a:solidFill>
                  <a:schemeClr val="tx1"/>
                </a:solidFill>
              </a:rPr>
              <a:t>COMMUNICATION</a:t>
            </a:r>
          </a:p>
        </p:txBody>
      </p:sp>
      <p:sp>
        <p:nvSpPr>
          <p:cNvPr id="253957" name="Rectangle 5">
            <a:extLst>
              <a:ext uri="{FF2B5EF4-FFF2-40B4-BE49-F238E27FC236}">
                <a16:creationId xmlns:a16="http://schemas.microsoft.com/office/drawing/2014/main" id="{C114A818-5B0F-4A66-9F6F-F30543EC9E1C}"/>
              </a:ext>
            </a:extLst>
          </p:cNvPr>
          <p:cNvSpPr>
            <a:spLocks noGrp="1" noRot="1" noChangeArrowheads="1"/>
          </p:cNvSpPr>
          <p:nvPr>
            <p:ph sz="half" idx="1"/>
          </p:nvPr>
        </p:nvSpPr>
        <p:spPr/>
        <p:txBody>
          <a:bodyPr/>
          <a:lstStyle/>
          <a:p>
            <a:pPr eaLnBrk="1" hangingPunct="1">
              <a:defRPr/>
            </a:pPr>
            <a:r>
              <a:rPr lang="en-US" sz="2800" dirty="0"/>
              <a:t>Verbal</a:t>
            </a:r>
            <a:br>
              <a:rPr lang="en-US" sz="2800" dirty="0"/>
            </a:br>
            <a:endParaRPr lang="en-US" sz="2800" dirty="0"/>
          </a:p>
          <a:p>
            <a:pPr eaLnBrk="1" hangingPunct="1">
              <a:defRPr/>
            </a:pPr>
            <a:r>
              <a:rPr lang="en-US" sz="2800" dirty="0"/>
              <a:t>Body Language/Behavior</a:t>
            </a:r>
            <a:br>
              <a:rPr lang="en-US" sz="2800" dirty="0"/>
            </a:br>
            <a:endParaRPr lang="en-US" sz="2800" dirty="0"/>
          </a:p>
          <a:p>
            <a:pPr eaLnBrk="1" hangingPunct="1">
              <a:defRPr/>
            </a:pPr>
            <a:r>
              <a:rPr lang="en-US" sz="2800" dirty="0"/>
              <a:t>Appearance</a:t>
            </a:r>
          </a:p>
        </p:txBody>
      </p:sp>
      <p:pic>
        <p:nvPicPr>
          <p:cNvPr id="98310" name="Picture 2">
            <a:extLst>
              <a:ext uri="{FF2B5EF4-FFF2-40B4-BE49-F238E27FC236}">
                <a16:creationId xmlns:a16="http://schemas.microsoft.com/office/drawing/2014/main" id="{1FDA17A7-00D7-4F33-8C0C-DA810B14F2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34038" y="2776538"/>
            <a:ext cx="2389188" cy="180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3">
            <a:extLst>
              <a:ext uri="{FF2B5EF4-FFF2-40B4-BE49-F238E27FC236}">
                <a16:creationId xmlns:a16="http://schemas.microsoft.com/office/drawing/2014/main" id="{E767E2ED-71AF-480B-ABE4-0D85E4AFA4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30372" y="3917949"/>
            <a:ext cx="169941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5">
            <a:extLst>
              <a:ext uri="{FF2B5EF4-FFF2-40B4-BE49-F238E27FC236}">
                <a16:creationId xmlns:a16="http://schemas.microsoft.com/office/drawing/2014/main" id="{B9CD4852-4117-4E7D-98E2-105FFAF5C9D1}"/>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93</a:t>
            </a:fld>
            <a:endParaRPr lang="en-US" altLang="en-US">
              <a:solidFill>
                <a:srgbClr val="003E6C"/>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04" name="Rectangle 4">
            <a:extLst>
              <a:ext uri="{FF2B5EF4-FFF2-40B4-BE49-F238E27FC236}">
                <a16:creationId xmlns:a16="http://schemas.microsoft.com/office/drawing/2014/main" id="{1D506102-E717-4210-8656-12FD7A06E590}"/>
              </a:ext>
            </a:extLst>
          </p:cNvPr>
          <p:cNvSpPr>
            <a:spLocks noGrp="1" noRot="1" noChangeArrowheads="1"/>
          </p:cNvSpPr>
          <p:nvPr>
            <p:ph type="title"/>
          </p:nvPr>
        </p:nvSpPr>
        <p:spPr/>
        <p:txBody>
          <a:bodyPr/>
          <a:lstStyle/>
          <a:p>
            <a:pPr eaLnBrk="1" hangingPunct="1">
              <a:defRPr/>
            </a:pPr>
            <a:r>
              <a:rPr lang="en-US" dirty="0">
                <a:solidFill>
                  <a:srgbClr val="006699"/>
                </a:solidFill>
              </a:rPr>
              <a:t>Professional Boundaries</a:t>
            </a:r>
          </a:p>
        </p:txBody>
      </p:sp>
      <p:pic>
        <p:nvPicPr>
          <p:cNvPr id="99333" name="Picture 13" descr="MPj04394670000[1]">
            <a:extLst>
              <a:ext uri="{FF2B5EF4-FFF2-40B4-BE49-F238E27FC236}">
                <a16:creationId xmlns:a16="http://schemas.microsoft.com/office/drawing/2014/main" id="{30A2DF43-F609-44C8-B9A2-4D2D1F973DEB}"/>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76238" y="2148894"/>
            <a:ext cx="4743449" cy="3090438"/>
          </a:xfrm>
          <a:noFill/>
          <a:extLst>
            <a:ext uri="{909E8E84-426E-40DD-AFC4-6F175D3DCCD1}">
              <a14:hiddenFill xmlns:a14="http://schemas.microsoft.com/office/drawing/2010/main">
                <a:solidFill>
                  <a:srgbClr val="FFFFFF"/>
                </a:solidFill>
              </a14:hiddenFill>
            </a:ext>
          </a:extLst>
        </p:spPr>
      </p:pic>
      <p:sp>
        <p:nvSpPr>
          <p:cNvPr id="256006" name="Rectangle 6">
            <a:extLst>
              <a:ext uri="{FF2B5EF4-FFF2-40B4-BE49-F238E27FC236}">
                <a16:creationId xmlns:a16="http://schemas.microsoft.com/office/drawing/2014/main" id="{5E06E650-6EA5-4513-B80E-0FA223875A38}"/>
              </a:ext>
            </a:extLst>
          </p:cNvPr>
          <p:cNvSpPr>
            <a:spLocks noGrp="1" noRot="1" noChangeArrowheads="1"/>
          </p:cNvSpPr>
          <p:nvPr>
            <p:ph sz="half" idx="2"/>
          </p:nvPr>
        </p:nvSpPr>
        <p:spPr>
          <a:xfrm>
            <a:off x="5200650" y="1775618"/>
            <a:ext cx="3886200" cy="4351338"/>
          </a:xfrm>
        </p:spPr>
        <p:txBody>
          <a:bodyPr/>
          <a:lstStyle/>
          <a:p>
            <a:pPr eaLnBrk="1" hangingPunct="1">
              <a:defRPr/>
            </a:pPr>
            <a:r>
              <a:rPr lang="en-US" sz="2800" dirty="0"/>
              <a:t>Conversation</a:t>
            </a:r>
          </a:p>
          <a:p>
            <a:pPr eaLnBrk="1" hangingPunct="1">
              <a:defRPr/>
            </a:pPr>
            <a:r>
              <a:rPr lang="en-US" sz="2800" dirty="0"/>
              <a:t>Touching</a:t>
            </a:r>
          </a:p>
          <a:p>
            <a:pPr eaLnBrk="1" hangingPunct="1">
              <a:defRPr/>
            </a:pPr>
            <a:r>
              <a:rPr lang="en-US" sz="2800" dirty="0"/>
              <a:t>Attitudes/actions</a:t>
            </a:r>
          </a:p>
          <a:p>
            <a:pPr eaLnBrk="1" hangingPunct="1">
              <a:defRPr/>
            </a:pPr>
            <a:r>
              <a:rPr lang="en-US" sz="2800" dirty="0"/>
              <a:t>Personal space</a:t>
            </a:r>
          </a:p>
          <a:p>
            <a:pPr eaLnBrk="1" hangingPunct="1">
              <a:defRPr/>
            </a:pPr>
            <a:r>
              <a:rPr lang="en-US" sz="2800" dirty="0"/>
              <a:t>Relationships</a:t>
            </a:r>
          </a:p>
          <a:p>
            <a:pPr eaLnBrk="1" hangingPunct="1">
              <a:defRPr/>
            </a:pPr>
            <a:r>
              <a:rPr lang="en-US" sz="2800" dirty="0"/>
              <a:t>Physical/sexual</a:t>
            </a:r>
          </a:p>
          <a:p>
            <a:pPr eaLnBrk="1" hangingPunct="1">
              <a:defRPr/>
            </a:pPr>
            <a:r>
              <a:rPr lang="en-US" sz="2800" dirty="0"/>
              <a:t>Legal and social</a:t>
            </a:r>
          </a:p>
          <a:p>
            <a:pPr eaLnBrk="1" hangingPunct="1">
              <a:defRPr/>
            </a:pPr>
            <a:r>
              <a:rPr lang="en-US" sz="2800" dirty="0"/>
              <a:t>Moral/ethical</a:t>
            </a:r>
          </a:p>
        </p:txBody>
      </p:sp>
      <p:sp>
        <p:nvSpPr>
          <p:cNvPr id="2" name="Slide Number Placeholder 5">
            <a:extLst>
              <a:ext uri="{FF2B5EF4-FFF2-40B4-BE49-F238E27FC236}">
                <a16:creationId xmlns:a16="http://schemas.microsoft.com/office/drawing/2014/main" id="{C8C2AA71-ECDC-4643-A91F-049EFBEE617F}"/>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94</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fade">
                                      <p:cBhvr>
                                        <p:cTn id="7" dur="20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06">
                                            <p:txEl>
                                              <p:pRg st="0" end="0"/>
                                            </p:txEl>
                                          </p:spTgt>
                                        </p:tgtEl>
                                        <p:attrNameLst>
                                          <p:attrName>style.visibility</p:attrName>
                                        </p:attrNameLst>
                                      </p:cBhvr>
                                      <p:to>
                                        <p:strVal val="visible"/>
                                      </p:to>
                                    </p:set>
                                    <p:animEffect transition="in" filter="fade">
                                      <p:cBhvr>
                                        <p:cTn id="12" dur="2000"/>
                                        <p:tgtEl>
                                          <p:spTgt spid="25600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6006">
                                            <p:txEl>
                                              <p:pRg st="1" end="1"/>
                                            </p:txEl>
                                          </p:spTgt>
                                        </p:tgtEl>
                                        <p:attrNameLst>
                                          <p:attrName>style.visibility</p:attrName>
                                        </p:attrNameLst>
                                      </p:cBhvr>
                                      <p:to>
                                        <p:strVal val="visible"/>
                                      </p:to>
                                    </p:set>
                                    <p:animEffect transition="in" filter="fade">
                                      <p:cBhvr>
                                        <p:cTn id="17" dur="2000"/>
                                        <p:tgtEl>
                                          <p:spTgt spid="25600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6006">
                                            <p:txEl>
                                              <p:pRg st="2" end="2"/>
                                            </p:txEl>
                                          </p:spTgt>
                                        </p:tgtEl>
                                        <p:attrNameLst>
                                          <p:attrName>style.visibility</p:attrName>
                                        </p:attrNameLst>
                                      </p:cBhvr>
                                      <p:to>
                                        <p:strVal val="visible"/>
                                      </p:to>
                                    </p:set>
                                    <p:animEffect transition="in" filter="fade">
                                      <p:cBhvr>
                                        <p:cTn id="22" dur="2000"/>
                                        <p:tgtEl>
                                          <p:spTgt spid="25600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6006">
                                            <p:txEl>
                                              <p:pRg st="3" end="3"/>
                                            </p:txEl>
                                          </p:spTgt>
                                        </p:tgtEl>
                                        <p:attrNameLst>
                                          <p:attrName>style.visibility</p:attrName>
                                        </p:attrNameLst>
                                      </p:cBhvr>
                                      <p:to>
                                        <p:strVal val="visible"/>
                                      </p:to>
                                    </p:set>
                                    <p:animEffect transition="in" filter="fade">
                                      <p:cBhvr>
                                        <p:cTn id="27" dur="2000"/>
                                        <p:tgtEl>
                                          <p:spTgt spid="25600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6006">
                                            <p:txEl>
                                              <p:pRg st="4" end="4"/>
                                            </p:txEl>
                                          </p:spTgt>
                                        </p:tgtEl>
                                        <p:attrNameLst>
                                          <p:attrName>style.visibility</p:attrName>
                                        </p:attrNameLst>
                                      </p:cBhvr>
                                      <p:to>
                                        <p:strVal val="visible"/>
                                      </p:to>
                                    </p:set>
                                    <p:animEffect transition="in" filter="fade">
                                      <p:cBhvr>
                                        <p:cTn id="32" dur="2000"/>
                                        <p:tgtEl>
                                          <p:spTgt spid="25600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6006">
                                            <p:txEl>
                                              <p:pRg st="5" end="5"/>
                                            </p:txEl>
                                          </p:spTgt>
                                        </p:tgtEl>
                                        <p:attrNameLst>
                                          <p:attrName>style.visibility</p:attrName>
                                        </p:attrNameLst>
                                      </p:cBhvr>
                                      <p:to>
                                        <p:strVal val="visible"/>
                                      </p:to>
                                    </p:set>
                                    <p:animEffect transition="in" filter="fade">
                                      <p:cBhvr>
                                        <p:cTn id="37" dur="2000"/>
                                        <p:tgtEl>
                                          <p:spTgt spid="256006">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6006">
                                            <p:txEl>
                                              <p:pRg st="6" end="6"/>
                                            </p:txEl>
                                          </p:spTgt>
                                        </p:tgtEl>
                                        <p:attrNameLst>
                                          <p:attrName>style.visibility</p:attrName>
                                        </p:attrNameLst>
                                      </p:cBhvr>
                                      <p:to>
                                        <p:strVal val="visible"/>
                                      </p:to>
                                    </p:set>
                                    <p:animEffect transition="in" filter="fade">
                                      <p:cBhvr>
                                        <p:cTn id="42" dur="2000"/>
                                        <p:tgtEl>
                                          <p:spTgt spid="256006">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6006">
                                            <p:txEl>
                                              <p:pRg st="7" end="7"/>
                                            </p:txEl>
                                          </p:spTgt>
                                        </p:tgtEl>
                                        <p:attrNameLst>
                                          <p:attrName>style.visibility</p:attrName>
                                        </p:attrNameLst>
                                      </p:cBhvr>
                                      <p:to>
                                        <p:strVal val="visible"/>
                                      </p:to>
                                    </p:set>
                                    <p:animEffect transition="in" filter="fade">
                                      <p:cBhvr>
                                        <p:cTn id="47" dur="2000"/>
                                        <p:tgtEl>
                                          <p:spTgt spid="25600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p:bldP spid="256006"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4">
            <a:extLst>
              <a:ext uri="{FF2B5EF4-FFF2-40B4-BE49-F238E27FC236}">
                <a16:creationId xmlns:a16="http://schemas.microsoft.com/office/drawing/2014/main" id="{22F0F80D-C902-4077-ACB4-37B3D5C3C811}"/>
              </a:ext>
            </a:extLst>
          </p:cNvPr>
          <p:cNvSpPr>
            <a:spLocks noGrp="1" noRot="1" noChangeArrowheads="1"/>
          </p:cNvSpPr>
          <p:nvPr>
            <p:ph type="title"/>
          </p:nvPr>
        </p:nvSpPr>
        <p:spPr/>
        <p:txBody>
          <a:bodyPr/>
          <a:lstStyle/>
          <a:p>
            <a:pPr eaLnBrk="1" hangingPunct="1">
              <a:defRPr/>
            </a:pPr>
            <a:r>
              <a:rPr lang="en-US" dirty="0">
                <a:solidFill>
                  <a:srgbClr val="006699"/>
                </a:solidFill>
              </a:rPr>
              <a:t>Personal Space</a:t>
            </a:r>
          </a:p>
        </p:txBody>
      </p:sp>
      <p:pic>
        <p:nvPicPr>
          <p:cNvPr id="100357" name="Picture 7" descr="MPj04118220000[1]">
            <a:extLst>
              <a:ext uri="{FF2B5EF4-FFF2-40B4-BE49-F238E27FC236}">
                <a16:creationId xmlns:a16="http://schemas.microsoft.com/office/drawing/2014/main" id="{55F352C0-45A7-4093-A04B-446BD0680A4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442113" y="1909762"/>
            <a:ext cx="4108954" cy="2743459"/>
          </a:xfrm>
          <a:noFill/>
          <a:extLst>
            <a:ext uri="{909E8E84-426E-40DD-AFC4-6F175D3DCCD1}">
              <a14:hiddenFill xmlns:a14="http://schemas.microsoft.com/office/drawing/2010/main">
                <a:solidFill>
                  <a:srgbClr val="FFFFFF"/>
                </a:solidFill>
              </a14:hiddenFill>
            </a:ext>
          </a:extLst>
        </p:spPr>
      </p:pic>
      <p:sp>
        <p:nvSpPr>
          <p:cNvPr id="258053" name="Rectangle 5">
            <a:extLst>
              <a:ext uri="{FF2B5EF4-FFF2-40B4-BE49-F238E27FC236}">
                <a16:creationId xmlns:a16="http://schemas.microsoft.com/office/drawing/2014/main" id="{48FB281D-E8C3-4219-BFF1-776BEFF07913}"/>
              </a:ext>
            </a:extLst>
          </p:cNvPr>
          <p:cNvSpPr>
            <a:spLocks noGrp="1" noRot="1" noChangeArrowheads="1"/>
          </p:cNvSpPr>
          <p:nvPr>
            <p:ph sz="half" idx="2"/>
          </p:nvPr>
        </p:nvSpPr>
        <p:spPr>
          <a:xfrm>
            <a:off x="557213" y="1825625"/>
            <a:ext cx="3886200" cy="4351338"/>
          </a:xfrm>
        </p:spPr>
        <p:txBody>
          <a:bodyPr/>
          <a:lstStyle/>
          <a:p>
            <a:pPr eaLnBrk="1" hangingPunct="1">
              <a:lnSpc>
                <a:spcPct val="90000"/>
              </a:lnSpc>
              <a:defRPr/>
            </a:pPr>
            <a:r>
              <a:rPr lang="en-US" sz="2800" dirty="0"/>
              <a:t>Comfort zone between two people</a:t>
            </a:r>
          </a:p>
          <a:p>
            <a:pPr eaLnBrk="1" hangingPunct="1">
              <a:lnSpc>
                <a:spcPct val="90000"/>
              </a:lnSpc>
              <a:defRPr/>
            </a:pPr>
            <a:r>
              <a:rPr lang="en-US" sz="2800" dirty="0"/>
              <a:t>Different comfort level for everyone</a:t>
            </a:r>
          </a:p>
          <a:p>
            <a:pPr eaLnBrk="1" hangingPunct="1">
              <a:lnSpc>
                <a:spcPct val="90000"/>
              </a:lnSpc>
              <a:defRPr/>
            </a:pPr>
            <a:endParaRPr lang="en-US" sz="2800" dirty="0"/>
          </a:p>
          <a:p>
            <a:pPr marL="0" indent="0" eaLnBrk="1" hangingPunct="1">
              <a:lnSpc>
                <a:spcPct val="90000"/>
              </a:lnSpc>
              <a:buFont typeface="Wingdings" panose="05000000000000000000" pitchFamily="2" charset="2"/>
              <a:buNone/>
              <a:defRPr/>
            </a:pPr>
            <a:r>
              <a:rPr lang="en-US" sz="2800" b="1" dirty="0"/>
              <a:t>Let passenger know when you are entering their space and why…</a:t>
            </a:r>
          </a:p>
        </p:txBody>
      </p:sp>
      <p:sp>
        <p:nvSpPr>
          <p:cNvPr id="2" name="Slide Number Placeholder 5">
            <a:extLst>
              <a:ext uri="{FF2B5EF4-FFF2-40B4-BE49-F238E27FC236}">
                <a16:creationId xmlns:a16="http://schemas.microsoft.com/office/drawing/2014/main" id="{11909532-09F7-4BEA-9DEF-C7B13780ED10}"/>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95</a:t>
            </a:fld>
            <a:endParaRPr lang="en-US" altLang="en-US">
              <a:solidFill>
                <a:srgbClr val="003E6C"/>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0100" name="Rectangle 4">
            <a:extLst>
              <a:ext uri="{FF2B5EF4-FFF2-40B4-BE49-F238E27FC236}">
                <a16:creationId xmlns:a16="http://schemas.microsoft.com/office/drawing/2014/main" id="{7326D7CB-0895-40D8-9943-D70AD08155BF}"/>
              </a:ext>
            </a:extLst>
          </p:cNvPr>
          <p:cNvSpPr>
            <a:spLocks noGrp="1" noRot="1" noChangeArrowheads="1"/>
          </p:cNvSpPr>
          <p:nvPr>
            <p:ph type="title"/>
          </p:nvPr>
        </p:nvSpPr>
        <p:spPr/>
        <p:txBody>
          <a:bodyPr/>
          <a:lstStyle/>
          <a:p>
            <a:pPr eaLnBrk="1" hangingPunct="1">
              <a:defRPr/>
            </a:pPr>
            <a:r>
              <a:rPr lang="en-US">
                <a:solidFill>
                  <a:srgbClr val="006699"/>
                </a:solidFill>
              </a:rPr>
              <a:t>Favors and Requests: Ask Yourself This…</a:t>
            </a:r>
          </a:p>
        </p:txBody>
      </p:sp>
      <p:sp>
        <p:nvSpPr>
          <p:cNvPr id="2" name="Content Placeholder 1"/>
          <p:cNvSpPr>
            <a:spLocks noGrp="1"/>
          </p:cNvSpPr>
          <p:nvPr>
            <p:ph sz="half" idx="2"/>
          </p:nvPr>
        </p:nvSpPr>
        <p:spPr>
          <a:xfrm>
            <a:off x="4957763" y="1847056"/>
            <a:ext cx="3886200" cy="4351338"/>
          </a:xfrm>
        </p:spPr>
        <p:txBody>
          <a:bodyPr/>
          <a:lstStyle/>
          <a:p>
            <a:pPr lvl="0" eaLnBrk="1" hangingPunct="1">
              <a:defRPr/>
            </a:pPr>
            <a:r>
              <a:rPr lang="en-US" sz="2800" dirty="0">
                <a:solidFill>
                  <a:prstClr val="black"/>
                </a:solidFill>
              </a:rPr>
              <a:t>How would others view the favor?</a:t>
            </a:r>
          </a:p>
          <a:p>
            <a:pPr lvl="0" eaLnBrk="1" hangingPunct="1">
              <a:buNone/>
              <a:defRPr/>
            </a:pPr>
            <a:endParaRPr lang="en-US" sz="1000" dirty="0">
              <a:solidFill>
                <a:prstClr val="black"/>
              </a:solidFill>
            </a:endParaRPr>
          </a:p>
          <a:p>
            <a:pPr lvl="0" eaLnBrk="1" hangingPunct="1">
              <a:defRPr/>
            </a:pPr>
            <a:r>
              <a:rPr lang="en-US" sz="2800" dirty="0">
                <a:solidFill>
                  <a:prstClr val="black"/>
                </a:solidFill>
              </a:rPr>
              <a:t>Am I setting up an expectation?</a:t>
            </a:r>
          </a:p>
          <a:p>
            <a:pPr lvl="0" eaLnBrk="1" hangingPunct="1">
              <a:buNone/>
              <a:defRPr/>
            </a:pPr>
            <a:endParaRPr lang="en-US" sz="1000" dirty="0">
              <a:solidFill>
                <a:prstClr val="black"/>
              </a:solidFill>
            </a:endParaRPr>
          </a:p>
          <a:p>
            <a:pPr lvl="0" eaLnBrk="1" hangingPunct="1">
              <a:defRPr/>
            </a:pPr>
            <a:r>
              <a:rPr lang="en-US" sz="2800" dirty="0">
                <a:solidFill>
                  <a:prstClr val="black"/>
                </a:solidFill>
              </a:rPr>
              <a:t>Can I do this for everyone?</a:t>
            </a:r>
          </a:p>
          <a:p>
            <a:pPr lvl="0" eaLnBrk="1" hangingPunct="1">
              <a:buNone/>
              <a:defRPr/>
            </a:pPr>
            <a:endParaRPr lang="en-US" sz="1200" dirty="0">
              <a:solidFill>
                <a:prstClr val="black"/>
              </a:solidFill>
            </a:endParaRPr>
          </a:p>
          <a:p>
            <a:endParaRPr lang="en-US" dirty="0"/>
          </a:p>
        </p:txBody>
      </p:sp>
      <p:pic>
        <p:nvPicPr>
          <p:cNvPr id="101381" name="Picture 2">
            <a:extLst>
              <a:ext uri="{FF2B5EF4-FFF2-40B4-BE49-F238E27FC236}">
                <a16:creationId xmlns:a16="http://schemas.microsoft.com/office/drawing/2014/main" id="{F919A071-667E-4DE6-AC29-7273D83D2857}"/>
              </a:ext>
            </a:extLst>
          </p:cNvPr>
          <p:cNvPicPr>
            <a:picLocks noChangeAspect="1"/>
          </p:cNvPicPr>
          <p:nvPr/>
        </p:nvPicPr>
        <p:blipFill>
          <a:blip r:embed="rId3">
            <a:extLst>
              <a:ext uri="{28A0092B-C50C-407E-A947-70E740481C1C}">
                <a14:useLocalDpi xmlns:a14="http://schemas.microsoft.com/office/drawing/2010/main" val="0"/>
              </a:ext>
            </a:extLst>
          </a:blip>
          <a:srcRect l="16597" t="5714" b="6032"/>
          <a:stretch>
            <a:fillRect/>
          </a:stretch>
        </p:blipFill>
        <p:spPr bwMode="auto">
          <a:xfrm>
            <a:off x="2855913" y="1690688"/>
            <a:ext cx="2098675" cy="3425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3">
            <a:extLst>
              <a:ext uri="{FF2B5EF4-FFF2-40B4-BE49-F238E27FC236}">
                <a16:creationId xmlns:a16="http://schemas.microsoft.com/office/drawing/2014/main" id="{33175966-53B8-438D-AD00-EC30A1D9652E}"/>
              </a:ext>
            </a:extLst>
          </p:cNvPr>
          <p:cNvPicPr>
            <a:picLocks noChangeAspect="1"/>
          </p:cNvPicPr>
          <p:nvPr/>
        </p:nvPicPr>
        <p:blipFill>
          <a:blip r:embed="rId4">
            <a:extLst>
              <a:ext uri="{28A0092B-C50C-407E-A947-70E740481C1C}">
                <a14:useLocalDpi xmlns:a14="http://schemas.microsoft.com/office/drawing/2010/main" val="0"/>
              </a:ext>
            </a:extLst>
          </a:blip>
          <a:srcRect r="22639"/>
          <a:stretch>
            <a:fillRect/>
          </a:stretch>
        </p:blipFill>
        <p:spPr bwMode="auto">
          <a:xfrm>
            <a:off x="411957" y="4105275"/>
            <a:ext cx="2424112" cy="208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7C7847F3-015C-47F7-BA49-E38EB8DCED97}"/>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96</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0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8" name="Rectangle 4">
            <a:extLst>
              <a:ext uri="{FF2B5EF4-FFF2-40B4-BE49-F238E27FC236}">
                <a16:creationId xmlns:a16="http://schemas.microsoft.com/office/drawing/2014/main" id="{54B3F0A2-C56C-43B4-B0BB-1BB5C72F2BCA}"/>
              </a:ext>
            </a:extLst>
          </p:cNvPr>
          <p:cNvSpPr>
            <a:spLocks noGrp="1" noRot="1" noChangeArrowheads="1"/>
          </p:cNvSpPr>
          <p:nvPr>
            <p:ph type="title"/>
          </p:nvPr>
        </p:nvSpPr>
        <p:spPr/>
        <p:txBody>
          <a:bodyPr/>
          <a:lstStyle/>
          <a:p>
            <a:pPr eaLnBrk="1" hangingPunct="1">
              <a:defRPr/>
            </a:pPr>
            <a:r>
              <a:rPr lang="en-US" dirty="0">
                <a:solidFill>
                  <a:srgbClr val="006699"/>
                </a:solidFill>
              </a:rPr>
              <a:t>Relationships</a:t>
            </a:r>
          </a:p>
        </p:txBody>
      </p:sp>
      <p:pic>
        <p:nvPicPr>
          <p:cNvPr id="102405" name="Picture 14" descr="MPj04230360000[1]">
            <a:extLst>
              <a:ext uri="{FF2B5EF4-FFF2-40B4-BE49-F238E27FC236}">
                <a16:creationId xmlns:a16="http://schemas.microsoft.com/office/drawing/2014/main" id="{7AA07083-DE4E-423F-841B-1DD92C06444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470949" y="1828555"/>
            <a:ext cx="3974002" cy="3974002"/>
          </a:xfrm>
          <a:noFill/>
          <a:extLst>
            <a:ext uri="{909E8E84-426E-40DD-AFC4-6F175D3DCCD1}">
              <a14:hiddenFill xmlns:a14="http://schemas.microsoft.com/office/drawing/2010/main">
                <a:solidFill>
                  <a:srgbClr val="FFFFFF"/>
                </a:solidFill>
              </a14:hiddenFill>
            </a:ext>
          </a:extLst>
        </p:spPr>
      </p:pic>
      <p:sp>
        <p:nvSpPr>
          <p:cNvPr id="262149" name="Rectangle 5">
            <a:extLst>
              <a:ext uri="{FF2B5EF4-FFF2-40B4-BE49-F238E27FC236}">
                <a16:creationId xmlns:a16="http://schemas.microsoft.com/office/drawing/2014/main" id="{5A7735C3-09E1-4F68-BE2B-A0FA5CFD690B}"/>
              </a:ext>
            </a:extLst>
          </p:cNvPr>
          <p:cNvSpPr>
            <a:spLocks noGrp="1" noRot="1" noChangeArrowheads="1"/>
          </p:cNvSpPr>
          <p:nvPr>
            <p:ph sz="half" idx="2"/>
          </p:nvPr>
        </p:nvSpPr>
        <p:spPr>
          <a:xfrm>
            <a:off x="628650" y="1825625"/>
            <a:ext cx="3886200" cy="4351338"/>
          </a:xfrm>
        </p:spPr>
        <p:txBody>
          <a:bodyPr/>
          <a:lstStyle/>
          <a:p>
            <a:pPr eaLnBrk="1" hangingPunct="1">
              <a:lnSpc>
                <a:spcPct val="90000"/>
              </a:lnSpc>
              <a:defRPr/>
            </a:pPr>
            <a:r>
              <a:rPr lang="en-US" sz="2600" dirty="0"/>
              <a:t>Be friendly </a:t>
            </a:r>
          </a:p>
          <a:p>
            <a:pPr eaLnBrk="1" hangingPunct="1">
              <a:lnSpc>
                <a:spcPct val="90000"/>
              </a:lnSpc>
              <a:defRPr/>
            </a:pPr>
            <a:r>
              <a:rPr lang="en-US" sz="2600" dirty="0"/>
              <a:t>Avoid inappropriate physical affection</a:t>
            </a:r>
          </a:p>
          <a:p>
            <a:pPr eaLnBrk="1" hangingPunct="1">
              <a:lnSpc>
                <a:spcPct val="90000"/>
              </a:lnSpc>
              <a:defRPr/>
            </a:pPr>
            <a:r>
              <a:rPr lang="en-US" sz="2600" dirty="0"/>
              <a:t>Do not form personal relationships</a:t>
            </a:r>
          </a:p>
          <a:p>
            <a:pPr eaLnBrk="1" hangingPunct="1">
              <a:lnSpc>
                <a:spcPct val="90000"/>
              </a:lnSpc>
              <a:defRPr/>
            </a:pPr>
            <a:r>
              <a:rPr lang="en-US" sz="2600" dirty="0"/>
              <a:t>Stay professional</a:t>
            </a:r>
            <a:br>
              <a:rPr lang="en-US" sz="2600" dirty="0"/>
            </a:br>
            <a:endParaRPr lang="en-US" sz="2600" dirty="0"/>
          </a:p>
          <a:p>
            <a:pPr marL="0" indent="0" eaLnBrk="1" hangingPunct="1">
              <a:lnSpc>
                <a:spcPct val="90000"/>
              </a:lnSpc>
              <a:buFont typeface="Wingdings" panose="05000000000000000000" pitchFamily="2" charset="2"/>
              <a:buNone/>
              <a:defRPr/>
            </a:pPr>
            <a:r>
              <a:rPr lang="en-US" sz="2600" b="1" i="1" dirty="0"/>
              <a:t>If you’re not sure: </a:t>
            </a:r>
            <a:br>
              <a:rPr lang="en-US" sz="2600" b="1" i="1" dirty="0"/>
            </a:br>
            <a:r>
              <a:rPr lang="en-US" sz="2600" b="1" i="1" dirty="0"/>
              <a:t>how would it look to someone else?</a:t>
            </a:r>
          </a:p>
          <a:p>
            <a:pPr eaLnBrk="1" hangingPunct="1">
              <a:lnSpc>
                <a:spcPct val="90000"/>
              </a:lnSpc>
              <a:buFont typeface="Wingdings" panose="05000000000000000000" pitchFamily="2" charset="2"/>
              <a:buNone/>
              <a:defRPr/>
            </a:pPr>
            <a:endParaRPr lang="en-US" sz="2600" b="1" i="1" dirty="0"/>
          </a:p>
        </p:txBody>
      </p:sp>
      <p:sp>
        <p:nvSpPr>
          <p:cNvPr id="2" name="Slide Number Placeholder 5">
            <a:extLst>
              <a:ext uri="{FF2B5EF4-FFF2-40B4-BE49-F238E27FC236}">
                <a16:creationId xmlns:a16="http://schemas.microsoft.com/office/drawing/2014/main" id="{0328E942-3E9E-4694-9657-0A00F94AB850}"/>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97</a:t>
            </a:fld>
            <a:endParaRPr lang="en-US" altLang="en-US">
              <a:solidFill>
                <a:srgbClr val="003E6C"/>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B81D2294-5BBC-40FA-AB8F-43A7AB66578B}"/>
              </a:ext>
            </a:extLst>
          </p:cNvPr>
          <p:cNvSpPr>
            <a:spLocks noGrp="1" noRot="1" noChangeArrowheads="1"/>
          </p:cNvSpPr>
          <p:nvPr>
            <p:ph type="title"/>
          </p:nvPr>
        </p:nvSpPr>
        <p:spPr/>
        <p:txBody>
          <a:bodyPr/>
          <a:lstStyle/>
          <a:p>
            <a:pPr eaLnBrk="1" hangingPunct="1">
              <a:defRPr/>
            </a:pPr>
            <a:r>
              <a:rPr lang="en-US"/>
              <a:t>Which Are Signs of Poor Boundaries?</a:t>
            </a:r>
          </a:p>
        </p:txBody>
      </p:sp>
      <p:sp>
        <p:nvSpPr>
          <p:cNvPr id="293891" name="Rectangle 3">
            <a:extLst>
              <a:ext uri="{FF2B5EF4-FFF2-40B4-BE49-F238E27FC236}">
                <a16:creationId xmlns:a16="http://schemas.microsoft.com/office/drawing/2014/main" id="{7DE0DA6E-1B34-4CB9-B092-905619A6E04A}"/>
              </a:ext>
            </a:extLst>
          </p:cNvPr>
          <p:cNvSpPr>
            <a:spLocks noGrp="1" noRot="1" noChangeArrowheads="1"/>
          </p:cNvSpPr>
          <p:nvPr>
            <p:ph idx="1"/>
          </p:nvPr>
        </p:nvSpPr>
        <p:spPr/>
        <p:txBody>
          <a:bodyPr/>
          <a:lstStyle/>
          <a:p>
            <a:pPr marL="609600" indent="-609600" eaLnBrk="1" hangingPunct="1">
              <a:lnSpc>
                <a:spcPct val="80000"/>
              </a:lnSpc>
              <a:buFont typeface="Wingdings" panose="05000000000000000000" pitchFamily="2" charset="2"/>
              <a:buAutoNum type="alphaUcPeriod"/>
              <a:defRPr/>
            </a:pPr>
            <a:r>
              <a:rPr lang="en-US" sz="2800" dirty="0"/>
              <a:t>Giving each passenger a handmade bookmark.</a:t>
            </a:r>
          </a:p>
          <a:p>
            <a:pPr marL="609600" indent="-609600" eaLnBrk="1" hangingPunct="1">
              <a:lnSpc>
                <a:spcPct val="80000"/>
              </a:lnSpc>
              <a:buFont typeface="Wingdings" panose="05000000000000000000" pitchFamily="2" charset="2"/>
              <a:buAutoNum type="alphaUcPeriod"/>
              <a:defRPr/>
            </a:pPr>
            <a:r>
              <a:rPr lang="en-US" sz="2800" dirty="0"/>
              <a:t>Physical touching not related to transport</a:t>
            </a:r>
          </a:p>
          <a:p>
            <a:pPr marL="609600" indent="-609600" eaLnBrk="1" hangingPunct="1">
              <a:lnSpc>
                <a:spcPct val="80000"/>
              </a:lnSpc>
              <a:buFont typeface="Wingdings" panose="05000000000000000000" pitchFamily="2" charset="2"/>
              <a:buAutoNum type="alphaUcPeriod"/>
              <a:defRPr/>
            </a:pPr>
            <a:r>
              <a:rPr lang="en-US" sz="2800" dirty="0"/>
              <a:t>Keeping personal information to yourself</a:t>
            </a:r>
          </a:p>
          <a:p>
            <a:pPr marL="609600" indent="-609600" eaLnBrk="1" hangingPunct="1">
              <a:lnSpc>
                <a:spcPct val="80000"/>
              </a:lnSpc>
              <a:buFont typeface="Wingdings" panose="05000000000000000000" pitchFamily="2" charset="2"/>
              <a:buAutoNum type="alphaUcPeriod"/>
              <a:defRPr/>
            </a:pPr>
            <a:r>
              <a:rPr lang="en-US" sz="2800" dirty="0"/>
              <a:t>Spending free time with the passenger</a:t>
            </a:r>
          </a:p>
          <a:p>
            <a:pPr marL="609600" indent="-609600" eaLnBrk="1" hangingPunct="1">
              <a:lnSpc>
                <a:spcPct val="80000"/>
              </a:lnSpc>
              <a:buFont typeface="Wingdings" panose="05000000000000000000" pitchFamily="2" charset="2"/>
              <a:buAutoNum type="alphaUcPeriod"/>
              <a:defRPr/>
            </a:pPr>
            <a:r>
              <a:rPr lang="en-US" sz="2800" dirty="0"/>
              <a:t>Bending the rules for a particular passenger</a:t>
            </a:r>
          </a:p>
          <a:p>
            <a:pPr marL="609600" indent="-609600" eaLnBrk="1" hangingPunct="1">
              <a:lnSpc>
                <a:spcPct val="80000"/>
              </a:lnSpc>
              <a:buFont typeface="Wingdings" panose="05000000000000000000" pitchFamily="2" charset="2"/>
              <a:buAutoNum type="alphaUcPeriod"/>
              <a:defRPr/>
            </a:pPr>
            <a:r>
              <a:rPr lang="en-US" sz="2800" dirty="0"/>
              <a:t>Not accepting gifts or favors</a:t>
            </a:r>
          </a:p>
          <a:p>
            <a:pPr marL="609600" indent="-609600" eaLnBrk="1" hangingPunct="1">
              <a:lnSpc>
                <a:spcPct val="80000"/>
              </a:lnSpc>
              <a:buFont typeface="Wingdings" panose="05000000000000000000" pitchFamily="2" charset="2"/>
              <a:buAutoNum type="alphaUcPeriod"/>
              <a:defRPr/>
            </a:pPr>
            <a:r>
              <a:rPr lang="en-US" sz="2800" dirty="0"/>
              <a:t>Feeling possessive about the passenger</a:t>
            </a:r>
          </a:p>
          <a:p>
            <a:pPr marL="609600" indent="-609600" eaLnBrk="1" hangingPunct="1">
              <a:lnSpc>
                <a:spcPct val="80000"/>
              </a:lnSpc>
              <a:buFont typeface="Wingdings" panose="05000000000000000000" pitchFamily="2" charset="2"/>
              <a:buAutoNum type="alphaUcPeriod"/>
              <a:defRPr/>
            </a:pPr>
            <a:r>
              <a:rPr lang="en-US" sz="2800" dirty="0"/>
              <a:t>Making an unscheduled stop for a special passenger</a:t>
            </a:r>
          </a:p>
          <a:p>
            <a:pPr marL="609600" indent="-609600" eaLnBrk="1" hangingPunct="1">
              <a:lnSpc>
                <a:spcPct val="80000"/>
              </a:lnSpc>
              <a:buFont typeface="Wingdings" panose="05000000000000000000" pitchFamily="2" charset="2"/>
              <a:buNone/>
              <a:defRPr/>
            </a:pPr>
            <a:endParaRPr lang="en-US" sz="2800" dirty="0"/>
          </a:p>
        </p:txBody>
      </p:sp>
      <p:sp>
        <p:nvSpPr>
          <p:cNvPr id="2" name="Slide Number Placeholder 5">
            <a:extLst>
              <a:ext uri="{FF2B5EF4-FFF2-40B4-BE49-F238E27FC236}">
                <a16:creationId xmlns:a16="http://schemas.microsoft.com/office/drawing/2014/main" id="{A1ABF0B9-0347-449F-945D-2196E75C16AE}"/>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98</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3890"/>
                                        </p:tgtEl>
                                        <p:attrNameLst>
                                          <p:attrName>style.visibility</p:attrName>
                                        </p:attrNameLst>
                                      </p:cBhvr>
                                      <p:to>
                                        <p:strVal val="visible"/>
                                      </p:to>
                                    </p:set>
                                    <p:animEffect transition="in" filter="fade">
                                      <p:cBhvr>
                                        <p:cTn id="7" dur="2000"/>
                                        <p:tgtEl>
                                          <p:spTgt spid="293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3891">
                                            <p:txEl>
                                              <p:pRg st="0" end="0"/>
                                            </p:txEl>
                                          </p:spTgt>
                                        </p:tgtEl>
                                        <p:attrNameLst>
                                          <p:attrName>style.visibility</p:attrName>
                                        </p:attrNameLst>
                                      </p:cBhvr>
                                      <p:to>
                                        <p:strVal val="visible"/>
                                      </p:to>
                                    </p:set>
                                    <p:animEffect transition="in" filter="fade">
                                      <p:cBhvr>
                                        <p:cTn id="12" dur="2000"/>
                                        <p:tgtEl>
                                          <p:spTgt spid="29389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3891">
                                            <p:txEl>
                                              <p:pRg st="1" end="1"/>
                                            </p:txEl>
                                          </p:spTgt>
                                        </p:tgtEl>
                                        <p:attrNameLst>
                                          <p:attrName>style.visibility</p:attrName>
                                        </p:attrNameLst>
                                      </p:cBhvr>
                                      <p:to>
                                        <p:strVal val="visible"/>
                                      </p:to>
                                    </p:set>
                                    <p:animEffect transition="in" filter="fade">
                                      <p:cBhvr>
                                        <p:cTn id="17" dur="2000"/>
                                        <p:tgtEl>
                                          <p:spTgt spid="29389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3891">
                                            <p:txEl>
                                              <p:pRg st="2" end="2"/>
                                            </p:txEl>
                                          </p:spTgt>
                                        </p:tgtEl>
                                        <p:attrNameLst>
                                          <p:attrName>style.visibility</p:attrName>
                                        </p:attrNameLst>
                                      </p:cBhvr>
                                      <p:to>
                                        <p:strVal val="visible"/>
                                      </p:to>
                                    </p:set>
                                    <p:animEffect transition="in" filter="fade">
                                      <p:cBhvr>
                                        <p:cTn id="22" dur="2000"/>
                                        <p:tgtEl>
                                          <p:spTgt spid="293891">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3891">
                                            <p:txEl>
                                              <p:pRg st="3" end="3"/>
                                            </p:txEl>
                                          </p:spTgt>
                                        </p:tgtEl>
                                        <p:attrNameLst>
                                          <p:attrName>style.visibility</p:attrName>
                                        </p:attrNameLst>
                                      </p:cBhvr>
                                      <p:to>
                                        <p:strVal val="visible"/>
                                      </p:to>
                                    </p:set>
                                    <p:animEffect transition="in" filter="fade">
                                      <p:cBhvr>
                                        <p:cTn id="27" dur="2000"/>
                                        <p:tgtEl>
                                          <p:spTgt spid="293891">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3891">
                                            <p:txEl>
                                              <p:pRg st="4" end="4"/>
                                            </p:txEl>
                                          </p:spTgt>
                                        </p:tgtEl>
                                        <p:attrNameLst>
                                          <p:attrName>style.visibility</p:attrName>
                                        </p:attrNameLst>
                                      </p:cBhvr>
                                      <p:to>
                                        <p:strVal val="visible"/>
                                      </p:to>
                                    </p:set>
                                    <p:animEffect transition="in" filter="fade">
                                      <p:cBhvr>
                                        <p:cTn id="32" dur="2000"/>
                                        <p:tgtEl>
                                          <p:spTgt spid="293891">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3891">
                                            <p:txEl>
                                              <p:pRg st="5" end="5"/>
                                            </p:txEl>
                                          </p:spTgt>
                                        </p:tgtEl>
                                        <p:attrNameLst>
                                          <p:attrName>style.visibility</p:attrName>
                                        </p:attrNameLst>
                                      </p:cBhvr>
                                      <p:to>
                                        <p:strVal val="visible"/>
                                      </p:to>
                                    </p:set>
                                    <p:animEffect transition="in" filter="fade">
                                      <p:cBhvr>
                                        <p:cTn id="37" dur="2000"/>
                                        <p:tgtEl>
                                          <p:spTgt spid="293891">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3891">
                                            <p:txEl>
                                              <p:pRg st="6" end="6"/>
                                            </p:txEl>
                                          </p:spTgt>
                                        </p:tgtEl>
                                        <p:attrNameLst>
                                          <p:attrName>style.visibility</p:attrName>
                                        </p:attrNameLst>
                                      </p:cBhvr>
                                      <p:to>
                                        <p:strVal val="visible"/>
                                      </p:to>
                                    </p:set>
                                    <p:animEffect transition="in" filter="fade">
                                      <p:cBhvr>
                                        <p:cTn id="42" dur="2000"/>
                                        <p:tgtEl>
                                          <p:spTgt spid="293891">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3891">
                                            <p:txEl>
                                              <p:pRg st="7" end="7"/>
                                            </p:txEl>
                                          </p:spTgt>
                                        </p:tgtEl>
                                        <p:attrNameLst>
                                          <p:attrName>style.visibility</p:attrName>
                                        </p:attrNameLst>
                                      </p:cBhvr>
                                      <p:to>
                                        <p:strVal val="visible"/>
                                      </p:to>
                                    </p:set>
                                    <p:animEffect transition="in" filter="fade">
                                      <p:cBhvr>
                                        <p:cTn id="47" dur="2000"/>
                                        <p:tgtEl>
                                          <p:spTgt spid="2938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0" grpId="0"/>
      <p:bldP spid="293891" grpId="0" build="p"/>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20" name="Rectangle 4">
            <a:extLst>
              <a:ext uri="{FF2B5EF4-FFF2-40B4-BE49-F238E27FC236}">
                <a16:creationId xmlns:a16="http://schemas.microsoft.com/office/drawing/2014/main" id="{10FA38E8-C0DB-4FD5-9734-26D37EA7AAB5}"/>
              </a:ext>
            </a:extLst>
          </p:cNvPr>
          <p:cNvSpPr>
            <a:spLocks noGrp="1" noRot="1" noChangeArrowheads="1"/>
          </p:cNvSpPr>
          <p:nvPr>
            <p:ph type="title"/>
          </p:nvPr>
        </p:nvSpPr>
        <p:spPr/>
        <p:txBody>
          <a:bodyPr/>
          <a:lstStyle/>
          <a:p>
            <a:pPr eaLnBrk="1" hangingPunct="1">
              <a:defRPr/>
            </a:pPr>
            <a:r>
              <a:rPr lang="en-US">
                <a:solidFill>
                  <a:srgbClr val="006699"/>
                </a:solidFill>
              </a:rPr>
              <a:t>When Am I Crossing a Boundary?</a:t>
            </a:r>
          </a:p>
        </p:txBody>
      </p:sp>
      <p:sp>
        <p:nvSpPr>
          <p:cNvPr id="2" name="Content Placeholder 1"/>
          <p:cNvSpPr>
            <a:spLocks noGrp="1"/>
          </p:cNvSpPr>
          <p:nvPr>
            <p:ph sz="half" idx="2"/>
          </p:nvPr>
        </p:nvSpPr>
        <p:spPr>
          <a:xfrm>
            <a:off x="4657725" y="1825625"/>
            <a:ext cx="3886200" cy="4351338"/>
          </a:xfrm>
        </p:spPr>
        <p:txBody>
          <a:bodyPr/>
          <a:lstStyle/>
          <a:p>
            <a:pPr lvl="0" eaLnBrk="1" hangingPunct="1">
              <a:defRPr/>
            </a:pPr>
            <a:r>
              <a:rPr lang="en-US" sz="2800" dirty="0">
                <a:solidFill>
                  <a:prstClr val="black"/>
                </a:solidFill>
              </a:rPr>
              <a:t>Would this behavior reflect well?</a:t>
            </a:r>
          </a:p>
          <a:p>
            <a:pPr lvl="0" eaLnBrk="1" hangingPunct="1">
              <a:defRPr/>
            </a:pPr>
            <a:r>
              <a:rPr lang="en-US" sz="2800" dirty="0">
                <a:solidFill>
                  <a:prstClr val="black"/>
                </a:solidFill>
              </a:rPr>
              <a:t>Does it fit our Code of Conduct?</a:t>
            </a:r>
          </a:p>
          <a:p>
            <a:pPr lvl="0" eaLnBrk="1" hangingPunct="1">
              <a:defRPr/>
            </a:pPr>
            <a:r>
              <a:rPr lang="en-US" sz="2800" dirty="0">
                <a:solidFill>
                  <a:prstClr val="black"/>
                </a:solidFill>
              </a:rPr>
              <a:t>Am I influencing my passenger?</a:t>
            </a:r>
          </a:p>
          <a:p>
            <a:pPr lvl="0" eaLnBrk="1" hangingPunct="1">
              <a:defRPr/>
            </a:pPr>
            <a:r>
              <a:rPr lang="en-US" sz="2800" dirty="0">
                <a:solidFill>
                  <a:prstClr val="black"/>
                </a:solidFill>
              </a:rPr>
              <a:t>Do I need to “hide” my behavior?</a:t>
            </a:r>
          </a:p>
          <a:p>
            <a:endParaRPr lang="en-US" dirty="0"/>
          </a:p>
        </p:txBody>
      </p:sp>
      <p:pic>
        <p:nvPicPr>
          <p:cNvPr id="104453" name="Picture 16" descr="C:\Documents and Settings\Lenz1Sar\Local Settings\Temporary Internet Files\Content.IE5\9R3LXFSE\MC900442072[1].wmf">
            <a:extLst>
              <a:ext uri="{FF2B5EF4-FFF2-40B4-BE49-F238E27FC236}">
                <a16:creationId xmlns:a16="http://schemas.microsoft.com/office/drawing/2014/main" id="{4BBF7496-5825-43E3-90A2-FFA2882EC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188370"/>
            <a:ext cx="3630612" cy="258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42F5769-56AB-46B2-9464-DD967DB4875A}"/>
              </a:ext>
            </a:extLst>
          </p:cNvPr>
          <p:cNvSpPr>
            <a:spLocks noGrp="1" noChangeArrowheads="1"/>
          </p:cNvSpPr>
          <p:nvPr/>
        </p:nvSpPr>
        <p:spPr bwMode="auto">
          <a:xfrm>
            <a:off x="64579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r" rtl="0" eaLnBrk="1" fontAlgn="auto" hangingPunct="1">
              <a:spcBef>
                <a:spcPts val="0"/>
              </a:spcBef>
              <a:spcAft>
                <a:spcPts val="0"/>
              </a:spcAft>
              <a:defRPr sz="900" kern="1200">
                <a:solidFill>
                  <a:srgbClr val="003E6C"/>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fontAlgn="base">
              <a:spcBef>
                <a:spcPct val="0"/>
              </a:spcBef>
              <a:spcAft>
                <a:spcPct val="0"/>
              </a:spcAft>
            </a:pPr>
            <a:r>
              <a:rPr lang="en-US" altLang="en-US">
                <a:solidFill>
                  <a:srgbClr val="003E6C"/>
                </a:solidFill>
              </a:rPr>
              <a:t> / </a:t>
            </a:r>
            <a:fld id="{47880C1F-E3D7-43C8-9A45-5F7202055066}" type="slidenum">
              <a:rPr lang="en-US" altLang="en-US" smtClean="0">
                <a:solidFill>
                  <a:srgbClr val="003E6C"/>
                </a:solidFill>
              </a:rPr>
              <a:pPr fontAlgn="base">
                <a:spcBef>
                  <a:spcPct val="0"/>
                </a:spcBef>
                <a:spcAft>
                  <a:spcPct val="0"/>
                </a:spcAft>
              </a:pPr>
              <a:t>99</a:t>
            </a:fld>
            <a:endParaRPr lang="en-US" altLang="en-US">
              <a:solidFill>
                <a:srgbClr val="003E6C"/>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5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RTAP_Template.potx" id="{2A655FFE-5DDC-4A7E-8891-ADCEC684E0E6}" vid="{C1BE49B8-9589-48EA-AA38-58932E16AFA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VOICERECEIVED xmlns="938b48e1-7e3b-47e3-a0fe-af87b324f9b1">false</INVOICERECEIVED>
    <PAIDINVOICE_x002d_DRB xmlns="938b48e1-7e3b-47e3-a0fe-af87b324f9b1">false</PAIDINVOICE_x002d_DRB>
    <Consultant xmlns="938b48e1-7e3b-47e3-a0fe-af87b324f9b1" xsi:nil="true"/>
    <YEAR xmlns="938b48e1-7e3b-47e3-a0fe-af87b324f9b1" xsi:nil="true"/>
    <Typeofdocument xmlns="938b48e1-7e3b-47e3-a0fe-af87b324f9b1" xsi:nil="true"/>
    <ACTUALAMOUNTPAID xmlns="938b48e1-7e3b-47e3-a0fe-af87b324f9b1" xsi:nil="true"/>
    <DateofMeeting xmlns="938b48e1-7e3b-47e3-a0fe-af87b324f9b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82975B66FABA4FB2183A1F5045CF82" ma:contentTypeVersion="23" ma:contentTypeDescription="Create a new document." ma:contentTypeScope="" ma:versionID="e55f9a646fabbc125d32171967dfdaf5">
  <xsd:schema xmlns:xsd="http://www.w3.org/2001/XMLSchema" xmlns:xs="http://www.w3.org/2001/XMLSchema" xmlns:p="http://schemas.microsoft.com/office/2006/metadata/properties" xmlns:ns2="938b48e1-7e3b-47e3-a0fe-af87b324f9b1" xmlns:ns3="49f88142-05fc-4063-821d-0119ee3c6fca" targetNamespace="http://schemas.microsoft.com/office/2006/metadata/properties" ma:root="true" ma:fieldsID="84627f0ab3a7abd0c989e44e81766ae0" ns2:_="" ns3:_="">
    <xsd:import namespace="938b48e1-7e3b-47e3-a0fe-af87b324f9b1"/>
    <xsd:import namespace="49f88142-05fc-4063-821d-0119ee3c6fca"/>
    <xsd:element name="properties">
      <xsd:complexType>
        <xsd:sequence>
          <xsd:element name="documentManagement">
            <xsd:complexType>
              <xsd:all>
                <xsd:element ref="ns2:MediaServiceMetadata" minOccurs="0"/>
                <xsd:element ref="ns2:MediaServiceFastMetadata" minOccurs="0"/>
                <xsd:element ref="ns2:Consultant" minOccurs="0"/>
                <xsd:element ref="ns2:Typeofdocument" minOccurs="0"/>
                <xsd:element ref="ns2:MediaServiceAutoKeyPoints" minOccurs="0"/>
                <xsd:element ref="ns2:MediaServiceKeyPoints" minOccurs="0"/>
                <xsd:element ref="ns2:ACTUALAMOUNTPAID" minOccurs="0"/>
                <xsd:element ref="ns2:INVOICERECEIVED" minOccurs="0"/>
                <xsd:element ref="ns2:PAIDINVOICE_x002d_DRB"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YEAR" minOccurs="0"/>
                <xsd:element ref="ns2:MediaServiceLocation" minOccurs="0"/>
                <xsd:element ref="ns3:SharedWithUsers" minOccurs="0"/>
                <xsd:element ref="ns3:SharedWithDetails" minOccurs="0"/>
                <xsd:element ref="ns2:DateofMeeti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8b48e1-7e3b-47e3-a0fe-af87b324f9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onsultant" ma:index="10" nillable="true" ma:displayName="Consultant " ma:description="Consultant name " ma:format="Dropdown" ma:internalName="Consultant">
      <xsd:simpleType>
        <xsd:restriction base="dms:Choice">
          <xsd:enumeration value="DRB Consulting"/>
          <xsd:enumeration value="AECOM"/>
          <xsd:enumeration value="RLS"/>
          <xsd:enumeration value="CAZARIN (WEB SITE)"/>
          <xsd:enumeration value="N/A"/>
        </xsd:restriction>
      </xsd:simpleType>
    </xsd:element>
    <xsd:element name="Typeofdocument" ma:index="11" nillable="true" ma:displayName="Type of document " ma:description="the document correlates to what " ma:format="Dropdown" ma:internalName="Typeofdocument">
      <xsd:simpleType>
        <xsd:restriction base="dms:Choice">
          <xsd:enumeration value="Agreement"/>
          <xsd:enumeration value="Contract"/>
          <xsd:enumeration value="Invoice"/>
          <xsd:enumeration value="Proposal"/>
          <xsd:enumeration value="Receipt"/>
          <xsd:enumeration value="Review Form"/>
          <xsd:enumeration value="Template"/>
          <xsd:enumeration value="Work Order"/>
          <xsd:enumeration value="Event Detail"/>
          <xsd:enumeration value="N/A"/>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ACTUALAMOUNTPAID" ma:index="14" nillable="true" ma:displayName="PAID AMOUNT " ma:decimals="2" ma:description="Paid Amount " ma:format="Dropdown" ma:LCID="1033" ma:internalName="ACTUALAMOUNTPAID">
      <xsd:simpleType>
        <xsd:restriction base="dms:Currency"/>
      </xsd:simpleType>
    </xsd:element>
    <xsd:element name="INVOICERECEIVED" ma:index="15" nillable="true" ma:displayName="INVOICE RECEIVED" ma:default="0" ma:format="Dropdown" ma:internalName="INVOICERECEIVED">
      <xsd:simpleType>
        <xsd:restriction base="dms:Boolean"/>
      </xsd:simpleType>
    </xsd:element>
    <xsd:element name="PAIDINVOICE_x002d_DRB" ma:index="16" nillable="true" ma:displayName="PAID INVOICE - DRB " ma:default="0" ma:format="Dropdown" ma:internalName="PAIDINVOICE_x002d_DRB">
      <xsd:simpleType>
        <xsd:restriction base="dms:Boolea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YEAR" ma:index="22" nillable="true" ma:displayName="YEAR" ma:format="Dropdown" ma:internalName="YEAR">
      <xsd:simpleType>
        <xsd:restriction base="dms:Text">
          <xsd:maxLength value="255"/>
        </xsd:restriction>
      </xsd:simpleType>
    </xsd:element>
    <xsd:element name="MediaServiceLocation" ma:index="23" nillable="true" ma:displayName="Location" ma:internalName="MediaServiceLocation" ma:readOnly="true">
      <xsd:simpleType>
        <xsd:restriction base="dms:Text"/>
      </xsd:simpleType>
    </xsd:element>
    <xsd:element name="DateofMeeting" ma:index="26" nillable="true" ma:displayName="Date of Meeting " ma:description="Meeting date " ma:format="DateOnly" ma:internalName="DateofMeeting">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9f88142-05fc-4063-821d-0119ee3c6fca" elementFormDefault="qualified">
    <xsd:import namespace="http://schemas.microsoft.com/office/2006/documentManagement/types"/>
    <xsd:import namespace="http://schemas.microsoft.com/office/infopath/2007/PartnerControls"/>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E079A3-A708-4025-994A-17E1E4CCB6C8}">
  <ds:schemaRefs>
    <ds:schemaRef ds:uri="http://schemas.microsoft.com/office/2006/metadata/properties"/>
    <ds:schemaRef ds:uri="http://schemas.microsoft.com/office/infopath/2007/PartnerControls"/>
    <ds:schemaRef ds:uri="938b48e1-7e3b-47e3-a0fe-af87b324f9b1"/>
  </ds:schemaRefs>
</ds:datastoreItem>
</file>

<file path=customXml/itemProps2.xml><?xml version="1.0" encoding="utf-8"?>
<ds:datastoreItem xmlns:ds="http://schemas.openxmlformats.org/officeDocument/2006/customXml" ds:itemID="{7D9462C4-CBC4-4EE8-A737-61B3472D82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8b48e1-7e3b-47e3-a0fe-af87b324f9b1"/>
    <ds:schemaRef ds:uri="49f88142-05fc-4063-821d-0119ee3c6f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193B8F-DCBF-4470-965F-927192DD5F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5367</TotalTime>
  <Words>10189</Words>
  <Application>Microsoft Office PowerPoint</Application>
  <PresentationFormat>On-screen Show (4:3)</PresentationFormat>
  <Paragraphs>1058</Paragraphs>
  <Slides>111</Slides>
  <Notes>111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111</vt:i4>
      </vt:variant>
    </vt:vector>
  </HeadingPairs>
  <TitlesOfParts>
    <vt:vector size="118" baseType="lpstr">
      <vt:lpstr>Arial</vt:lpstr>
      <vt:lpstr>Calibri</vt:lpstr>
      <vt:lpstr>Calibri Light</vt:lpstr>
      <vt:lpstr>Times New Roman</vt:lpstr>
      <vt:lpstr>Verdana</vt:lpstr>
      <vt:lpstr>Wingdings</vt:lpstr>
      <vt:lpstr>Office Theme</vt:lpstr>
      <vt:lpstr>Recognizing &amp; Reporting Abuse for Transit Drivers  (Formerly known as Maltreatment Awareness) </vt:lpstr>
      <vt:lpstr>Welcome Drivers…</vt:lpstr>
      <vt:lpstr>Getting Started</vt:lpstr>
      <vt:lpstr>Class Schedule &amp; Etiquette</vt:lpstr>
      <vt:lpstr>Class Content  </vt:lpstr>
      <vt:lpstr>Class Overview </vt:lpstr>
      <vt:lpstr>Learning Objectives  </vt:lpstr>
      <vt:lpstr>Learning Objectives (continued)</vt:lpstr>
      <vt:lpstr>TOPIC 1: Determining Vulnerability</vt:lpstr>
      <vt:lpstr>Meet your Passengers</vt:lpstr>
      <vt:lpstr>Meet Matt…</vt:lpstr>
      <vt:lpstr>Meet Emma…</vt:lpstr>
      <vt:lpstr>Meet George…</vt:lpstr>
      <vt:lpstr>Meet Ruth…</vt:lpstr>
      <vt:lpstr>Meet Jimmy…</vt:lpstr>
      <vt:lpstr>Which of these passengers are considered vulnerable?</vt:lpstr>
      <vt:lpstr>ALL OF THEM Let’s learn why…</vt:lpstr>
      <vt:lpstr>Minnesota Laws that Protect Vulnerable People</vt:lpstr>
      <vt:lpstr>How the MOMA Protects Minors…</vt:lpstr>
      <vt:lpstr>How VAA protects Vulnerable Adults…</vt:lpstr>
      <vt:lpstr>Check your Understanding</vt:lpstr>
      <vt:lpstr>All Children Under Age 18 are…</vt:lpstr>
      <vt:lpstr>Jane: A Vulnerable Adult</vt:lpstr>
      <vt:lpstr>Why is Jane Considered Vulnerable?</vt:lpstr>
      <vt:lpstr>Summary</vt:lpstr>
      <vt:lpstr>TOPIC 2: Recognizing Maltreatment</vt:lpstr>
      <vt:lpstr>Not Always Able to Defend Themselves…</vt:lpstr>
      <vt:lpstr>Categories of Maltreatment</vt:lpstr>
      <vt:lpstr>ABUSE: Criminal Activity</vt:lpstr>
      <vt:lpstr>Staff Action Abuse</vt:lpstr>
      <vt:lpstr>Behaviors Considered Abusive…</vt:lpstr>
      <vt:lpstr>Check your Understanding</vt:lpstr>
      <vt:lpstr>Which of These Situations is Staff Action Abuse</vt:lpstr>
      <vt:lpstr>Neglect</vt:lpstr>
      <vt:lpstr>Situation #1: George’s Sore</vt:lpstr>
      <vt:lpstr>Situation #2: Ruth’s Meals</vt:lpstr>
      <vt:lpstr>Situation #3: Matt’s Seizure</vt:lpstr>
      <vt:lpstr>Self-Neglect</vt:lpstr>
      <vt:lpstr>What Could Self-Neglect Look Like on Your Bus?</vt:lpstr>
      <vt:lpstr>Financial Exploitation</vt:lpstr>
      <vt:lpstr>Check Your Understanding</vt:lpstr>
      <vt:lpstr>Intentionally Treating a Vulnerable Adult in a Derogatory, Humiliating, or Threatening Manner is Defined as…</vt:lpstr>
      <vt:lpstr>Noticing That an Adult Passenger is Losing Weight, is Dirty and/or Disoriented, May Be Evidence of…</vt:lpstr>
      <vt:lpstr>Which Statement Defines Financial Exploitation?</vt:lpstr>
      <vt:lpstr>Maltreatment of Minors</vt:lpstr>
      <vt:lpstr>Maltreatment of Minors: Abuse</vt:lpstr>
      <vt:lpstr>Maltreatment of Minors: Neglect</vt:lpstr>
      <vt:lpstr>Check Your Understanding</vt:lpstr>
      <vt:lpstr>Which are Acts of Abuse?</vt:lpstr>
      <vt:lpstr>Which Are Acts of Neglect?</vt:lpstr>
      <vt:lpstr>Summary</vt:lpstr>
      <vt:lpstr>TOPIC 3 : Recognizing and Reporting Maltreatment</vt:lpstr>
      <vt:lpstr>Learning Objectives  </vt:lpstr>
      <vt:lpstr>Barriers to Recognizing Maltreatment</vt:lpstr>
      <vt:lpstr>Signs of Maltreatment</vt:lpstr>
      <vt:lpstr>Check Your Understanding</vt:lpstr>
      <vt:lpstr>Something’s Not Right with Emma…</vt:lpstr>
      <vt:lpstr>Group Activity</vt:lpstr>
      <vt:lpstr>I’m Worried About Jimmy…</vt:lpstr>
      <vt:lpstr>Matt is Always Happy, But Lately…</vt:lpstr>
      <vt:lpstr>Today, when George got on the bus…</vt:lpstr>
      <vt:lpstr>Responding to Maltreatment</vt:lpstr>
      <vt:lpstr>Responding to Maltreatment</vt:lpstr>
      <vt:lpstr>Mandated and Voluntary Reporters</vt:lpstr>
      <vt:lpstr>Am I a Mandated or Voluntary Reporter?</vt:lpstr>
      <vt:lpstr>Maltreatment Reporting and Impacts</vt:lpstr>
      <vt:lpstr>WHAT Should I Report?</vt:lpstr>
      <vt:lpstr>WHEN Should I report?</vt:lpstr>
      <vt:lpstr>WHERE Do I Report?</vt:lpstr>
      <vt:lpstr>HOW Do I report?</vt:lpstr>
      <vt:lpstr>What Happens After I Make a Report?</vt:lpstr>
      <vt:lpstr>Initial and Final Disposition Reports</vt:lpstr>
      <vt:lpstr>Check Your Understanding</vt:lpstr>
      <vt:lpstr>You Have a Mandatory or Ethical Responsibility To...</vt:lpstr>
      <vt:lpstr>You Can Report Maltreatment To Either…</vt:lpstr>
      <vt:lpstr>It is Best to Report Maltreatment…</vt:lpstr>
      <vt:lpstr>The Impacts of Reporting</vt:lpstr>
      <vt:lpstr>Your Rights As A Reporter</vt:lpstr>
      <vt:lpstr>How Can Reporting Maltreatment Impact My Job?</vt:lpstr>
      <vt:lpstr>Jimmy Has Me Worried…</vt:lpstr>
      <vt:lpstr>Questions of Abuse Can Create a Strong Reaction…</vt:lpstr>
      <vt:lpstr>You Report Your Concerns about Ruth…</vt:lpstr>
      <vt:lpstr>But I Liked Where I Was…</vt:lpstr>
      <vt:lpstr>You Begin to Notice Changes in Emma…</vt:lpstr>
      <vt:lpstr>Moving From a Long-Time Home To a Care Facility…</vt:lpstr>
      <vt:lpstr>Check Your Understanding</vt:lpstr>
      <vt:lpstr>Select Which Are Potential Reporting Impacts…</vt:lpstr>
      <vt:lpstr>Summary</vt:lpstr>
      <vt:lpstr>TOPIC 4: Preventing Accusations &amp; Defusing Situations</vt:lpstr>
      <vt:lpstr>Avoiding Accusations &amp; Defusing Situations</vt:lpstr>
      <vt:lpstr>How Your Passengers View You Is Important…</vt:lpstr>
      <vt:lpstr>Misunderstandings: GIFTS</vt:lpstr>
      <vt:lpstr>Misunderstandings: COMMUNICATION</vt:lpstr>
      <vt:lpstr>Professional Boundaries</vt:lpstr>
      <vt:lpstr>Personal Space</vt:lpstr>
      <vt:lpstr>Favors and Requests: Ask Yourself This…</vt:lpstr>
      <vt:lpstr>Relationships</vt:lpstr>
      <vt:lpstr>Which Are Signs of Poor Boundaries?</vt:lpstr>
      <vt:lpstr>When Am I Crossing a Boundary?</vt:lpstr>
      <vt:lpstr>Recognizing an Emotionally Charged Situation</vt:lpstr>
      <vt:lpstr>How to Defuse a Situation</vt:lpstr>
      <vt:lpstr>Check Your Understanding</vt:lpstr>
      <vt:lpstr>Jane’s Home Health Aide</vt:lpstr>
      <vt:lpstr>Which Describes This Relationship?</vt:lpstr>
      <vt:lpstr>George’s Gift</vt:lpstr>
      <vt:lpstr>How Should You handle This Situation?</vt:lpstr>
      <vt:lpstr>Select the Best Way to Handle an Emotionally Charged Situation: </vt:lpstr>
      <vt:lpstr>Summary</vt:lpstr>
      <vt:lpstr>Applying What You Learned</vt:lpstr>
      <vt:lpstr>You’re Almost Finished!</vt:lpstr>
      <vt:lpstr>Thank You!</vt:lpstr>
    </vt:vector>
  </TitlesOfParts>
  <Company>MNDOT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Abuse Prevention Driver Training Class</dc:title>
  <dc:creator>Desktop Support Services</dc:creator>
  <cp:lastModifiedBy>Berta Hartig</cp:lastModifiedBy>
  <cp:revision>1022</cp:revision>
  <cp:lastPrinted>2012-11-02T20:24:40Z</cp:lastPrinted>
  <dcterms:created xsi:type="dcterms:W3CDTF">2008-10-06T22:00:38Z</dcterms:created>
  <dcterms:modified xsi:type="dcterms:W3CDTF">2021-07-21T20:59:58Z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0x0101001F82975B66FABA4FB2183A1F5045CF82</vt:lpwstr>
  </property>
</Properties>
</file>